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84" r:id="rId2"/>
    <p:sldId id="99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CC00"/>
    <a:srgbClr val="99FF99"/>
    <a:srgbClr val="E2F0D9"/>
    <a:srgbClr val="A9D18E"/>
    <a:srgbClr val="339933"/>
    <a:srgbClr val="FF0066"/>
    <a:srgbClr val="FF3399"/>
    <a:srgbClr val="FFCC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96" autoAdjust="0"/>
    <p:restoredTop sz="94660"/>
  </p:normalViewPr>
  <p:slideViewPr>
    <p:cSldViewPr snapToGrid="0">
      <p:cViewPr varScale="1">
        <p:scale>
          <a:sx n="31" d="100"/>
          <a:sy n="31" d="100"/>
        </p:scale>
        <p:origin x="1050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34A5E6-42AC-8E0E-DBF6-5484340383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5" name="グループ化 334">
            <a:extLst>
              <a:ext uri="{FF2B5EF4-FFF2-40B4-BE49-F238E27FC236}">
                <a16:creationId xmlns:a16="http://schemas.microsoft.com/office/drawing/2014/main" id="{D8B778CE-E810-E9C2-6935-635FD2C99BA8}"/>
              </a:ext>
            </a:extLst>
          </p:cNvPr>
          <p:cNvGrpSpPr/>
          <p:nvPr/>
        </p:nvGrpSpPr>
        <p:grpSpPr>
          <a:xfrm>
            <a:off x="676174" y="3732180"/>
            <a:ext cx="2710852" cy="2712640"/>
            <a:chOff x="676174" y="3732180"/>
            <a:chExt cx="2710852" cy="2712640"/>
          </a:xfrm>
        </p:grpSpPr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FC6DF932-3345-535E-B72B-D7482A394A42}"/>
                </a:ext>
              </a:extLst>
            </p:cNvPr>
            <p:cNvGrpSpPr/>
            <p:nvPr/>
          </p:nvGrpSpPr>
          <p:grpSpPr>
            <a:xfrm>
              <a:off x="676174" y="3732180"/>
              <a:ext cx="2710852" cy="2712640"/>
              <a:chOff x="676174" y="3732180"/>
              <a:chExt cx="2710852" cy="2712640"/>
            </a:xfrm>
          </p:grpSpPr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661883C3-938C-E6F5-9054-F4B5FDC5857E}"/>
                  </a:ext>
                </a:extLst>
              </p:cNvPr>
              <p:cNvSpPr/>
              <p:nvPr/>
            </p:nvSpPr>
            <p:spPr>
              <a:xfrm>
                <a:off x="1008451" y="6152017"/>
                <a:ext cx="358682" cy="292803"/>
              </a:xfrm>
              <a:custGeom>
                <a:avLst/>
                <a:gdLst>
                  <a:gd name="connsiteX0" fmla="*/ 283803 w 358682"/>
                  <a:gd name="connsiteY0" fmla="*/ 0 h 292803"/>
                  <a:gd name="connsiteX1" fmla="*/ 322945 w 358682"/>
                  <a:gd name="connsiteY1" fmla="*/ 0 h 292803"/>
                  <a:gd name="connsiteX2" fmla="*/ 358682 w 358682"/>
                  <a:gd name="connsiteY2" fmla="*/ 59563 h 292803"/>
                  <a:gd name="connsiteX3" fmla="*/ 334857 w 358682"/>
                  <a:gd name="connsiteY3" fmla="*/ 97002 h 292803"/>
                  <a:gd name="connsiteX4" fmla="*/ 311032 w 358682"/>
                  <a:gd name="connsiteY4" fmla="*/ 112318 h 292803"/>
                  <a:gd name="connsiteX5" fmla="*/ 300821 w 358682"/>
                  <a:gd name="connsiteY5" fmla="*/ 188899 h 292803"/>
                  <a:gd name="connsiteX6" fmla="*/ 232749 w 358682"/>
                  <a:gd name="connsiteY6" fmla="*/ 245058 h 292803"/>
                  <a:gd name="connsiteX7" fmla="*/ 229346 w 358682"/>
                  <a:gd name="connsiteY7" fmla="*/ 263777 h 292803"/>
                  <a:gd name="connsiteX8" fmla="*/ 204602 w 358682"/>
                  <a:gd name="connsiteY8" fmla="*/ 292803 h 292803"/>
                  <a:gd name="connsiteX9" fmla="*/ 0 w 358682"/>
                  <a:gd name="connsiteY9" fmla="*/ 292803 h 292803"/>
                  <a:gd name="connsiteX10" fmla="*/ 11516 w 358682"/>
                  <a:gd name="connsiteY10" fmla="*/ 279093 h 292803"/>
                  <a:gd name="connsiteX11" fmla="*/ 50658 w 358682"/>
                  <a:gd name="connsiteY11" fmla="*/ 273988 h 292803"/>
                  <a:gd name="connsiteX12" fmla="*/ 123835 w 358682"/>
                  <a:gd name="connsiteY12" fmla="*/ 154863 h 292803"/>
                  <a:gd name="connsiteX13" fmla="*/ 169783 w 358682"/>
                  <a:gd name="connsiteY13" fmla="*/ 146354 h 292803"/>
                  <a:gd name="connsiteX14" fmla="*/ 225942 w 358682"/>
                  <a:gd name="connsiteY14" fmla="*/ 93599 h 292803"/>
                  <a:gd name="connsiteX0" fmla="*/ 283803 w 358682"/>
                  <a:gd name="connsiteY0" fmla="*/ 0 h 467874"/>
                  <a:gd name="connsiteX1" fmla="*/ 322945 w 358682"/>
                  <a:gd name="connsiteY1" fmla="*/ 0 h 467874"/>
                  <a:gd name="connsiteX2" fmla="*/ 358682 w 358682"/>
                  <a:gd name="connsiteY2" fmla="*/ 59563 h 467874"/>
                  <a:gd name="connsiteX3" fmla="*/ 334857 w 358682"/>
                  <a:gd name="connsiteY3" fmla="*/ 97002 h 467874"/>
                  <a:gd name="connsiteX4" fmla="*/ 311032 w 358682"/>
                  <a:gd name="connsiteY4" fmla="*/ 112318 h 467874"/>
                  <a:gd name="connsiteX5" fmla="*/ 300821 w 358682"/>
                  <a:gd name="connsiteY5" fmla="*/ 188899 h 467874"/>
                  <a:gd name="connsiteX6" fmla="*/ 232749 w 358682"/>
                  <a:gd name="connsiteY6" fmla="*/ 245058 h 467874"/>
                  <a:gd name="connsiteX7" fmla="*/ 229346 w 358682"/>
                  <a:gd name="connsiteY7" fmla="*/ 263777 h 467874"/>
                  <a:gd name="connsiteX8" fmla="*/ 204602 w 358682"/>
                  <a:gd name="connsiteY8" fmla="*/ 292803 h 467874"/>
                  <a:gd name="connsiteX9" fmla="*/ 120262 w 358682"/>
                  <a:gd name="connsiteY9" fmla="*/ 467858 h 467874"/>
                  <a:gd name="connsiteX10" fmla="*/ 0 w 358682"/>
                  <a:gd name="connsiteY10" fmla="*/ 292803 h 467874"/>
                  <a:gd name="connsiteX11" fmla="*/ 11516 w 358682"/>
                  <a:gd name="connsiteY11" fmla="*/ 279093 h 467874"/>
                  <a:gd name="connsiteX12" fmla="*/ 50658 w 358682"/>
                  <a:gd name="connsiteY12" fmla="*/ 273988 h 467874"/>
                  <a:gd name="connsiteX13" fmla="*/ 123835 w 358682"/>
                  <a:gd name="connsiteY13" fmla="*/ 154863 h 467874"/>
                  <a:gd name="connsiteX14" fmla="*/ 169783 w 358682"/>
                  <a:gd name="connsiteY14" fmla="*/ 146354 h 467874"/>
                  <a:gd name="connsiteX15" fmla="*/ 225942 w 358682"/>
                  <a:gd name="connsiteY15" fmla="*/ 93599 h 467874"/>
                  <a:gd name="connsiteX16" fmla="*/ 283803 w 358682"/>
                  <a:gd name="connsiteY16" fmla="*/ 0 h 467874"/>
                  <a:gd name="connsiteX0" fmla="*/ 120262 w 358682"/>
                  <a:gd name="connsiteY0" fmla="*/ 467858 h 559298"/>
                  <a:gd name="connsiteX1" fmla="*/ 0 w 358682"/>
                  <a:gd name="connsiteY1" fmla="*/ 292803 h 559298"/>
                  <a:gd name="connsiteX2" fmla="*/ 11516 w 358682"/>
                  <a:gd name="connsiteY2" fmla="*/ 279093 h 559298"/>
                  <a:gd name="connsiteX3" fmla="*/ 50658 w 358682"/>
                  <a:gd name="connsiteY3" fmla="*/ 273988 h 559298"/>
                  <a:gd name="connsiteX4" fmla="*/ 123835 w 358682"/>
                  <a:gd name="connsiteY4" fmla="*/ 154863 h 559298"/>
                  <a:gd name="connsiteX5" fmla="*/ 169783 w 358682"/>
                  <a:gd name="connsiteY5" fmla="*/ 146354 h 559298"/>
                  <a:gd name="connsiteX6" fmla="*/ 225942 w 358682"/>
                  <a:gd name="connsiteY6" fmla="*/ 93599 h 559298"/>
                  <a:gd name="connsiteX7" fmla="*/ 283803 w 358682"/>
                  <a:gd name="connsiteY7" fmla="*/ 0 h 559298"/>
                  <a:gd name="connsiteX8" fmla="*/ 322945 w 358682"/>
                  <a:gd name="connsiteY8" fmla="*/ 0 h 559298"/>
                  <a:gd name="connsiteX9" fmla="*/ 358682 w 358682"/>
                  <a:gd name="connsiteY9" fmla="*/ 59563 h 559298"/>
                  <a:gd name="connsiteX10" fmla="*/ 334857 w 358682"/>
                  <a:gd name="connsiteY10" fmla="*/ 97002 h 559298"/>
                  <a:gd name="connsiteX11" fmla="*/ 311032 w 358682"/>
                  <a:gd name="connsiteY11" fmla="*/ 112318 h 559298"/>
                  <a:gd name="connsiteX12" fmla="*/ 300821 w 358682"/>
                  <a:gd name="connsiteY12" fmla="*/ 188899 h 559298"/>
                  <a:gd name="connsiteX13" fmla="*/ 232749 w 358682"/>
                  <a:gd name="connsiteY13" fmla="*/ 245058 h 559298"/>
                  <a:gd name="connsiteX14" fmla="*/ 229346 w 358682"/>
                  <a:gd name="connsiteY14" fmla="*/ 263777 h 559298"/>
                  <a:gd name="connsiteX15" fmla="*/ 204602 w 358682"/>
                  <a:gd name="connsiteY15" fmla="*/ 292803 h 559298"/>
                  <a:gd name="connsiteX16" fmla="*/ 211702 w 358682"/>
                  <a:gd name="connsiteY16" fmla="*/ 559298 h 559298"/>
                  <a:gd name="connsiteX0" fmla="*/ 0 w 358682"/>
                  <a:gd name="connsiteY0" fmla="*/ 292803 h 559298"/>
                  <a:gd name="connsiteX1" fmla="*/ 11516 w 358682"/>
                  <a:gd name="connsiteY1" fmla="*/ 279093 h 559298"/>
                  <a:gd name="connsiteX2" fmla="*/ 50658 w 358682"/>
                  <a:gd name="connsiteY2" fmla="*/ 273988 h 559298"/>
                  <a:gd name="connsiteX3" fmla="*/ 123835 w 358682"/>
                  <a:gd name="connsiteY3" fmla="*/ 154863 h 559298"/>
                  <a:gd name="connsiteX4" fmla="*/ 169783 w 358682"/>
                  <a:gd name="connsiteY4" fmla="*/ 146354 h 559298"/>
                  <a:gd name="connsiteX5" fmla="*/ 225942 w 358682"/>
                  <a:gd name="connsiteY5" fmla="*/ 93599 h 559298"/>
                  <a:gd name="connsiteX6" fmla="*/ 283803 w 358682"/>
                  <a:gd name="connsiteY6" fmla="*/ 0 h 559298"/>
                  <a:gd name="connsiteX7" fmla="*/ 322945 w 358682"/>
                  <a:gd name="connsiteY7" fmla="*/ 0 h 559298"/>
                  <a:gd name="connsiteX8" fmla="*/ 358682 w 358682"/>
                  <a:gd name="connsiteY8" fmla="*/ 59563 h 559298"/>
                  <a:gd name="connsiteX9" fmla="*/ 334857 w 358682"/>
                  <a:gd name="connsiteY9" fmla="*/ 97002 h 559298"/>
                  <a:gd name="connsiteX10" fmla="*/ 311032 w 358682"/>
                  <a:gd name="connsiteY10" fmla="*/ 112318 h 559298"/>
                  <a:gd name="connsiteX11" fmla="*/ 300821 w 358682"/>
                  <a:gd name="connsiteY11" fmla="*/ 188899 h 559298"/>
                  <a:gd name="connsiteX12" fmla="*/ 232749 w 358682"/>
                  <a:gd name="connsiteY12" fmla="*/ 245058 h 559298"/>
                  <a:gd name="connsiteX13" fmla="*/ 229346 w 358682"/>
                  <a:gd name="connsiteY13" fmla="*/ 263777 h 559298"/>
                  <a:gd name="connsiteX14" fmla="*/ 204602 w 358682"/>
                  <a:gd name="connsiteY14" fmla="*/ 292803 h 559298"/>
                  <a:gd name="connsiteX15" fmla="*/ 211702 w 358682"/>
                  <a:gd name="connsiteY15" fmla="*/ 559298 h 559298"/>
                  <a:gd name="connsiteX0" fmla="*/ 0 w 358682"/>
                  <a:gd name="connsiteY0" fmla="*/ 292803 h 292803"/>
                  <a:gd name="connsiteX1" fmla="*/ 11516 w 358682"/>
                  <a:gd name="connsiteY1" fmla="*/ 279093 h 292803"/>
                  <a:gd name="connsiteX2" fmla="*/ 50658 w 358682"/>
                  <a:gd name="connsiteY2" fmla="*/ 273988 h 292803"/>
                  <a:gd name="connsiteX3" fmla="*/ 123835 w 358682"/>
                  <a:gd name="connsiteY3" fmla="*/ 154863 h 292803"/>
                  <a:gd name="connsiteX4" fmla="*/ 169783 w 358682"/>
                  <a:gd name="connsiteY4" fmla="*/ 146354 h 292803"/>
                  <a:gd name="connsiteX5" fmla="*/ 225942 w 358682"/>
                  <a:gd name="connsiteY5" fmla="*/ 93599 h 292803"/>
                  <a:gd name="connsiteX6" fmla="*/ 283803 w 358682"/>
                  <a:gd name="connsiteY6" fmla="*/ 0 h 292803"/>
                  <a:gd name="connsiteX7" fmla="*/ 322945 w 358682"/>
                  <a:gd name="connsiteY7" fmla="*/ 0 h 292803"/>
                  <a:gd name="connsiteX8" fmla="*/ 358682 w 358682"/>
                  <a:gd name="connsiteY8" fmla="*/ 59563 h 292803"/>
                  <a:gd name="connsiteX9" fmla="*/ 334857 w 358682"/>
                  <a:gd name="connsiteY9" fmla="*/ 97002 h 292803"/>
                  <a:gd name="connsiteX10" fmla="*/ 311032 w 358682"/>
                  <a:gd name="connsiteY10" fmla="*/ 112318 h 292803"/>
                  <a:gd name="connsiteX11" fmla="*/ 300821 w 358682"/>
                  <a:gd name="connsiteY11" fmla="*/ 188899 h 292803"/>
                  <a:gd name="connsiteX12" fmla="*/ 232749 w 358682"/>
                  <a:gd name="connsiteY12" fmla="*/ 245058 h 292803"/>
                  <a:gd name="connsiteX13" fmla="*/ 229346 w 358682"/>
                  <a:gd name="connsiteY13" fmla="*/ 263777 h 292803"/>
                  <a:gd name="connsiteX14" fmla="*/ 204602 w 358682"/>
                  <a:gd name="connsiteY14" fmla="*/ 292803 h 292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58682" h="292803">
                    <a:moveTo>
                      <a:pt x="0" y="292803"/>
                    </a:moveTo>
                    <a:lnTo>
                      <a:pt x="11516" y="279093"/>
                    </a:lnTo>
                    <a:lnTo>
                      <a:pt x="50658" y="273988"/>
                    </a:lnTo>
                    <a:lnTo>
                      <a:pt x="123835" y="154863"/>
                    </a:lnTo>
                    <a:lnTo>
                      <a:pt x="169783" y="146354"/>
                    </a:lnTo>
                    <a:lnTo>
                      <a:pt x="225942" y="93599"/>
                    </a:lnTo>
                    <a:lnTo>
                      <a:pt x="283803" y="0"/>
                    </a:lnTo>
                    <a:lnTo>
                      <a:pt x="322945" y="0"/>
                    </a:lnTo>
                    <a:lnTo>
                      <a:pt x="358682" y="59563"/>
                    </a:lnTo>
                    <a:lnTo>
                      <a:pt x="334857" y="97002"/>
                    </a:lnTo>
                    <a:lnTo>
                      <a:pt x="311032" y="112318"/>
                    </a:lnTo>
                    <a:lnTo>
                      <a:pt x="300821" y="188899"/>
                    </a:lnTo>
                    <a:lnTo>
                      <a:pt x="232749" y="245058"/>
                    </a:lnTo>
                    <a:lnTo>
                      <a:pt x="229346" y="263777"/>
                    </a:lnTo>
                    <a:lnTo>
                      <a:pt x="204602" y="292803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502C108B-113C-6A58-6DA7-7A6F428ED1F9}"/>
                  </a:ext>
                </a:extLst>
              </p:cNvPr>
              <p:cNvSpPr/>
              <p:nvPr/>
            </p:nvSpPr>
            <p:spPr>
              <a:xfrm>
                <a:off x="676174" y="4028191"/>
                <a:ext cx="1404009" cy="2086391"/>
              </a:xfrm>
              <a:custGeom>
                <a:avLst/>
                <a:gdLst>
                  <a:gd name="connsiteX0" fmla="*/ 185530 w 1404009"/>
                  <a:gd name="connsiteY0" fmla="*/ 0 h 2086391"/>
                  <a:gd name="connsiteX1" fmla="*/ 328480 w 1404009"/>
                  <a:gd name="connsiteY1" fmla="*/ 0 h 2086391"/>
                  <a:gd name="connsiteX2" fmla="*/ 369323 w 1404009"/>
                  <a:gd name="connsiteY2" fmla="*/ 30632 h 2086391"/>
                  <a:gd name="connsiteX3" fmla="*/ 416973 w 1404009"/>
                  <a:gd name="connsiteY3" fmla="*/ 17018 h 2086391"/>
                  <a:gd name="connsiteX4" fmla="*/ 440798 w 1404009"/>
                  <a:gd name="connsiteY4" fmla="*/ 95300 h 2086391"/>
                  <a:gd name="connsiteX5" fmla="*/ 399955 w 1404009"/>
                  <a:gd name="connsiteY5" fmla="*/ 149757 h 2086391"/>
                  <a:gd name="connsiteX6" fmla="*/ 508869 w 1404009"/>
                  <a:gd name="connsiteY6" fmla="*/ 258672 h 2086391"/>
                  <a:gd name="connsiteX7" fmla="*/ 505466 w 1404009"/>
                  <a:gd name="connsiteY7" fmla="*/ 299515 h 2086391"/>
                  <a:gd name="connsiteX8" fmla="*/ 529291 w 1404009"/>
                  <a:gd name="connsiteY8" fmla="*/ 323340 h 2086391"/>
                  <a:gd name="connsiteX9" fmla="*/ 645012 w 1404009"/>
                  <a:gd name="connsiteY9" fmla="*/ 262075 h 2086391"/>
                  <a:gd name="connsiteX10" fmla="*/ 696066 w 1404009"/>
                  <a:gd name="connsiteY10" fmla="*/ 258672 h 2086391"/>
                  <a:gd name="connsiteX11" fmla="*/ 719891 w 1404009"/>
                  <a:gd name="connsiteY11" fmla="*/ 306322 h 2086391"/>
                  <a:gd name="connsiteX12" fmla="*/ 692662 w 1404009"/>
                  <a:gd name="connsiteY12" fmla="*/ 333551 h 2086391"/>
                  <a:gd name="connsiteX13" fmla="*/ 706277 w 1404009"/>
                  <a:gd name="connsiteY13" fmla="*/ 391411 h 2086391"/>
                  <a:gd name="connsiteX14" fmla="*/ 736909 w 1404009"/>
                  <a:gd name="connsiteY14" fmla="*/ 435658 h 2086391"/>
                  <a:gd name="connsiteX15" fmla="*/ 726698 w 1404009"/>
                  <a:gd name="connsiteY15" fmla="*/ 524151 h 2086391"/>
                  <a:gd name="connsiteX16" fmla="*/ 689259 w 1404009"/>
                  <a:gd name="connsiteY16" fmla="*/ 524151 h 2086391"/>
                  <a:gd name="connsiteX17" fmla="*/ 634801 w 1404009"/>
                  <a:gd name="connsiteY17" fmla="*/ 568397 h 2086391"/>
                  <a:gd name="connsiteX18" fmla="*/ 624591 w 1404009"/>
                  <a:gd name="connsiteY18" fmla="*/ 551379 h 2086391"/>
                  <a:gd name="connsiteX19" fmla="*/ 549712 w 1404009"/>
                  <a:gd name="connsiteY19" fmla="*/ 507133 h 2086391"/>
                  <a:gd name="connsiteX20" fmla="*/ 525887 w 1404009"/>
                  <a:gd name="connsiteY20" fmla="*/ 534361 h 2086391"/>
                  <a:gd name="connsiteX21" fmla="*/ 519080 w 1404009"/>
                  <a:gd name="connsiteY21" fmla="*/ 626258 h 2086391"/>
                  <a:gd name="connsiteX22" fmla="*/ 502062 w 1404009"/>
                  <a:gd name="connsiteY22" fmla="*/ 646679 h 2086391"/>
                  <a:gd name="connsiteX23" fmla="*/ 522484 w 1404009"/>
                  <a:gd name="connsiteY23" fmla="*/ 663697 h 2086391"/>
                  <a:gd name="connsiteX24" fmla="*/ 519080 w 1404009"/>
                  <a:gd name="connsiteY24" fmla="*/ 718154 h 2086391"/>
                  <a:gd name="connsiteX25" fmla="*/ 658627 w 1404009"/>
                  <a:gd name="connsiteY25" fmla="*/ 772612 h 2086391"/>
                  <a:gd name="connsiteX26" fmla="*/ 675644 w 1404009"/>
                  <a:gd name="connsiteY26" fmla="*/ 806647 h 2086391"/>
                  <a:gd name="connsiteX27" fmla="*/ 730102 w 1404009"/>
                  <a:gd name="connsiteY27" fmla="*/ 806647 h 2086391"/>
                  <a:gd name="connsiteX28" fmla="*/ 770944 w 1404009"/>
                  <a:gd name="connsiteY28" fmla="*/ 850894 h 2086391"/>
                  <a:gd name="connsiteX29" fmla="*/ 828805 w 1404009"/>
                  <a:gd name="connsiteY29" fmla="*/ 816858 h 2086391"/>
                  <a:gd name="connsiteX30" fmla="*/ 907087 w 1404009"/>
                  <a:gd name="connsiteY30" fmla="*/ 816858 h 2086391"/>
                  <a:gd name="connsiteX31" fmla="*/ 917298 w 1404009"/>
                  <a:gd name="connsiteY31" fmla="*/ 857701 h 2086391"/>
                  <a:gd name="connsiteX32" fmla="*/ 890070 w 1404009"/>
                  <a:gd name="connsiteY32" fmla="*/ 884930 h 2086391"/>
                  <a:gd name="connsiteX33" fmla="*/ 947930 w 1404009"/>
                  <a:gd name="connsiteY33" fmla="*/ 905351 h 2086391"/>
                  <a:gd name="connsiteX34" fmla="*/ 975159 w 1404009"/>
                  <a:gd name="connsiteY34" fmla="*/ 929176 h 2086391"/>
                  <a:gd name="connsiteX35" fmla="*/ 954737 w 1404009"/>
                  <a:gd name="connsiteY35" fmla="*/ 976826 h 2086391"/>
                  <a:gd name="connsiteX36" fmla="*/ 992177 w 1404009"/>
                  <a:gd name="connsiteY36" fmla="*/ 1014265 h 2086391"/>
                  <a:gd name="connsiteX37" fmla="*/ 1016002 w 1404009"/>
                  <a:gd name="connsiteY37" fmla="*/ 1007458 h 2086391"/>
                  <a:gd name="connsiteX38" fmla="*/ 1026212 w 1404009"/>
                  <a:gd name="connsiteY38" fmla="*/ 987037 h 2086391"/>
                  <a:gd name="connsiteX39" fmla="*/ 1084073 w 1404009"/>
                  <a:gd name="connsiteY39" fmla="*/ 983633 h 2086391"/>
                  <a:gd name="connsiteX40" fmla="*/ 1131723 w 1404009"/>
                  <a:gd name="connsiteY40" fmla="*/ 1007458 h 2086391"/>
                  <a:gd name="connsiteX41" fmla="*/ 1097688 w 1404009"/>
                  <a:gd name="connsiteY41" fmla="*/ 1041494 h 2086391"/>
                  <a:gd name="connsiteX42" fmla="*/ 1131723 w 1404009"/>
                  <a:gd name="connsiteY42" fmla="*/ 1051705 h 2086391"/>
                  <a:gd name="connsiteX43" fmla="*/ 1179373 w 1404009"/>
                  <a:gd name="connsiteY43" fmla="*/ 1038090 h 2086391"/>
                  <a:gd name="connsiteX44" fmla="*/ 1199795 w 1404009"/>
                  <a:gd name="connsiteY44" fmla="*/ 1065319 h 2086391"/>
                  <a:gd name="connsiteX45" fmla="*/ 1295095 w 1404009"/>
                  <a:gd name="connsiteY45" fmla="*/ 1078933 h 2086391"/>
                  <a:gd name="connsiteX46" fmla="*/ 1284884 w 1404009"/>
                  <a:gd name="connsiteY46" fmla="*/ 1116373 h 2086391"/>
                  <a:gd name="connsiteX47" fmla="*/ 1301902 w 1404009"/>
                  <a:gd name="connsiteY47" fmla="*/ 1170830 h 2086391"/>
                  <a:gd name="connsiteX48" fmla="*/ 1250848 w 1404009"/>
                  <a:gd name="connsiteY48" fmla="*/ 1235498 h 2086391"/>
                  <a:gd name="connsiteX49" fmla="*/ 1213409 w 1404009"/>
                  <a:gd name="connsiteY49" fmla="*/ 1242305 h 2086391"/>
                  <a:gd name="connsiteX50" fmla="*/ 1189584 w 1404009"/>
                  <a:gd name="connsiteY50" fmla="*/ 1269533 h 2086391"/>
                  <a:gd name="connsiteX51" fmla="*/ 1220216 w 1404009"/>
                  <a:gd name="connsiteY51" fmla="*/ 1293358 h 2086391"/>
                  <a:gd name="connsiteX52" fmla="*/ 1233830 w 1404009"/>
                  <a:gd name="connsiteY52" fmla="*/ 1368237 h 2086391"/>
                  <a:gd name="connsiteX53" fmla="*/ 1213409 w 1404009"/>
                  <a:gd name="connsiteY53" fmla="*/ 1398869 h 2086391"/>
                  <a:gd name="connsiteX54" fmla="*/ 1240638 w 1404009"/>
                  <a:gd name="connsiteY54" fmla="*/ 1432905 h 2086391"/>
                  <a:gd name="connsiteX55" fmla="*/ 1274673 w 1404009"/>
                  <a:gd name="connsiteY55" fmla="*/ 1426098 h 2086391"/>
                  <a:gd name="connsiteX56" fmla="*/ 1298498 w 1404009"/>
                  <a:gd name="connsiteY56" fmla="*/ 1449923 h 2086391"/>
                  <a:gd name="connsiteX57" fmla="*/ 1383588 w 1404009"/>
                  <a:gd name="connsiteY57" fmla="*/ 1473748 h 2086391"/>
                  <a:gd name="connsiteX58" fmla="*/ 1404009 w 1404009"/>
                  <a:gd name="connsiteY58" fmla="*/ 1483959 h 2086391"/>
                  <a:gd name="connsiteX59" fmla="*/ 1400606 w 1404009"/>
                  <a:gd name="connsiteY59" fmla="*/ 1507784 h 2086391"/>
                  <a:gd name="connsiteX60" fmla="*/ 1346148 w 1404009"/>
                  <a:gd name="connsiteY60" fmla="*/ 1504380 h 2086391"/>
                  <a:gd name="connsiteX61" fmla="*/ 1325727 w 1404009"/>
                  <a:gd name="connsiteY61" fmla="*/ 1514591 h 2086391"/>
                  <a:gd name="connsiteX62" fmla="*/ 1366570 w 1404009"/>
                  <a:gd name="connsiteY62" fmla="*/ 1569048 h 2086391"/>
                  <a:gd name="connsiteX63" fmla="*/ 1352956 w 1404009"/>
                  <a:gd name="connsiteY63" fmla="*/ 1637119 h 2086391"/>
                  <a:gd name="connsiteX64" fmla="*/ 1342745 w 1404009"/>
                  <a:gd name="connsiteY64" fmla="*/ 1722209 h 2086391"/>
                  <a:gd name="connsiteX65" fmla="*/ 1373377 w 1404009"/>
                  <a:gd name="connsiteY65" fmla="*/ 1769859 h 2086391"/>
                  <a:gd name="connsiteX66" fmla="*/ 1366570 w 1404009"/>
                  <a:gd name="connsiteY66" fmla="*/ 1797087 h 2086391"/>
                  <a:gd name="connsiteX67" fmla="*/ 1393798 w 1404009"/>
                  <a:gd name="connsiteY67" fmla="*/ 1817509 h 2086391"/>
                  <a:gd name="connsiteX68" fmla="*/ 1390395 w 1404009"/>
                  <a:gd name="connsiteY68" fmla="*/ 1878773 h 2086391"/>
                  <a:gd name="connsiteX69" fmla="*/ 1325727 w 1404009"/>
                  <a:gd name="connsiteY69" fmla="*/ 1926423 h 2086391"/>
                  <a:gd name="connsiteX70" fmla="*/ 1250848 w 1404009"/>
                  <a:gd name="connsiteY70" fmla="*/ 1953652 h 2086391"/>
                  <a:gd name="connsiteX71" fmla="*/ 1203198 w 1404009"/>
                  <a:gd name="connsiteY71" fmla="*/ 1912809 h 2086391"/>
                  <a:gd name="connsiteX72" fmla="*/ 1162355 w 1404009"/>
                  <a:gd name="connsiteY72" fmla="*/ 1916212 h 2086391"/>
                  <a:gd name="connsiteX73" fmla="*/ 1128320 w 1404009"/>
                  <a:gd name="connsiteY73" fmla="*/ 1912809 h 2086391"/>
                  <a:gd name="connsiteX74" fmla="*/ 1101091 w 1404009"/>
                  <a:gd name="connsiteY74" fmla="*/ 1933230 h 2086391"/>
                  <a:gd name="connsiteX75" fmla="*/ 1060248 w 1404009"/>
                  <a:gd name="connsiteY75" fmla="*/ 1967266 h 2086391"/>
                  <a:gd name="connsiteX76" fmla="*/ 1026212 w 1404009"/>
                  <a:gd name="connsiteY76" fmla="*/ 1936634 h 2086391"/>
                  <a:gd name="connsiteX77" fmla="*/ 961545 w 1404009"/>
                  <a:gd name="connsiteY77" fmla="*/ 1980880 h 2086391"/>
                  <a:gd name="connsiteX78" fmla="*/ 944527 w 1404009"/>
                  <a:gd name="connsiteY78" fmla="*/ 1997898 h 2086391"/>
                  <a:gd name="connsiteX79" fmla="*/ 944527 w 1404009"/>
                  <a:gd name="connsiteY79" fmla="*/ 2028530 h 2086391"/>
                  <a:gd name="connsiteX80" fmla="*/ 726698 w 1404009"/>
                  <a:gd name="connsiteY80" fmla="*/ 2086391 h 2086391"/>
                  <a:gd name="connsiteX81" fmla="*/ 682452 w 1404009"/>
                  <a:gd name="connsiteY81" fmla="*/ 2052355 h 2086391"/>
                  <a:gd name="connsiteX82" fmla="*/ 593959 w 1404009"/>
                  <a:gd name="connsiteY82" fmla="*/ 2052355 h 2086391"/>
                  <a:gd name="connsiteX83" fmla="*/ 406762 w 1404009"/>
                  <a:gd name="connsiteY83" fmla="*/ 1916212 h 2086391"/>
                  <a:gd name="connsiteX84" fmla="*/ 362516 w 1404009"/>
                  <a:gd name="connsiteY84" fmla="*/ 1926423 h 2086391"/>
                  <a:gd name="connsiteX85" fmla="*/ 325076 w 1404009"/>
                  <a:gd name="connsiteY85" fmla="*/ 1871966 h 2086391"/>
                  <a:gd name="connsiteX86" fmla="*/ 291040 w 1404009"/>
                  <a:gd name="connsiteY86" fmla="*/ 1851545 h 2086391"/>
                  <a:gd name="connsiteX87" fmla="*/ 267215 w 1404009"/>
                  <a:gd name="connsiteY87" fmla="*/ 1834527 h 2086391"/>
                  <a:gd name="connsiteX88" fmla="*/ 243390 w 1404009"/>
                  <a:gd name="connsiteY88" fmla="*/ 1800491 h 2086391"/>
                  <a:gd name="connsiteX89" fmla="*/ 192337 w 1404009"/>
                  <a:gd name="connsiteY89" fmla="*/ 1793684 h 2086391"/>
                  <a:gd name="connsiteX90" fmla="*/ 151494 w 1404009"/>
                  <a:gd name="connsiteY90" fmla="*/ 1793684 h 2086391"/>
                  <a:gd name="connsiteX91" fmla="*/ 137880 w 1404009"/>
                  <a:gd name="connsiteY91" fmla="*/ 1803895 h 2086391"/>
                  <a:gd name="connsiteX92" fmla="*/ 45983 w 1404009"/>
                  <a:gd name="connsiteY92" fmla="*/ 1790280 h 2086391"/>
                  <a:gd name="connsiteX93" fmla="*/ 0 w 1404009"/>
                  <a:gd name="connsiteY93" fmla="*/ 1809440 h 2086391"/>
                  <a:gd name="connsiteX94" fmla="*/ 0 w 1404009"/>
                  <a:gd name="connsiteY94" fmla="*/ 37205 h 2086391"/>
                  <a:gd name="connsiteX95" fmla="*/ 22158 w 1404009"/>
                  <a:gd name="connsiteY95" fmla="*/ 51054 h 2086391"/>
                  <a:gd name="connsiteX96" fmla="*/ 83422 w 1404009"/>
                  <a:gd name="connsiteY96" fmla="*/ 23825 h 2086391"/>
                  <a:gd name="connsiteX97" fmla="*/ 144687 w 1404009"/>
                  <a:gd name="connsiteY97" fmla="*/ 23825 h 2086391"/>
                  <a:gd name="connsiteX0" fmla="*/ 450224 w 1668703"/>
                  <a:gd name="connsiteY0" fmla="*/ 0 h 2086391"/>
                  <a:gd name="connsiteX1" fmla="*/ 593174 w 1668703"/>
                  <a:gd name="connsiteY1" fmla="*/ 0 h 2086391"/>
                  <a:gd name="connsiteX2" fmla="*/ 634017 w 1668703"/>
                  <a:gd name="connsiteY2" fmla="*/ 30632 h 2086391"/>
                  <a:gd name="connsiteX3" fmla="*/ 681667 w 1668703"/>
                  <a:gd name="connsiteY3" fmla="*/ 17018 h 2086391"/>
                  <a:gd name="connsiteX4" fmla="*/ 705492 w 1668703"/>
                  <a:gd name="connsiteY4" fmla="*/ 95300 h 2086391"/>
                  <a:gd name="connsiteX5" fmla="*/ 664649 w 1668703"/>
                  <a:gd name="connsiteY5" fmla="*/ 149757 h 2086391"/>
                  <a:gd name="connsiteX6" fmla="*/ 773563 w 1668703"/>
                  <a:gd name="connsiteY6" fmla="*/ 258672 h 2086391"/>
                  <a:gd name="connsiteX7" fmla="*/ 770160 w 1668703"/>
                  <a:gd name="connsiteY7" fmla="*/ 299515 h 2086391"/>
                  <a:gd name="connsiteX8" fmla="*/ 793985 w 1668703"/>
                  <a:gd name="connsiteY8" fmla="*/ 323340 h 2086391"/>
                  <a:gd name="connsiteX9" fmla="*/ 909706 w 1668703"/>
                  <a:gd name="connsiteY9" fmla="*/ 262075 h 2086391"/>
                  <a:gd name="connsiteX10" fmla="*/ 960760 w 1668703"/>
                  <a:gd name="connsiteY10" fmla="*/ 258672 h 2086391"/>
                  <a:gd name="connsiteX11" fmla="*/ 984585 w 1668703"/>
                  <a:gd name="connsiteY11" fmla="*/ 306322 h 2086391"/>
                  <a:gd name="connsiteX12" fmla="*/ 957356 w 1668703"/>
                  <a:gd name="connsiteY12" fmla="*/ 333551 h 2086391"/>
                  <a:gd name="connsiteX13" fmla="*/ 970971 w 1668703"/>
                  <a:gd name="connsiteY13" fmla="*/ 391411 h 2086391"/>
                  <a:gd name="connsiteX14" fmla="*/ 1001603 w 1668703"/>
                  <a:gd name="connsiteY14" fmla="*/ 435658 h 2086391"/>
                  <a:gd name="connsiteX15" fmla="*/ 991392 w 1668703"/>
                  <a:gd name="connsiteY15" fmla="*/ 524151 h 2086391"/>
                  <a:gd name="connsiteX16" fmla="*/ 953953 w 1668703"/>
                  <a:gd name="connsiteY16" fmla="*/ 524151 h 2086391"/>
                  <a:gd name="connsiteX17" fmla="*/ 899495 w 1668703"/>
                  <a:gd name="connsiteY17" fmla="*/ 568397 h 2086391"/>
                  <a:gd name="connsiteX18" fmla="*/ 889285 w 1668703"/>
                  <a:gd name="connsiteY18" fmla="*/ 551379 h 2086391"/>
                  <a:gd name="connsiteX19" fmla="*/ 814406 w 1668703"/>
                  <a:gd name="connsiteY19" fmla="*/ 507133 h 2086391"/>
                  <a:gd name="connsiteX20" fmla="*/ 790581 w 1668703"/>
                  <a:gd name="connsiteY20" fmla="*/ 534361 h 2086391"/>
                  <a:gd name="connsiteX21" fmla="*/ 783774 w 1668703"/>
                  <a:gd name="connsiteY21" fmla="*/ 626258 h 2086391"/>
                  <a:gd name="connsiteX22" fmla="*/ 766756 w 1668703"/>
                  <a:gd name="connsiteY22" fmla="*/ 646679 h 2086391"/>
                  <a:gd name="connsiteX23" fmla="*/ 787178 w 1668703"/>
                  <a:gd name="connsiteY23" fmla="*/ 663697 h 2086391"/>
                  <a:gd name="connsiteX24" fmla="*/ 783774 w 1668703"/>
                  <a:gd name="connsiteY24" fmla="*/ 718154 h 2086391"/>
                  <a:gd name="connsiteX25" fmla="*/ 923321 w 1668703"/>
                  <a:gd name="connsiteY25" fmla="*/ 772612 h 2086391"/>
                  <a:gd name="connsiteX26" fmla="*/ 940338 w 1668703"/>
                  <a:gd name="connsiteY26" fmla="*/ 806647 h 2086391"/>
                  <a:gd name="connsiteX27" fmla="*/ 994796 w 1668703"/>
                  <a:gd name="connsiteY27" fmla="*/ 806647 h 2086391"/>
                  <a:gd name="connsiteX28" fmla="*/ 1035638 w 1668703"/>
                  <a:gd name="connsiteY28" fmla="*/ 850894 h 2086391"/>
                  <a:gd name="connsiteX29" fmla="*/ 1093499 w 1668703"/>
                  <a:gd name="connsiteY29" fmla="*/ 816858 h 2086391"/>
                  <a:gd name="connsiteX30" fmla="*/ 1171781 w 1668703"/>
                  <a:gd name="connsiteY30" fmla="*/ 816858 h 2086391"/>
                  <a:gd name="connsiteX31" fmla="*/ 1181992 w 1668703"/>
                  <a:gd name="connsiteY31" fmla="*/ 857701 h 2086391"/>
                  <a:gd name="connsiteX32" fmla="*/ 1154764 w 1668703"/>
                  <a:gd name="connsiteY32" fmla="*/ 884930 h 2086391"/>
                  <a:gd name="connsiteX33" fmla="*/ 1212624 w 1668703"/>
                  <a:gd name="connsiteY33" fmla="*/ 905351 h 2086391"/>
                  <a:gd name="connsiteX34" fmla="*/ 1239853 w 1668703"/>
                  <a:gd name="connsiteY34" fmla="*/ 929176 h 2086391"/>
                  <a:gd name="connsiteX35" fmla="*/ 1219431 w 1668703"/>
                  <a:gd name="connsiteY35" fmla="*/ 976826 h 2086391"/>
                  <a:gd name="connsiteX36" fmla="*/ 1256871 w 1668703"/>
                  <a:gd name="connsiteY36" fmla="*/ 1014265 h 2086391"/>
                  <a:gd name="connsiteX37" fmla="*/ 1280696 w 1668703"/>
                  <a:gd name="connsiteY37" fmla="*/ 1007458 h 2086391"/>
                  <a:gd name="connsiteX38" fmla="*/ 1290906 w 1668703"/>
                  <a:gd name="connsiteY38" fmla="*/ 987037 h 2086391"/>
                  <a:gd name="connsiteX39" fmla="*/ 1348767 w 1668703"/>
                  <a:gd name="connsiteY39" fmla="*/ 983633 h 2086391"/>
                  <a:gd name="connsiteX40" fmla="*/ 1396417 w 1668703"/>
                  <a:gd name="connsiteY40" fmla="*/ 1007458 h 2086391"/>
                  <a:gd name="connsiteX41" fmla="*/ 1362382 w 1668703"/>
                  <a:gd name="connsiteY41" fmla="*/ 1041494 h 2086391"/>
                  <a:gd name="connsiteX42" fmla="*/ 1396417 w 1668703"/>
                  <a:gd name="connsiteY42" fmla="*/ 1051705 h 2086391"/>
                  <a:gd name="connsiteX43" fmla="*/ 1444067 w 1668703"/>
                  <a:gd name="connsiteY43" fmla="*/ 1038090 h 2086391"/>
                  <a:gd name="connsiteX44" fmla="*/ 1464489 w 1668703"/>
                  <a:gd name="connsiteY44" fmla="*/ 1065319 h 2086391"/>
                  <a:gd name="connsiteX45" fmla="*/ 1559789 w 1668703"/>
                  <a:gd name="connsiteY45" fmla="*/ 1078933 h 2086391"/>
                  <a:gd name="connsiteX46" fmla="*/ 1549578 w 1668703"/>
                  <a:gd name="connsiteY46" fmla="*/ 1116373 h 2086391"/>
                  <a:gd name="connsiteX47" fmla="*/ 1566596 w 1668703"/>
                  <a:gd name="connsiteY47" fmla="*/ 1170830 h 2086391"/>
                  <a:gd name="connsiteX48" fmla="*/ 1515542 w 1668703"/>
                  <a:gd name="connsiteY48" fmla="*/ 1235498 h 2086391"/>
                  <a:gd name="connsiteX49" fmla="*/ 1478103 w 1668703"/>
                  <a:gd name="connsiteY49" fmla="*/ 1242305 h 2086391"/>
                  <a:gd name="connsiteX50" fmla="*/ 1454278 w 1668703"/>
                  <a:gd name="connsiteY50" fmla="*/ 1269533 h 2086391"/>
                  <a:gd name="connsiteX51" fmla="*/ 1484910 w 1668703"/>
                  <a:gd name="connsiteY51" fmla="*/ 1293358 h 2086391"/>
                  <a:gd name="connsiteX52" fmla="*/ 1498524 w 1668703"/>
                  <a:gd name="connsiteY52" fmla="*/ 1368237 h 2086391"/>
                  <a:gd name="connsiteX53" fmla="*/ 1478103 w 1668703"/>
                  <a:gd name="connsiteY53" fmla="*/ 1398869 h 2086391"/>
                  <a:gd name="connsiteX54" fmla="*/ 1505332 w 1668703"/>
                  <a:gd name="connsiteY54" fmla="*/ 1432905 h 2086391"/>
                  <a:gd name="connsiteX55" fmla="*/ 1539367 w 1668703"/>
                  <a:gd name="connsiteY55" fmla="*/ 1426098 h 2086391"/>
                  <a:gd name="connsiteX56" fmla="*/ 1563192 w 1668703"/>
                  <a:gd name="connsiteY56" fmla="*/ 1449923 h 2086391"/>
                  <a:gd name="connsiteX57" fmla="*/ 1648282 w 1668703"/>
                  <a:gd name="connsiteY57" fmla="*/ 1473748 h 2086391"/>
                  <a:gd name="connsiteX58" fmla="*/ 1668703 w 1668703"/>
                  <a:gd name="connsiteY58" fmla="*/ 1483959 h 2086391"/>
                  <a:gd name="connsiteX59" fmla="*/ 1665300 w 1668703"/>
                  <a:gd name="connsiteY59" fmla="*/ 1507784 h 2086391"/>
                  <a:gd name="connsiteX60" fmla="*/ 1610842 w 1668703"/>
                  <a:gd name="connsiteY60" fmla="*/ 1504380 h 2086391"/>
                  <a:gd name="connsiteX61" fmla="*/ 1590421 w 1668703"/>
                  <a:gd name="connsiteY61" fmla="*/ 1514591 h 2086391"/>
                  <a:gd name="connsiteX62" fmla="*/ 1631264 w 1668703"/>
                  <a:gd name="connsiteY62" fmla="*/ 1569048 h 2086391"/>
                  <a:gd name="connsiteX63" fmla="*/ 1617650 w 1668703"/>
                  <a:gd name="connsiteY63" fmla="*/ 1637119 h 2086391"/>
                  <a:gd name="connsiteX64" fmla="*/ 1607439 w 1668703"/>
                  <a:gd name="connsiteY64" fmla="*/ 1722209 h 2086391"/>
                  <a:gd name="connsiteX65" fmla="*/ 1638071 w 1668703"/>
                  <a:gd name="connsiteY65" fmla="*/ 1769859 h 2086391"/>
                  <a:gd name="connsiteX66" fmla="*/ 1631264 w 1668703"/>
                  <a:gd name="connsiteY66" fmla="*/ 1797087 h 2086391"/>
                  <a:gd name="connsiteX67" fmla="*/ 1658492 w 1668703"/>
                  <a:gd name="connsiteY67" fmla="*/ 1817509 h 2086391"/>
                  <a:gd name="connsiteX68" fmla="*/ 1655089 w 1668703"/>
                  <a:gd name="connsiteY68" fmla="*/ 1878773 h 2086391"/>
                  <a:gd name="connsiteX69" fmla="*/ 1590421 w 1668703"/>
                  <a:gd name="connsiteY69" fmla="*/ 1926423 h 2086391"/>
                  <a:gd name="connsiteX70" fmla="*/ 1515542 w 1668703"/>
                  <a:gd name="connsiteY70" fmla="*/ 1953652 h 2086391"/>
                  <a:gd name="connsiteX71" fmla="*/ 1467892 w 1668703"/>
                  <a:gd name="connsiteY71" fmla="*/ 1912809 h 2086391"/>
                  <a:gd name="connsiteX72" fmla="*/ 1427049 w 1668703"/>
                  <a:gd name="connsiteY72" fmla="*/ 1916212 h 2086391"/>
                  <a:gd name="connsiteX73" fmla="*/ 1393014 w 1668703"/>
                  <a:gd name="connsiteY73" fmla="*/ 1912809 h 2086391"/>
                  <a:gd name="connsiteX74" fmla="*/ 1365785 w 1668703"/>
                  <a:gd name="connsiteY74" fmla="*/ 1933230 h 2086391"/>
                  <a:gd name="connsiteX75" fmla="*/ 1324942 w 1668703"/>
                  <a:gd name="connsiteY75" fmla="*/ 1967266 h 2086391"/>
                  <a:gd name="connsiteX76" fmla="*/ 1290906 w 1668703"/>
                  <a:gd name="connsiteY76" fmla="*/ 1936634 h 2086391"/>
                  <a:gd name="connsiteX77" fmla="*/ 1226239 w 1668703"/>
                  <a:gd name="connsiteY77" fmla="*/ 1980880 h 2086391"/>
                  <a:gd name="connsiteX78" fmla="*/ 1209221 w 1668703"/>
                  <a:gd name="connsiteY78" fmla="*/ 1997898 h 2086391"/>
                  <a:gd name="connsiteX79" fmla="*/ 1209221 w 1668703"/>
                  <a:gd name="connsiteY79" fmla="*/ 2028530 h 2086391"/>
                  <a:gd name="connsiteX80" fmla="*/ 991392 w 1668703"/>
                  <a:gd name="connsiteY80" fmla="*/ 2086391 h 2086391"/>
                  <a:gd name="connsiteX81" fmla="*/ 947146 w 1668703"/>
                  <a:gd name="connsiteY81" fmla="*/ 2052355 h 2086391"/>
                  <a:gd name="connsiteX82" fmla="*/ 858653 w 1668703"/>
                  <a:gd name="connsiteY82" fmla="*/ 2052355 h 2086391"/>
                  <a:gd name="connsiteX83" fmla="*/ 671456 w 1668703"/>
                  <a:gd name="connsiteY83" fmla="*/ 1916212 h 2086391"/>
                  <a:gd name="connsiteX84" fmla="*/ 627210 w 1668703"/>
                  <a:gd name="connsiteY84" fmla="*/ 1926423 h 2086391"/>
                  <a:gd name="connsiteX85" fmla="*/ 589770 w 1668703"/>
                  <a:gd name="connsiteY85" fmla="*/ 1871966 h 2086391"/>
                  <a:gd name="connsiteX86" fmla="*/ 555734 w 1668703"/>
                  <a:gd name="connsiteY86" fmla="*/ 1851545 h 2086391"/>
                  <a:gd name="connsiteX87" fmla="*/ 531909 w 1668703"/>
                  <a:gd name="connsiteY87" fmla="*/ 1834527 h 2086391"/>
                  <a:gd name="connsiteX88" fmla="*/ 508084 w 1668703"/>
                  <a:gd name="connsiteY88" fmla="*/ 1800491 h 2086391"/>
                  <a:gd name="connsiteX89" fmla="*/ 457031 w 1668703"/>
                  <a:gd name="connsiteY89" fmla="*/ 1793684 h 2086391"/>
                  <a:gd name="connsiteX90" fmla="*/ 416188 w 1668703"/>
                  <a:gd name="connsiteY90" fmla="*/ 1793684 h 2086391"/>
                  <a:gd name="connsiteX91" fmla="*/ 402574 w 1668703"/>
                  <a:gd name="connsiteY91" fmla="*/ 1803895 h 2086391"/>
                  <a:gd name="connsiteX92" fmla="*/ 310677 w 1668703"/>
                  <a:gd name="connsiteY92" fmla="*/ 1790280 h 2086391"/>
                  <a:gd name="connsiteX93" fmla="*/ 264694 w 1668703"/>
                  <a:gd name="connsiteY93" fmla="*/ 1809440 h 2086391"/>
                  <a:gd name="connsiteX94" fmla="*/ 0 w 1668703"/>
                  <a:gd name="connsiteY94" fmla="*/ 543809 h 2086391"/>
                  <a:gd name="connsiteX95" fmla="*/ 264694 w 1668703"/>
                  <a:gd name="connsiteY95" fmla="*/ 37205 h 2086391"/>
                  <a:gd name="connsiteX96" fmla="*/ 286852 w 1668703"/>
                  <a:gd name="connsiteY96" fmla="*/ 51054 h 2086391"/>
                  <a:gd name="connsiteX97" fmla="*/ 348116 w 1668703"/>
                  <a:gd name="connsiteY97" fmla="*/ 23825 h 2086391"/>
                  <a:gd name="connsiteX98" fmla="*/ 409381 w 1668703"/>
                  <a:gd name="connsiteY98" fmla="*/ 23825 h 2086391"/>
                  <a:gd name="connsiteX99" fmla="*/ 450224 w 1668703"/>
                  <a:gd name="connsiteY99" fmla="*/ 0 h 2086391"/>
                  <a:gd name="connsiteX0" fmla="*/ 0 w 1668703"/>
                  <a:gd name="connsiteY0" fmla="*/ 543809 h 2086391"/>
                  <a:gd name="connsiteX1" fmla="*/ 264694 w 1668703"/>
                  <a:gd name="connsiteY1" fmla="*/ 37205 h 2086391"/>
                  <a:gd name="connsiteX2" fmla="*/ 286852 w 1668703"/>
                  <a:gd name="connsiteY2" fmla="*/ 51054 h 2086391"/>
                  <a:gd name="connsiteX3" fmla="*/ 348116 w 1668703"/>
                  <a:gd name="connsiteY3" fmla="*/ 23825 h 2086391"/>
                  <a:gd name="connsiteX4" fmla="*/ 409381 w 1668703"/>
                  <a:gd name="connsiteY4" fmla="*/ 23825 h 2086391"/>
                  <a:gd name="connsiteX5" fmla="*/ 450224 w 1668703"/>
                  <a:gd name="connsiteY5" fmla="*/ 0 h 2086391"/>
                  <a:gd name="connsiteX6" fmla="*/ 593174 w 1668703"/>
                  <a:gd name="connsiteY6" fmla="*/ 0 h 2086391"/>
                  <a:gd name="connsiteX7" fmla="*/ 634017 w 1668703"/>
                  <a:gd name="connsiteY7" fmla="*/ 30632 h 2086391"/>
                  <a:gd name="connsiteX8" fmla="*/ 681667 w 1668703"/>
                  <a:gd name="connsiteY8" fmla="*/ 17018 h 2086391"/>
                  <a:gd name="connsiteX9" fmla="*/ 705492 w 1668703"/>
                  <a:gd name="connsiteY9" fmla="*/ 95300 h 2086391"/>
                  <a:gd name="connsiteX10" fmla="*/ 664649 w 1668703"/>
                  <a:gd name="connsiteY10" fmla="*/ 149757 h 2086391"/>
                  <a:gd name="connsiteX11" fmla="*/ 773563 w 1668703"/>
                  <a:gd name="connsiteY11" fmla="*/ 258672 h 2086391"/>
                  <a:gd name="connsiteX12" fmla="*/ 770160 w 1668703"/>
                  <a:gd name="connsiteY12" fmla="*/ 299515 h 2086391"/>
                  <a:gd name="connsiteX13" fmla="*/ 793985 w 1668703"/>
                  <a:gd name="connsiteY13" fmla="*/ 323340 h 2086391"/>
                  <a:gd name="connsiteX14" fmla="*/ 909706 w 1668703"/>
                  <a:gd name="connsiteY14" fmla="*/ 262075 h 2086391"/>
                  <a:gd name="connsiteX15" fmla="*/ 960760 w 1668703"/>
                  <a:gd name="connsiteY15" fmla="*/ 258672 h 2086391"/>
                  <a:gd name="connsiteX16" fmla="*/ 984585 w 1668703"/>
                  <a:gd name="connsiteY16" fmla="*/ 306322 h 2086391"/>
                  <a:gd name="connsiteX17" fmla="*/ 957356 w 1668703"/>
                  <a:gd name="connsiteY17" fmla="*/ 333551 h 2086391"/>
                  <a:gd name="connsiteX18" fmla="*/ 970971 w 1668703"/>
                  <a:gd name="connsiteY18" fmla="*/ 391411 h 2086391"/>
                  <a:gd name="connsiteX19" fmla="*/ 1001603 w 1668703"/>
                  <a:gd name="connsiteY19" fmla="*/ 435658 h 2086391"/>
                  <a:gd name="connsiteX20" fmla="*/ 991392 w 1668703"/>
                  <a:gd name="connsiteY20" fmla="*/ 524151 h 2086391"/>
                  <a:gd name="connsiteX21" fmla="*/ 953953 w 1668703"/>
                  <a:gd name="connsiteY21" fmla="*/ 524151 h 2086391"/>
                  <a:gd name="connsiteX22" fmla="*/ 899495 w 1668703"/>
                  <a:gd name="connsiteY22" fmla="*/ 568397 h 2086391"/>
                  <a:gd name="connsiteX23" fmla="*/ 889285 w 1668703"/>
                  <a:gd name="connsiteY23" fmla="*/ 551379 h 2086391"/>
                  <a:gd name="connsiteX24" fmla="*/ 814406 w 1668703"/>
                  <a:gd name="connsiteY24" fmla="*/ 507133 h 2086391"/>
                  <a:gd name="connsiteX25" fmla="*/ 790581 w 1668703"/>
                  <a:gd name="connsiteY25" fmla="*/ 534361 h 2086391"/>
                  <a:gd name="connsiteX26" fmla="*/ 783774 w 1668703"/>
                  <a:gd name="connsiteY26" fmla="*/ 626258 h 2086391"/>
                  <a:gd name="connsiteX27" fmla="*/ 766756 w 1668703"/>
                  <a:gd name="connsiteY27" fmla="*/ 646679 h 2086391"/>
                  <a:gd name="connsiteX28" fmla="*/ 787178 w 1668703"/>
                  <a:gd name="connsiteY28" fmla="*/ 663697 h 2086391"/>
                  <a:gd name="connsiteX29" fmla="*/ 783774 w 1668703"/>
                  <a:gd name="connsiteY29" fmla="*/ 718154 h 2086391"/>
                  <a:gd name="connsiteX30" fmla="*/ 923321 w 1668703"/>
                  <a:gd name="connsiteY30" fmla="*/ 772612 h 2086391"/>
                  <a:gd name="connsiteX31" fmla="*/ 940338 w 1668703"/>
                  <a:gd name="connsiteY31" fmla="*/ 806647 h 2086391"/>
                  <a:gd name="connsiteX32" fmla="*/ 994796 w 1668703"/>
                  <a:gd name="connsiteY32" fmla="*/ 806647 h 2086391"/>
                  <a:gd name="connsiteX33" fmla="*/ 1035638 w 1668703"/>
                  <a:gd name="connsiteY33" fmla="*/ 850894 h 2086391"/>
                  <a:gd name="connsiteX34" fmla="*/ 1093499 w 1668703"/>
                  <a:gd name="connsiteY34" fmla="*/ 816858 h 2086391"/>
                  <a:gd name="connsiteX35" fmla="*/ 1171781 w 1668703"/>
                  <a:gd name="connsiteY35" fmla="*/ 816858 h 2086391"/>
                  <a:gd name="connsiteX36" fmla="*/ 1181992 w 1668703"/>
                  <a:gd name="connsiteY36" fmla="*/ 857701 h 2086391"/>
                  <a:gd name="connsiteX37" fmla="*/ 1154764 w 1668703"/>
                  <a:gd name="connsiteY37" fmla="*/ 884930 h 2086391"/>
                  <a:gd name="connsiteX38" fmla="*/ 1212624 w 1668703"/>
                  <a:gd name="connsiteY38" fmla="*/ 905351 h 2086391"/>
                  <a:gd name="connsiteX39" fmla="*/ 1239853 w 1668703"/>
                  <a:gd name="connsiteY39" fmla="*/ 929176 h 2086391"/>
                  <a:gd name="connsiteX40" fmla="*/ 1219431 w 1668703"/>
                  <a:gd name="connsiteY40" fmla="*/ 976826 h 2086391"/>
                  <a:gd name="connsiteX41" fmla="*/ 1256871 w 1668703"/>
                  <a:gd name="connsiteY41" fmla="*/ 1014265 h 2086391"/>
                  <a:gd name="connsiteX42" fmla="*/ 1280696 w 1668703"/>
                  <a:gd name="connsiteY42" fmla="*/ 1007458 h 2086391"/>
                  <a:gd name="connsiteX43" fmla="*/ 1290906 w 1668703"/>
                  <a:gd name="connsiteY43" fmla="*/ 987037 h 2086391"/>
                  <a:gd name="connsiteX44" fmla="*/ 1348767 w 1668703"/>
                  <a:gd name="connsiteY44" fmla="*/ 983633 h 2086391"/>
                  <a:gd name="connsiteX45" fmla="*/ 1396417 w 1668703"/>
                  <a:gd name="connsiteY45" fmla="*/ 1007458 h 2086391"/>
                  <a:gd name="connsiteX46" fmla="*/ 1362382 w 1668703"/>
                  <a:gd name="connsiteY46" fmla="*/ 1041494 h 2086391"/>
                  <a:gd name="connsiteX47" fmla="*/ 1396417 w 1668703"/>
                  <a:gd name="connsiteY47" fmla="*/ 1051705 h 2086391"/>
                  <a:gd name="connsiteX48" fmla="*/ 1444067 w 1668703"/>
                  <a:gd name="connsiteY48" fmla="*/ 1038090 h 2086391"/>
                  <a:gd name="connsiteX49" fmla="*/ 1464489 w 1668703"/>
                  <a:gd name="connsiteY49" fmla="*/ 1065319 h 2086391"/>
                  <a:gd name="connsiteX50" fmla="*/ 1559789 w 1668703"/>
                  <a:gd name="connsiteY50" fmla="*/ 1078933 h 2086391"/>
                  <a:gd name="connsiteX51" fmla="*/ 1549578 w 1668703"/>
                  <a:gd name="connsiteY51" fmla="*/ 1116373 h 2086391"/>
                  <a:gd name="connsiteX52" fmla="*/ 1566596 w 1668703"/>
                  <a:gd name="connsiteY52" fmla="*/ 1170830 h 2086391"/>
                  <a:gd name="connsiteX53" fmla="*/ 1515542 w 1668703"/>
                  <a:gd name="connsiteY53" fmla="*/ 1235498 h 2086391"/>
                  <a:gd name="connsiteX54" fmla="*/ 1478103 w 1668703"/>
                  <a:gd name="connsiteY54" fmla="*/ 1242305 h 2086391"/>
                  <a:gd name="connsiteX55" fmla="*/ 1454278 w 1668703"/>
                  <a:gd name="connsiteY55" fmla="*/ 1269533 h 2086391"/>
                  <a:gd name="connsiteX56" fmla="*/ 1484910 w 1668703"/>
                  <a:gd name="connsiteY56" fmla="*/ 1293358 h 2086391"/>
                  <a:gd name="connsiteX57" fmla="*/ 1498524 w 1668703"/>
                  <a:gd name="connsiteY57" fmla="*/ 1368237 h 2086391"/>
                  <a:gd name="connsiteX58" fmla="*/ 1478103 w 1668703"/>
                  <a:gd name="connsiteY58" fmla="*/ 1398869 h 2086391"/>
                  <a:gd name="connsiteX59" fmla="*/ 1505332 w 1668703"/>
                  <a:gd name="connsiteY59" fmla="*/ 1432905 h 2086391"/>
                  <a:gd name="connsiteX60" fmla="*/ 1539367 w 1668703"/>
                  <a:gd name="connsiteY60" fmla="*/ 1426098 h 2086391"/>
                  <a:gd name="connsiteX61" fmla="*/ 1563192 w 1668703"/>
                  <a:gd name="connsiteY61" fmla="*/ 1449923 h 2086391"/>
                  <a:gd name="connsiteX62" fmla="*/ 1648282 w 1668703"/>
                  <a:gd name="connsiteY62" fmla="*/ 1473748 h 2086391"/>
                  <a:gd name="connsiteX63" fmla="*/ 1668703 w 1668703"/>
                  <a:gd name="connsiteY63" fmla="*/ 1483959 h 2086391"/>
                  <a:gd name="connsiteX64" fmla="*/ 1665300 w 1668703"/>
                  <a:gd name="connsiteY64" fmla="*/ 1507784 h 2086391"/>
                  <a:gd name="connsiteX65" fmla="*/ 1610842 w 1668703"/>
                  <a:gd name="connsiteY65" fmla="*/ 1504380 h 2086391"/>
                  <a:gd name="connsiteX66" fmla="*/ 1590421 w 1668703"/>
                  <a:gd name="connsiteY66" fmla="*/ 1514591 h 2086391"/>
                  <a:gd name="connsiteX67" fmla="*/ 1631264 w 1668703"/>
                  <a:gd name="connsiteY67" fmla="*/ 1569048 h 2086391"/>
                  <a:gd name="connsiteX68" fmla="*/ 1617650 w 1668703"/>
                  <a:gd name="connsiteY68" fmla="*/ 1637119 h 2086391"/>
                  <a:gd name="connsiteX69" fmla="*/ 1607439 w 1668703"/>
                  <a:gd name="connsiteY69" fmla="*/ 1722209 h 2086391"/>
                  <a:gd name="connsiteX70" fmla="*/ 1638071 w 1668703"/>
                  <a:gd name="connsiteY70" fmla="*/ 1769859 h 2086391"/>
                  <a:gd name="connsiteX71" fmla="*/ 1631264 w 1668703"/>
                  <a:gd name="connsiteY71" fmla="*/ 1797087 h 2086391"/>
                  <a:gd name="connsiteX72" fmla="*/ 1658492 w 1668703"/>
                  <a:gd name="connsiteY72" fmla="*/ 1817509 h 2086391"/>
                  <a:gd name="connsiteX73" fmla="*/ 1655089 w 1668703"/>
                  <a:gd name="connsiteY73" fmla="*/ 1878773 h 2086391"/>
                  <a:gd name="connsiteX74" fmla="*/ 1590421 w 1668703"/>
                  <a:gd name="connsiteY74" fmla="*/ 1926423 h 2086391"/>
                  <a:gd name="connsiteX75" fmla="*/ 1515542 w 1668703"/>
                  <a:gd name="connsiteY75" fmla="*/ 1953652 h 2086391"/>
                  <a:gd name="connsiteX76" fmla="*/ 1467892 w 1668703"/>
                  <a:gd name="connsiteY76" fmla="*/ 1912809 h 2086391"/>
                  <a:gd name="connsiteX77" fmla="*/ 1427049 w 1668703"/>
                  <a:gd name="connsiteY77" fmla="*/ 1916212 h 2086391"/>
                  <a:gd name="connsiteX78" fmla="*/ 1393014 w 1668703"/>
                  <a:gd name="connsiteY78" fmla="*/ 1912809 h 2086391"/>
                  <a:gd name="connsiteX79" fmla="*/ 1365785 w 1668703"/>
                  <a:gd name="connsiteY79" fmla="*/ 1933230 h 2086391"/>
                  <a:gd name="connsiteX80" fmla="*/ 1324942 w 1668703"/>
                  <a:gd name="connsiteY80" fmla="*/ 1967266 h 2086391"/>
                  <a:gd name="connsiteX81" fmla="*/ 1290906 w 1668703"/>
                  <a:gd name="connsiteY81" fmla="*/ 1936634 h 2086391"/>
                  <a:gd name="connsiteX82" fmla="*/ 1226239 w 1668703"/>
                  <a:gd name="connsiteY82" fmla="*/ 1980880 h 2086391"/>
                  <a:gd name="connsiteX83" fmla="*/ 1209221 w 1668703"/>
                  <a:gd name="connsiteY83" fmla="*/ 1997898 h 2086391"/>
                  <a:gd name="connsiteX84" fmla="*/ 1209221 w 1668703"/>
                  <a:gd name="connsiteY84" fmla="*/ 2028530 h 2086391"/>
                  <a:gd name="connsiteX85" fmla="*/ 991392 w 1668703"/>
                  <a:gd name="connsiteY85" fmla="*/ 2086391 h 2086391"/>
                  <a:gd name="connsiteX86" fmla="*/ 947146 w 1668703"/>
                  <a:gd name="connsiteY86" fmla="*/ 2052355 h 2086391"/>
                  <a:gd name="connsiteX87" fmla="*/ 858653 w 1668703"/>
                  <a:gd name="connsiteY87" fmla="*/ 2052355 h 2086391"/>
                  <a:gd name="connsiteX88" fmla="*/ 671456 w 1668703"/>
                  <a:gd name="connsiteY88" fmla="*/ 1916212 h 2086391"/>
                  <a:gd name="connsiteX89" fmla="*/ 627210 w 1668703"/>
                  <a:gd name="connsiteY89" fmla="*/ 1926423 h 2086391"/>
                  <a:gd name="connsiteX90" fmla="*/ 589770 w 1668703"/>
                  <a:gd name="connsiteY90" fmla="*/ 1871966 h 2086391"/>
                  <a:gd name="connsiteX91" fmla="*/ 555734 w 1668703"/>
                  <a:gd name="connsiteY91" fmla="*/ 1851545 h 2086391"/>
                  <a:gd name="connsiteX92" fmla="*/ 531909 w 1668703"/>
                  <a:gd name="connsiteY92" fmla="*/ 1834527 h 2086391"/>
                  <a:gd name="connsiteX93" fmla="*/ 508084 w 1668703"/>
                  <a:gd name="connsiteY93" fmla="*/ 1800491 h 2086391"/>
                  <a:gd name="connsiteX94" fmla="*/ 457031 w 1668703"/>
                  <a:gd name="connsiteY94" fmla="*/ 1793684 h 2086391"/>
                  <a:gd name="connsiteX95" fmla="*/ 416188 w 1668703"/>
                  <a:gd name="connsiteY95" fmla="*/ 1793684 h 2086391"/>
                  <a:gd name="connsiteX96" fmla="*/ 402574 w 1668703"/>
                  <a:gd name="connsiteY96" fmla="*/ 1803895 h 2086391"/>
                  <a:gd name="connsiteX97" fmla="*/ 310677 w 1668703"/>
                  <a:gd name="connsiteY97" fmla="*/ 1790280 h 2086391"/>
                  <a:gd name="connsiteX98" fmla="*/ 264694 w 1668703"/>
                  <a:gd name="connsiteY98" fmla="*/ 1809440 h 2086391"/>
                  <a:gd name="connsiteX99" fmla="*/ 91440 w 1668703"/>
                  <a:gd name="connsiteY99" fmla="*/ 635249 h 2086391"/>
                  <a:gd name="connsiteX0" fmla="*/ 191968 w 1595977"/>
                  <a:gd name="connsiteY0" fmla="*/ 37205 h 2086391"/>
                  <a:gd name="connsiteX1" fmla="*/ 214126 w 1595977"/>
                  <a:gd name="connsiteY1" fmla="*/ 51054 h 2086391"/>
                  <a:gd name="connsiteX2" fmla="*/ 275390 w 1595977"/>
                  <a:gd name="connsiteY2" fmla="*/ 23825 h 2086391"/>
                  <a:gd name="connsiteX3" fmla="*/ 336655 w 1595977"/>
                  <a:gd name="connsiteY3" fmla="*/ 23825 h 2086391"/>
                  <a:gd name="connsiteX4" fmla="*/ 377498 w 1595977"/>
                  <a:gd name="connsiteY4" fmla="*/ 0 h 2086391"/>
                  <a:gd name="connsiteX5" fmla="*/ 520448 w 1595977"/>
                  <a:gd name="connsiteY5" fmla="*/ 0 h 2086391"/>
                  <a:gd name="connsiteX6" fmla="*/ 561291 w 1595977"/>
                  <a:gd name="connsiteY6" fmla="*/ 30632 h 2086391"/>
                  <a:gd name="connsiteX7" fmla="*/ 608941 w 1595977"/>
                  <a:gd name="connsiteY7" fmla="*/ 17018 h 2086391"/>
                  <a:gd name="connsiteX8" fmla="*/ 632766 w 1595977"/>
                  <a:gd name="connsiteY8" fmla="*/ 95300 h 2086391"/>
                  <a:gd name="connsiteX9" fmla="*/ 591923 w 1595977"/>
                  <a:gd name="connsiteY9" fmla="*/ 149757 h 2086391"/>
                  <a:gd name="connsiteX10" fmla="*/ 700837 w 1595977"/>
                  <a:gd name="connsiteY10" fmla="*/ 258672 h 2086391"/>
                  <a:gd name="connsiteX11" fmla="*/ 697434 w 1595977"/>
                  <a:gd name="connsiteY11" fmla="*/ 299515 h 2086391"/>
                  <a:gd name="connsiteX12" fmla="*/ 721259 w 1595977"/>
                  <a:gd name="connsiteY12" fmla="*/ 323340 h 2086391"/>
                  <a:gd name="connsiteX13" fmla="*/ 836980 w 1595977"/>
                  <a:gd name="connsiteY13" fmla="*/ 262075 h 2086391"/>
                  <a:gd name="connsiteX14" fmla="*/ 888034 w 1595977"/>
                  <a:gd name="connsiteY14" fmla="*/ 258672 h 2086391"/>
                  <a:gd name="connsiteX15" fmla="*/ 911859 w 1595977"/>
                  <a:gd name="connsiteY15" fmla="*/ 306322 h 2086391"/>
                  <a:gd name="connsiteX16" fmla="*/ 884630 w 1595977"/>
                  <a:gd name="connsiteY16" fmla="*/ 333551 h 2086391"/>
                  <a:gd name="connsiteX17" fmla="*/ 898245 w 1595977"/>
                  <a:gd name="connsiteY17" fmla="*/ 391411 h 2086391"/>
                  <a:gd name="connsiteX18" fmla="*/ 928877 w 1595977"/>
                  <a:gd name="connsiteY18" fmla="*/ 435658 h 2086391"/>
                  <a:gd name="connsiteX19" fmla="*/ 918666 w 1595977"/>
                  <a:gd name="connsiteY19" fmla="*/ 524151 h 2086391"/>
                  <a:gd name="connsiteX20" fmla="*/ 881227 w 1595977"/>
                  <a:gd name="connsiteY20" fmla="*/ 524151 h 2086391"/>
                  <a:gd name="connsiteX21" fmla="*/ 826769 w 1595977"/>
                  <a:gd name="connsiteY21" fmla="*/ 568397 h 2086391"/>
                  <a:gd name="connsiteX22" fmla="*/ 816559 w 1595977"/>
                  <a:gd name="connsiteY22" fmla="*/ 551379 h 2086391"/>
                  <a:gd name="connsiteX23" fmla="*/ 741680 w 1595977"/>
                  <a:gd name="connsiteY23" fmla="*/ 507133 h 2086391"/>
                  <a:gd name="connsiteX24" fmla="*/ 717855 w 1595977"/>
                  <a:gd name="connsiteY24" fmla="*/ 534361 h 2086391"/>
                  <a:gd name="connsiteX25" fmla="*/ 711048 w 1595977"/>
                  <a:gd name="connsiteY25" fmla="*/ 626258 h 2086391"/>
                  <a:gd name="connsiteX26" fmla="*/ 694030 w 1595977"/>
                  <a:gd name="connsiteY26" fmla="*/ 646679 h 2086391"/>
                  <a:gd name="connsiteX27" fmla="*/ 714452 w 1595977"/>
                  <a:gd name="connsiteY27" fmla="*/ 663697 h 2086391"/>
                  <a:gd name="connsiteX28" fmla="*/ 711048 w 1595977"/>
                  <a:gd name="connsiteY28" fmla="*/ 718154 h 2086391"/>
                  <a:gd name="connsiteX29" fmla="*/ 850595 w 1595977"/>
                  <a:gd name="connsiteY29" fmla="*/ 772612 h 2086391"/>
                  <a:gd name="connsiteX30" fmla="*/ 867612 w 1595977"/>
                  <a:gd name="connsiteY30" fmla="*/ 806647 h 2086391"/>
                  <a:gd name="connsiteX31" fmla="*/ 922070 w 1595977"/>
                  <a:gd name="connsiteY31" fmla="*/ 806647 h 2086391"/>
                  <a:gd name="connsiteX32" fmla="*/ 962912 w 1595977"/>
                  <a:gd name="connsiteY32" fmla="*/ 850894 h 2086391"/>
                  <a:gd name="connsiteX33" fmla="*/ 1020773 w 1595977"/>
                  <a:gd name="connsiteY33" fmla="*/ 816858 h 2086391"/>
                  <a:gd name="connsiteX34" fmla="*/ 1099055 w 1595977"/>
                  <a:gd name="connsiteY34" fmla="*/ 816858 h 2086391"/>
                  <a:gd name="connsiteX35" fmla="*/ 1109266 w 1595977"/>
                  <a:gd name="connsiteY35" fmla="*/ 857701 h 2086391"/>
                  <a:gd name="connsiteX36" fmla="*/ 1082038 w 1595977"/>
                  <a:gd name="connsiteY36" fmla="*/ 884930 h 2086391"/>
                  <a:gd name="connsiteX37" fmla="*/ 1139898 w 1595977"/>
                  <a:gd name="connsiteY37" fmla="*/ 905351 h 2086391"/>
                  <a:gd name="connsiteX38" fmla="*/ 1167127 w 1595977"/>
                  <a:gd name="connsiteY38" fmla="*/ 929176 h 2086391"/>
                  <a:gd name="connsiteX39" fmla="*/ 1146705 w 1595977"/>
                  <a:gd name="connsiteY39" fmla="*/ 976826 h 2086391"/>
                  <a:gd name="connsiteX40" fmla="*/ 1184145 w 1595977"/>
                  <a:gd name="connsiteY40" fmla="*/ 1014265 h 2086391"/>
                  <a:gd name="connsiteX41" fmla="*/ 1207970 w 1595977"/>
                  <a:gd name="connsiteY41" fmla="*/ 1007458 h 2086391"/>
                  <a:gd name="connsiteX42" fmla="*/ 1218180 w 1595977"/>
                  <a:gd name="connsiteY42" fmla="*/ 987037 h 2086391"/>
                  <a:gd name="connsiteX43" fmla="*/ 1276041 w 1595977"/>
                  <a:gd name="connsiteY43" fmla="*/ 983633 h 2086391"/>
                  <a:gd name="connsiteX44" fmla="*/ 1323691 w 1595977"/>
                  <a:gd name="connsiteY44" fmla="*/ 1007458 h 2086391"/>
                  <a:gd name="connsiteX45" fmla="*/ 1289656 w 1595977"/>
                  <a:gd name="connsiteY45" fmla="*/ 1041494 h 2086391"/>
                  <a:gd name="connsiteX46" fmla="*/ 1323691 w 1595977"/>
                  <a:gd name="connsiteY46" fmla="*/ 1051705 h 2086391"/>
                  <a:gd name="connsiteX47" fmla="*/ 1371341 w 1595977"/>
                  <a:gd name="connsiteY47" fmla="*/ 1038090 h 2086391"/>
                  <a:gd name="connsiteX48" fmla="*/ 1391763 w 1595977"/>
                  <a:gd name="connsiteY48" fmla="*/ 1065319 h 2086391"/>
                  <a:gd name="connsiteX49" fmla="*/ 1487063 w 1595977"/>
                  <a:gd name="connsiteY49" fmla="*/ 1078933 h 2086391"/>
                  <a:gd name="connsiteX50" fmla="*/ 1476852 w 1595977"/>
                  <a:gd name="connsiteY50" fmla="*/ 1116373 h 2086391"/>
                  <a:gd name="connsiteX51" fmla="*/ 1493870 w 1595977"/>
                  <a:gd name="connsiteY51" fmla="*/ 1170830 h 2086391"/>
                  <a:gd name="connsiteX52" fmla="*/ 1442816 w 1595977"/>
                  <a:gd name="connsiteY52" fmla="*/ 1235498 h 2086391"/>
                  <a:gd name="connsiteX53" fmla="*/ 1405377 w 1595977"/>
                  <a:gd name="connsiteY53" fmla="*/ 1242305 h 2086391"/>
                  <a:gd name="connsiteX54" fmla="*/ 1381552 w 1595977"/>
                  <a:gd name="connsiteY54" fmla="*/ 1269533 h 2086391"/>
                  <a:gd name="connsiteX55" fmla="*/ 1412184 w 1595977"/>
                  <a:gd name="connsiteY55" fmla="*/ 1293358 h 2086391"/>
                  <a:gd name="connsiteX56" fmla="*/ 1425798 w 1595977"/>
                  <a:gd name="connsiteY56" fmla="*/ 1368237 h 2086391"/>
                  <a:gd name="connsiteX57" fmla="*/ 1405377 w 1595977"/>
                  <a:gd name="connsiteY57" fmla="*/ 1398869 h 2086391"/>
                  <a:gd name="connsiteX58" fmla="*/ 1432606 w 1595977"/>
                  <a:gd name="connsiteY58" fmla="*/ 1432905 h 2086391"/>
                  <a:gd name="connsiteX59" fmla="*/ 1466641 w 1595977"/>
                  <a:gd name="connsiteY59" fmla="*/ 1426098 h 2086391"/>
                  <a:gd name="connsiteX60" fmla="*/ 1490466 w 1595977"/>
                  <a:gd name="connsiteY60" fmla="*/ 1449923 h 2086391"/>
                  <a:gd name="connsiteX61" fmla="*/ 1575556 w 1595977"/>
                  <a:gd name="connsiteY61" fmla="*/ 1473748 h 2086391"/>
                  <a:gd name="connsiteX62" fmla="*/ 1595977 w 1595977"/>
                  <a:gd name="connsiteY62" fmla="*/ 1483959 h 2086391"/>
                  <a:gd name="connsiteX63" fmla="*/ 1592574 w 1595977"/>
                  <a:gd name="connsiteY63" fmla="*/ 1507784 h 2086391"/>
                  <a:gd name="connsiteX64" fmla="*/ 1538116 w 1595977"/>
                  <a:gd name="connsiteY64" fmla="*/ 1504380 h 2086391"/>
                  <a:gd name="connsiteX65" fmla="*/ 1517695 w 1595977"/>
                  <a:gd name="connsiteY65" fmla="*/ 1514591 h 2086391"/>
                  <a:gd name="connsiteX66" fmla="*/ 1558538 w 1595977"/>
                  <a:gd name="connsiteY66" fmla="*/ 1569048 h 2086391"/>
                  <a:gd name="connsiteX67" fmla="*/ 1544924 w 1595977"/>
                  <a:gd name="connsiteY67" fmla="*/ 1637119 h 2086391"/>
                  <a:gd name="connsiteX68" fmla="*/ 1534713 w 1595977"/>
                  <a:gd name="connsiteY68" fmla="*/ 1722209 h 2086391"/>
                  <a:gd name="connsiteX69" fmla="*/ 1565345 w 1595977"/>
                  <a:gd name="connsiteY69" fmla="*/ 1769859 h 2086391"/>
                  <a:gd name="connsiteX70" fmla="*/ 1558538 w 1595977"/>
                  <a:gd name="connsiteY70" fmla="*/ 1797087 h 2086391"/>
                  <a:gd name="connsiteX71" fmla="*/ 1585766 w 1595977"/>
                  <a:gd name="connsiteY71" fmla="*/ 1817509 h 2086391"/>
                  <a:gd name="connsiteX72" fmla="*/ 1582363 w 1595977"/>
                  <a:gd name="connsiteY72" fmla="*/ 1878773 h 2086391"/>
                  <a:gd name="connsiteX73" fmla="*/ 1517695 w 1595977"/>
                  <a:gd name="connsiteY73" fmla="*/ 1926423 h 2086391"/>
                  <a:gd name="connsiteX74" fmla="*/ 1442816 w 1595977"/>
                  <a:gd name="connsiteY74" fmla="*/ 1953652 h 2086391"/>
                  <a:gd name="connsiteX75" fmla="*/ 1395166 w 1595977"/>
                  <a:gd name="connsiteY75" fmla="*/ 1912809 h 2086391"/>
                  <a:gd name="connsiteX76" fmla="*/ 1354323 w 1595977"/>
                  <a:gd name="connsiteY76" fmla="*/ 1916212 h 2086391"/>
                  <a:gd name="connsiteX77" fmla="*/ 1320288 w 1595977"/>
                  <a:gd name="connsiteY77" fmla="*/ 1912809 h 2086391"/>
                  <a:gd name="connsiteX78" fmla="*/ 1293059 w 1595977"/>
                  <a:gd name="connsiteY78" fmla="*/ 1933230 h 2086391"/>
                  <a:gd name="connsiteX79" fmla="*/ 1252216 w 1595977"/>
                  <a:gd name="connsiteY79" fmla="*/ 1967266 h 2086391"/>
                  <a:gd name="connsiteX80" fmla="*/ 1218180 w 1595977"/>
                  <a:gd name="connsiteY80" fmla="*/ 1936634 h 2086391"/>
                  <a:gd name="connsiteX81" fmla="*/ 1153513 w 1595977"/>
                  <a:gd name="connsiteY81" fmla="*/ 1980880 h 2086391"/>
                  <a:gd name="connsiteX82" fmla="*/ 1136495 w 1595977"/>
                  <a:gd name="connsiteY82" fmla="*/ 1997898 h 2086391"/>
                  <a:gd name="connsiteX83" fmla="*/ 1136495 w 1595977"/>
                  <a:gd name="connsiteY83" fmla="*/ 2028530 h 2086391"/>
                  <a:gd name="connsiteX84" fmla="*/ 918666 w 1595977"/>
                  <a:gd name="connsiteY84" fmla="*/ 2086391 h 2086391"/>
                  <a:gd name="connsiteX85" fmla="*/ 874420 w 1595977"/>
                  <a:gd name="connsiteY85" fmla="*/ 2052355 h 2086391"/>
                  <a:gd name="connsiteX86" fmla="*/ 785927 w 1595977"/>
                  <a:gd name="connsiteY86" fmla="*/ 2052355 h 2086391"/>
                  <a:gd name="connsiteX87" fmla="*/ 598730 w 1595977"/>
                  <a:gd name="connsiteY87" fmla="*/ 1916212 h 2086391"/>
                  <a:gd name="connsiteX88" fmla="*/ 554484 w 1595977"/>
                  <a:gd name="connsiteY88" fmla="*/ 1926423 h 2086391"/>
                  <a:gd name="connsiteX89" fmla="*/ 517044 w 1595977"/>
                  <a:gd name="connsiteY89" fmla="*/ 1871966 h 2086391"/>
                  <a:gd name="connsiteX90" fmla="*/ 483008 w 1595977"/>
                  <a:gd name="connsiteY90" fmla="*/ 1851545 h 2086391"/>
                  <a:gd name="connsiteX91" fmla="*/ 459183 w 1595977"/>
                  <a:gd name="connsiteY91" fmla="*/ 1834527 h 2086391"/>
                  <a:gd name="connsiteX92" fmla="*/ 435358 w 1595977"/>
                  <a:gd name="connsiteY92" fmla="*/ 1800491 h 2086391"/>
                  <a:gd name="connsiteX93" fmla="*/ 384305 w 1595977"/>
                  <a:gd name="connsiteY93" fmla="*/ 1793684 h 2086391"/>
                  <a:gd name="connsiteX94" fmla="*/ 343462 w 1595977"/>
                  <a:gd name="connsiteY94" fmla="*/ 1793684 h 2086391"/>
                  <a:gd name="connsiteX95" fmla="*/ 329848 w 1595977"/>
                  <a:gd name="connsiteY95" fmla="*/ 1803895 h 2086391"/>
                  <a:gd name="connsiteX96" fmla="*/ 237951 w 1595977"/>
                  <a:gd name="connsiteY96" fmla="*/ 1790280 h 2086391"/>
                  <a:gd name="connsiteX97" fmla="*/ 191968 w 1595977"/>
                  <a:gd name="connsiteY97" fmla="*/ 1809440 h 2086391"/>
                  <a:gd name="connsiteX98" fmla="*/ 18714 w 1595977"/>
                  <a:gd name="connsiteY98" fmla="*/ 635249 h 2086391"/>
                  <a:gd name="connsiteX0" fmla="*/ 0 w 1404009"/>
                  <a:gd name="connsiteY0" fmla="*/ 37205 h 2086391"/>
                  <a:gd name="connsiteX1" fmla="*/ 22158 w 1404009"/>
                  <a:gd name="connsiteY1" fmla="*/ 51054 h 2086391"/>
                  <a:gd name="connsiteX2" fmla="*/ 83422 w 1404009"/>
                  <a:gd name="connsiteY2" fmla="*/ 23825 h 2086391"/>
                  <a:gd name="connsiteX3" fmla="*/ 144687 w 1404009"/>
                  <a:gd name="connsiteY3" fmla="*/ 23825 h 2086391"/>
                  <a:gd name="connsiteX4" fmla="*/ 185530 w 1404009"/>
                  <a:gd name="connsiteY4" fmla="*/ 0 h 2086391"/>
                  <a:gd name="connsiteX5" fmla="*/ 328480 w 1404009"/>
                  <a:gd name="connsiteY5" fmla="*/ 0 h 2086391"/>
                  <a:gd name="connsiteX6" fmla="*/ 369323 w 1404009"/>
                  <a:gd name="connsiteY6" fmla="*/ 30632 h 2086391"/>
                  <a:gd name="connsiteX7" fmla="*/ 416973 w 1404009"/>
                  <a:gd name="connsiteY7" fmla="*/ 17018 h 2086391"/>
                  <a:gd name="connsiteX8" fmla="*/ 440798 w 1404009"/>
                  <a:gd name="connsiteY8" fmla="*/ 95300 h 2086391"/>
                  <a:gd name="connsiteX9" fmla="*/ 399955 w 1404009"/>
                  <a:gd name="connsiteY9" fmla="*/ 149757 h 2086391"/>
                  <a:gd name="connsiteX10" fmla="*/ 508869 w 1404009"/>
                  <a:gd name="connsiteY10" fmla="*/ 258672 h 2086391"/>
                  <a:gd name="connsiteX11" fmla="*/ 505466 w 1404009"/>
                  <a:gd name="connsiteY11" fmla="*/ 299515 h 2086391"/>
                  <a:gd name="connsiteX12" fmla="*/ 529291 w 1404009"/>
                  <a:gd name="connsiteY12" fmla="*/ 323340 h 2086391"/>
                  <a:gd name="connsiteX13" fmla="*/ 645012 w 1404009"/>
                  <a:gd name="connsiteY13" fmla="*/ 262075 h 2086391"/>
                  <a:gd name="connsiteX14" fmla="*/ 696066 w 1404009"/>
                  <a:gd name="connsiteY14" fmla="*/ 258672 h 2086391"/>
                  <a:gd name="connsiteX15" fmla="*/ 719891 w 1404009"/>
                  <a:gd name="connsiteY15" fmla="*/ 306322 h 2086391"/>
                  <a:gd name="connsiteX16" fmla="*/ 692662 w 1404009"/>
                  <a:gd name="connsiteY16" fmla="*/ 333551 h 2086391"/>
                  <a:gd name="connsiteX17" fmla="*/ 706277 w 1404009"/>
                  <a:gd name="connsiteY17" fmla="*/ 391411 h 2086391"/>
                  <a:gd name="connsiteX18" fmla="*/ 736909 w 1404009"/>
                  <a:gd name="connsiteY18" fmla="*/ 435658 h 2086391"/>
                  <a:gd name="connsiteX19" fmla="*/ 726698 w 1404009"/>
                  <a:gd name="connsiteY19" fmla="*/ 524151 h 2086391"/>
                  <a:gd name="connsiteX20" fmla="*/ 689259 w 1404009"/>
                  <a:gd name="connsiteY20" fmla="*/ 524151 h 2086391"/>
                  <a:gd name="connsiteX21" fmla="*/ 634801 w 1404009"/>
                  <a:gd name="connsiteY21" fmla="*/ 568397 h 2086391"/>
                  <a:gd name="connsiteX22" fmla="*/ 624591 w 1404009"/>
                  <a:gd name="connsiteY22" fmla="*/ 551379 h 2086391"/>
                  <a:gd name="connsiteX23" fmla="*/ 549712 w 1404009"/>
                  <a:gd name="connsiteY23" fmla="*/ 507133 h 2086391"/>
                  <a:gd name="connsiteX24" fmla="*/ 525887 w 1404009"/>
                  <a:gd name="connsiteY24" fmla="*/ 534361 h 2086391"/>
                  <a:gd name="connsiteX25" fmla="*/ 519080 w 1404009"/>
                  <a:gd name="connsiteY25" fmla="*/ 626258 h 2086391"/>
                  <a:gd name="connsiteX26" fmla="*/ 502062 w 1404009"/>
                  <a:gd name="connsiteY26" fmla="*/ 646679 h 2086391"/>
                  <a:gd name="connsiteX27" fmla="*/ 522484 w 1404009"/>
                  <a:gd name="connsiteY27" fmla="*/ 663697 h 2086391"/>
                  <a:gd name="connsiteX28" fmla="*/ 519080 w 1404009"/>
                  <a:gd name="connsiteY28" fmla="*/ 718154 h 2086391"/>
                  <a:gd name="connsiteX29" fmla="*/ 658627 w 1404009"/>
                  <a:gd name="connsiteY29" fmla="*/ 772612 h 2086391"/>
                  <a:gd name="connsiteX30" fmla="*/ 675644 w 1404009"/>
                  <a:gd name="connsiteY30" fmla="*/ 806647 h 2086391"/>
                  <a:gd name="connsiteX31" fmla="*/ 730102 w 1404009"/>
                  <a:gd name="connsiteY31" fmla="*/ 806647 h 2086391"/>
                  <a:gd name="connsiteX32" fmla="*/ 770944 w 1404009"/>
                  <a:gd name="connsiteY32" fmla="*/ 850894 h 2086391"/>
                  <a:gd name="connsiteX33" fmla="*/ 828805 w 1404009"/>
                  <a:gd name="connsiteY33" fmla="*/ 816858 h 2086391"/>
                  <a:gd name="connsiteX34" fmla="*/ 907087 w 1404009"/>
                  <a:gd name="connsiteY34" fmla="*/ 816858 h 2086391"/>
                  <a:gd name="connsiteX35" fmla="*/ 917298 w 1404009"/>
                  <a:gd name="connsiteY35" fmla="*/ 857701 h 2086391"/>
                  <a:gd name="connsiteX36" fmla="*/ 890070 w 1404009"/>
                  <a:gd name="connsiteY36" fmla="*/ 884930 h 2086391"/>
                  <a:gd name="connsiteX37" fmla="*/ 947930 w 1404009"/>
                  <a:gd name="connsiteY37" fmla="*/ 905351 h 2086391"/>
                  <a:gd name="connsiteX38" fmla="*/ 975159 w 1404009"/>
                  <a:gd name="connsiteY38" fmla="*/ 929176 h 2086391"/>
                  <a:gd name="connsiteX39" fmla="*/ 954737 w 1404009"/>
                  <a:gd name="connsiteY39" fmla="*/ 976826 h 2086391"/>
                  <a:gd name="connsiteX40" fmla="*/ 992177 w 1404009"/>
                  <a:gd name="connsiteY40" fmla="*/ 1014265 h 2086391"/>
                  <a:gd name="connsiteX41" fmla="*/ 1016002 w 1404009"/>
                  <a:gd name="connsiteY41" fmla="*/ 1007458 h 2086391"/>
                  <a:gd name="connsiteX42" fmla="*/ 1026212 w 1404009"/>
                  <a:gd name="connsiteY42" fmla="*/ 987037 h 2086391"/>
                  <a:gd name="connsiteX43" fmla="*/ 1084073 w 1404009"/>
                  <a:gd name="connsiteY43" fmla="*/ 983633 h 2086391"/>
                  <a:gd name="connsiteX44" fmla="*/ 1131723 w 1404009"/>
                  <a:gd name="connsiteY44" fmla="*/ 1007458 h 2086391"/>
                  <a:gd name="connsiteX45" fmla="*/ 1097688 w 1404009"/>
                  <a:gd name="connsiteY45" fmla="*/ 1041494 h 2086391"/>
                  <a:gd name="connsiteX46" fmla="*/ 1131723 w 1404009"/>
                  <a:gd name="connsiteY46" fmla="*/ 1051705 h 2086391"/>
                  <a:gd name="connsiteX47" fmla="*/ 1179373 w 1404009"/>
                  <a:gd name="connsiteY47" fmla="*/ 1038090 h 2086391"/>
                  <a:gd name="connsiteX48" fmla="*/ 1199795 w 1404009"/>
                  <a:gd name="connsiteY48" fmla="*/ 1065319 h 2086391"/>
                  <a:gd name="connsiteX49" fmla="*/ 1295095 w 1404009"/>
                  <a:gd name="connsiteY49" fmla="*/ 1078933 h 2086391"/>
                  <a:gd name="connsiteX50" fmla="*/ 1284884 w 1404009"/>
                  <a:gd name="connsiteY50" fmla="*/ 1116373 h 2086391"/>
                  <a:gd name="connsiteX51" fmla="*/ 1301902 w 1404009"/>
                  <a:gd name="connsiteY51" fmla="*/ 1170830 h 2086391"/>
                  <a:gd name="connsiteX52" fmla="*/ 1250848 w 1404009"/>
                  <a:gd name="connsiteY52" fmla="*/ 1235498 h 2086391"/>
                  <a:gd name="connsiteX53" fmla="*/ 1213409 w 1404009"/>
                  <a:gd name="connsiteY53" fmla="*/ 1242305 h 2086391"/>
                  <a:gd name="connsiteX54" fmla="*/ 1189584 w 1404009"/>
                  <a:gd name="connsiteY54" fmla="*/ 1269533 h 2086391"/>
                  <a:gd name="connsiteX55" fmla="*/ 1220216 w 1404009"/>
                  <a:gd name="connsiteY55" fmla="*/ 1293358 h 2086391"/>
                  <a:gd name="connsiteX56" fmla="*/ 1233830 w 1404009"/>
                  <a:gd name="connsiteY56" fmla="*/ 1368237 h 2086391"/>
                  <a:gd name="connsiteX57" fmla="*/ 1213409 w 1404009"/>
                  <a:gd name="connsiteY57" fmla="*/ 1398869 h 2086391"/>
                  <a:gd name="connsiteX58" fmla="*/ 1240638 w 1404009"/>
                  <a:gd name="connsiteY58" fmla="*/ 1432905 h 2086391"/>
                  <a:gd name="connsiteX59" fmla="*/ 1274673 w 1404009"/>
                  <a:gd name="connsiteY59" fmla="*/ 1426098 h 2086391"/>
                  <a:gd name="connsiteX60" fmla="*/ 1298498 w 1404009"/>
                  <a:gd name="connsiteY60" fmla="*/ 1449923 h 2086391"/>
                  <a:gd name="connsiteX61" fmla="*/ 1383588 w 1404009"/>
                  <a:gd name="connsiteY61" fmla="*/ 1473748 h 2086391"/>
                  <a:gd name="connsiteX62" fmla="*/ 1404009 w 1404009"/>
                  <a:gd name="connsiteY62" fmla="*/ 1483959 h 2086391"/>
                  <a:gd name="connsiteX63" fmla="*/ 1400606 w 1404009"/>
                  <a:gd name="connsiteY63" fmla="*/ 1507784 h 2086391"/>
                  <a:gd name="connsiteX64" fmla="*/ 1346148 w 1404009"/>
                  <a:gd name="connsiteY64" fmla="*/ 1504380 h 2086391"/>
                  <a:gd name="connsiteX65" fmla="*/ 1325727 w 1404009"/>
                  <a:gd name="connsiteY65" fmla="*/ 1514591 h 2086391"/>
                  <a:gd name="connsiteX66" fmla="*/ 1366570 w 1404009"/>
                  <a:gd name="connsiteY66" fmla="*/ 1569048 h 2086391"/>
                  <a:gd name="connsiteX67" fmla="*/ 1352956 w 1404009"/>
                  <a:gd name="connsiteY67" fmla="*/ 1637119 h 2086391"/>
                  <a:gd name="connsiteX68" fmla="*/ 1342745 w 1404009"/>
                  <a:gd name="connsiteY68" fmla="*/ 1722209 h 2086391"/>
                  <a:gd name="connsiteX69" fmla="*/ 1373377 w 1404009"/>
                  <a:gd name="connsiteY69" fmla="*/ 1769859 h 2086391"/>
                  <a:gd name="connsiteX70" fmla="*/ 1366570 w 1404009"/>
                  <a:gd name="connsiteY70" fmla="*/ 1797087 h 2086391"/>
                  <a:gd name="connsiteX71" fmla="*/ 1393798 w 1404009"/>
                  <a:gd name="connsiteY71" fmla="*/ 1817509 h 2086391"/>
                  <a:gd name="connsiteX72" fmla="*/ 1390395 w 1404009"/>
                  <a:gd name="connsiteY72" fmla="*/ 1878773 h 2086391"/>
                  <a:gd name="connsiteX73" fmla="*/ 1325727 w 1404009"/>
                  <a:gd name="connsiteY73" fmla="*/ 1926423 h 2086391"/>
                  <a:gd name="connsiteX74" fmla="*/ 1250848 w 1404009"/>
                  <a:gd name="connsiteY74" fmla="*/ 1953652 h 2086391"/>
                  <a:gd name="connsiteX75" fmla="*/ 1203198 w 1404009"/>
                  <a:gd name="connsiteY75" fmla="*/ 1912809 h 2086391"/>
                  <a:gd name="connsiteX76" fmla="*/ 1162355 w 1404009"/>
                  <a:gd name="connsiteY76" fmla="*/ 1916212 h 2086391"/>
                  <a:gd name="connsiteX77" fmla="*/ 1128320 w 1404009"/>
                  <a:gd name="connsiteY77" fmla="*/ 1912809 h 2086391"/>
                  <a:gd name="connsiteX78" fmla="*/ 1101091 w 1404009"/>
                  <a:gd name="connsiteY78" fmla="*/ 1933230 h 2086391"/>
                  <a:gd name="connsiteX79" fmla="*/ 1060248 w 1404009"/>
                  <a:gd name="connsiteY79" fmla="*/ 1967266 h 2086391"/>
                  <a:gd name="connsiteX80" fmla="*/ 1026212 w 1404009"/>
                  <a:gd name="connsiteY80" fmla="*/ 1936634 h 2086391"/>
                  <a:gd name="connsiteX81" fmla="*/ 961545 w 1404009"/>
                  <a:gd name="connsiteY81" fmla="*/ 1980880 h 2086391"/>
                  <a:gd name="connsiteX82" fmla="*/ 944527 w 1404009"/>
                  <a:gd name="connsiteY82" fmla="*/ 1997898 h 2086391"/>
                  <a:gd name="connsiteX83" fmla="*/ 944527 w 1404009"/>
                  <a:gd name="connsiteY83" fmla="*/ 2028530 h 2086391"/>
                  <a:gd name="connsiteX84" fmla="*/ 726698 w 1404009"/>
                  <a:gd name="connsiteY84" fmla="*/ 2086391 h 2086391"/>
                  <a:gd name="connsiteX85" fmla="*/ 682452 w 1404009"/>
                  <a:gd name="connsiteY85" fmla="*/ 2052355 h 2086391"/>
                  <a:gd name="connsiteX86" fmla="*/ 593959 w 1404009"/>
                  <a:gd name="connsiteY86" fmla="*/ 2052355 h 2086391"/>
                  <a:gd name="connsiteX87" fmla="*/ 406762 w 1404009"/>
                  <a:gd name="connsiteY87" fmla="*/ 1916212 h 2086391"/>
                  <a:gd name="connsiteX88" fmla="*/ 362516 w 1404009"/>
                  <a:gd name="connsiteY88" fmla="*/ 1926423 h 2086391"/>
                  <a:gd name="connsiteX89" fmla="*/ 325076 w 1404009"/>
                  <a:gd name="connsiteY89" fmla="*/ 1871966 h 2086391"/>
                  <a:gd name="connsiteX90" fmla="*/ 291040 w 1404009"/>
                  <a:gd name="connsiteY90" fmla="*/ 1851545 h 2086391"/>
                  <a:gd name="connsiteX91" fmla="*/ 267215 w 1404009"/>
                  <a:gd name="connsiteY91" fmla="*/ 1834527 h 2086391"/>
                  <a:gd name="connsiteX92" fmla="*/ 243390 w 1404009"/>
                  <a:gd name="connsiteY92" fmla="*/ 1800491 h 2086391"/>
                  <a:gd name="connsiteX93" fmla="*/ 192337 w 1404009"/>
                  <a:gd name="connsiteY93" fmla="*/ 1793684 h 2086391"/>
                  <a:gd name="connsiteX94" fmla="*/ 151494 w 1404009"/>
                  <a:gd name="connsiteY94" fmla="*/ 1793684 h 2086391"/>
                  <a:gd name="connsiteX95" fmla="*/ 137880 w 1404009"/>
                  <a:gd name="connsiteY95" fmla="*/ 1803895 h 2086391"/>
                  <a:gd name="connsiteX96" fmla="*/ 45983 w 1404009"/>
                  <a:gd name="connsiteY96" fmla="*/ 1790280 h 2086391"/>
                  <a:gd name="connsiteX97" fmla="*/ 0 w 1404009"/>
                  <a:gd name="connsiteY97" fmla="*/ 1809440 h 2086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</a:cxnLst>
                <a:rect l="l" t="t" r="r" b="b"/>
                <a:pathLst>
                  <a:path w="1404009" h="2086391">
                    <a:moveTo>
                      <a:pt x="0" y="37205"/>
                    </a:moveTo>
                    <a:lnTo>
                      <a:pt x="22158" y="51054"/>
                    </a:lnTo>
                    <a:lnTo>
                      <a:pt x="83422" y="23825"/>
                    </a:lnTo>
                    <a:lnTo>
                      <a:pt x="144687" y="23825"/>
                    </a:lnTo>
                    <a:lnTo>
                      <a:pt x="185530" y="0"/>
                    </a:lnTo>
                    <a:lnTo>
                      <a:pt x="328480" y="0"/>
                    </a:lnTo>
                    <a:lnTo>
                      <a:pt x="369323" y="30632"/>
                    </a:lnTo>
                    <a:lnTo>
                      <a:pt x="416973" y="17018"/>
                    </a:lnTo>
                    <a:lnTo>
                      <a:pt x="440798" y="95300"/>
                    </a:lnTo>
                    <a:lnTo>
                      <a:pt x="399955" y="149757"/>
                    </a:lnTo>
                    <a:lnTo>
                      <a:pt x="508869" y="258672"/>
                    </a:lnTo>
                    <a:lnTo>
                      <a:pt x="505466" y="299515"/>
                    </a:lnTo>
                    <a:lnTo>
                      <a:pt x="529291" y="323340"/>
                    </a:lnTo>
                    <a:lnTo>
                      <a:pt x="645012" y="262075"/>
                    </a:lnTo>
                    <a:lnTo>
                      <a:pt x="696066" y="258672"/>
                    </a:lnTo>
                    <a:lnTo>
                      <a:pt x="719891" y="306322"/>
                    </a:lnTo>
                    <a:lnTo>
                      <a:pt x="692662" y="333551"/>
                    </a:lnTo>
                    <a:lnTo>
                      <a:pt x="706277" y="391411"/>
                    </a:lnTo>
                    <a:lnTo>
                      <a:pt x="736909" y="435658"/>
                    </a:lnTo>
                    <a:lnTo>
                      <a:pt x="726698" y="524151"/>
                    </a:lnTo>
                    <a:lnTo>
                      <a:pt x="689259" y="524151"/>
                    </a:lnTo>
                    <a:lnTo>
                      <a:pt x="634801" y="568397"/>
                    </a:lnTo>
                    <a:lnTo>
                      <a:pt x="624591" y="551379"/>
                    </a:lnTo>
                    <a:lnTo>
                      <a:pt x="549712" y="507133"/>
                    </a:lnTo>
                    <a:lnTo>
                      <a:pt x="525887" y="534361"/>
                    </a:lnTo>
                    <a:lnTo>
                      <a:pt x="519080" y="626258"/>
                    </a:lnTo>
                    <a:lnTo>
                      <a:pt x="502062" y="646679"/>
                    </a:lnTo>
                    <a:lnTo>
                      <a:pt x="522484" y="663697"/>
                    </a:lnTo>
                    <a:lnTo>
                      <a:pt x="519080" y="718154"/>
                    </a:lnTo>
                    <a:lnTo>
                      <a:pt x="658627" y="772612"/>
                    </a:lnTo>
                    <a:lnTo>
                      <a:pt x="675644" y="806647"/>
                    </a:lnTo>
                    <a:lnTo>
                      <a:pt x="730102" y="806647"/>
                    </a:lnTo>
                    <a:lnTo>
                      <a:pt x="770944" y="850894"/>
                    </a:lnTo>
                    <a:lnTo>
                      <a:pt x="828805" y="816858"/>
                    </a:lnTo>
                    <a:lnTo>
                      <a:pt x="907087" y="816858"/>
                    </a:lnTo>
                    <a:lnTo>
                      <a:pt x="917298" y="857701"/>
                    </a:lnTo>
                    <a:lnTo>
                      <a:pt x="890070" y="884930"/>
                    </a:lnTo>
                    <a:lnTo>
                      <a:pt x="947930" y="905351"/>
                    </a:lnTo>
                    <a:lnTo>
                      <a:pt x="975159" y="929176"/>
                    </a:lnTo>
                    <a:lnTo>
                      <a:pt x="954737" y="976826"/>
                    </a:lnTo>
                    <a:lnTo>
                      <a:pt x="992177" y="1014265"/>
                    </a:lnTo>
                    <a:lnTo>
                      <a:pt x="1016002" y="1007458"/>
                    </a:lnTo>
                    <a:lnTo>
                      <a:pt x="1026212" y="987037"/>
                    </a:lnTo>
                    <a:lnTo>
                      <a:pt x="1084073" y="983633"/>
                    </a:lnTo>
                    <a:lnTo>
                      <a:pt x="1131723" y="1007458"/>
                    </a:lnTo>
                    <a:lnTo>
                      <a:pt x="1097688" y="1041494"/>
                    </a:lnTo>
                    <a:lnTo>
                      <a:pt x="1131723" y="1051705"/>
                    </a:lnTo>
                    <a:lnTo>
                      <a:pt x="1179373" y="1038090"/>
                    </a:lnTo>
                    <a:lnTo>
                      <a:pt x="1199795" y="1065319"/>
                    </a:lnTo>
                    <a:lnTo>
                      <a:pt x="1295095" y="1078933"/>
                    </a:lnTo>
                    <a:lnTo>
                      <a:pt x="1284884" y="1116373"/>
                    </a:lnTo>
                    <a:lnTo>
                      <a:pt x="1301902" y="1170830"/>
                    </a:lnTo>
                    <a:lnTo>
                      <a:pt x="1250848" y="1235498"/>
                    </a:lnTo>
                    <a:lnTo>
                      <a:pt x="1213409" y="1242305"/>
                    </a:lnTo>
                    <a:lnTo>
                      <a:pt x="1189584" y="1269533"/>
                    </a:lnTo>
                    <a:lnTo>
                      <a:pt x="1220216" y="1293358"/>
                    </a:lnTo>
                    <a:lnTo>
                      <a:pt x="1233830" y="1368237"/>
                    </a:lnTo>
                    <a:lnTo>
                      <a:pt x="1213409" y="1398869"/>
                    </a:lnTo>
                    <a:lnTo>
                      <a:pt x="1240638" y="1432905"/>
                    </a:lnTo>
                    <a:lnTo>
                      <a:pt x="1274673" y="1426098"/>
                    </a:lnTo>
                    <a:lnTo>
                      <a:pt x="1298498" y="1449923"/>
                    </a:lnTo>
                    <a:lnTo>
                      <a:pt x="1383588" y="1473748"/>
                    </a:lnTo>
                    <a:lnTo>
                      <a:pt x="1404009" y="1483959"/>
                    </a:lnTo>
                    <a:lnTo>
                      <a:pt x="1400606" y="1507784"/>
                    </a:lnTo>
                    <a:lnTo>
                      <a:pt x="1346148" y="1504380"/>
                    </a:lnTo>
                    <a:lnTo>
                      <a:pt x="1325727" y="1514591"/>
                    </a:lnTo>
                    <a:lnTo>
                      <a:pt x="1366570" y="1569048"/>
                    </a:lnTo>
                    <a:lnTo>
                      <a:pt x="1352956" y="1637119"/>
                    </a:lnTo>
                    <a:lnTo>
                      <a:pt x="1342745" y="1722209"/>
                    </a:lnTo>
                    <a:lnTo>
                      <a:pt x="1373377" y="1769859"/>
                    </a:lnTo>
                    <a:lnTo>
                      <a:pt x="1366570" y="1797087"/>
                    </a:lnTo>
                    <a:lnTo>
                      <a:pt x="1393798" y="1817509"/>
                    </a:lnTo>
                    <a:lnTo>
                      <a:pt x="1390395" y="1878773"/>
                    </a:lnTo>
                    <a:lnTo>
                      <a:pt x="1325727" y="1926423"/>
                    </a:lnTo>
                    <a:lnTo>
                      <a:pt x="1250848" y="1953652"/>
                    </a:lnTo>
                    <a:lnTo>
                      <a:pt x="1203198" y="1912809"/>
                    </a:lnTo>
                    <a:lnTo>
                      <a:pt x="1162355" y="1916212"/>
                    </a:lnTo>
                    <a:lnTo>
                      <a:pt x="1128320" y="1912809"/>
                    </a:lnTo>
                    <a:lnTo>
                      <a:pt x="1101091" y="1933230"/>
                    </a:lnTo>
                    <a:lnTo>
                      <a:pt x="1060248" y="1967266"/>
                    </a:lnTo>
                    <a:lnTo>
                      <a:pt x="1026212" y="1936634"/>
                    </a:lnTo>
                    <a:lnTo>
                      <a:pt x="961545" y="1980880"/>
                    </a:lnTo>
                    <a:lnTo>
                      <a:pt x="944527" y="1997898"/>
                    </a:lnTo>
                    <a:lnTo>
                      <a:pt x="944527" y="2028530"/>
                    </a:lnTo>
                    <a:lnTo>
                      <a:pt x="726698" y="2086391"/>
                    </a:lnTo>
                    <a:lnTo>
                      <a:pt x="682452" y="2052355"/>
                    </a:lnTo>
                    <a:lnTo>
                      <a:pt x="593959" y="2052355"/>
                    </a:lnTo>
                    <a:lnTo>
                      <a:pt x="406762" y="1916212"/>
                    </a:lnTo>
                    <a:lnTo>
                      <a:pt x="362516" y="1926423"/>
                    </a:lnTo>
                    <a:lnTo>
                      <a:pt x="325076" y="1871966"/>
                    </a:lnTo>
                    <a:lnTo>
                      <a:pt x="291040" y="1851545"/>
                    </a:lnTo>
                    <a:lnTo>
                      <a:pt x="267215" y="1834527"/>
                    </a:lnTo>
                    <a:lnTo>
                      <a:pt x="243390" y="1800491"/>
                    </a:lnTo>
                    <a:lnTo>
                      <a:pt x="192337" y="1793684"/>
                    </a:lnTo>
                    <a:lnTo>
                      <a:pt x="151494" y="1793684"/>
                    </a:lnTo>
                    <a:lnTo>
                      <a:pt x="137880" y="1803895"/>
                    </a:lnTo>
                    <a:lnTo>
                      <a:pt x="45983" y="1790280"/>
                    </a:lnTo>
                    <a:lnTo>
                      <a:pt x="0" y="1809440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9E84E7C7-C2CE-4973-C807-61989794C0BA}"/>
                  </a:ext>
                </a:extLst>
              </p:cNvPr>
              <p:cNvSpPr/>
              <p:nvPr/>
            </p:nvSpPr>
            <p:spPr>
              <a:xfrm>
                <a:off x="2057716" y="3732180"/>
                <a:ext cx="1329309" cy="946093"/>
              </a:xfrm>
              <a:custGeom>
                <a:avLst/>
                <a:gdLst>
                  <a:gd name="connsiteX0" fmla="*/ 1021977 w 1329309"/>
                  <a:gd name="connsiteY0" fmla="*/ 0 h 946093"/>
                  <a:gd name="connsiteX1" fmla="*/ 1329309 w 1329309"/>
                  <a:gd name="connsiteY1" fmla="*/ 0 h 946093"/>
                  <a:gd name="connsiteX2" fmla="*/ 1329309 w 1329309"/>
                  <a:gd name="connsiteY2" fmla="*/ 283397 h 946093"/>
                  <a:gd name="connsiteX3" fmla="*/ 1237540 w 1329309"/>
                  <a:gd name="connsiteY3" fmla="*/ 268102 h 946093"/>
                  <a:gd name="connsiteX4" fmla="*/ 1217119 w 1329309"/>
                  <a:gd name="connsiteY4" fmla="*/ 227259 h 946093"/>
                  <a:gd name="connsiteX5" fmla="*/ 1155855 w 1329309"/>
                  <a:gd name="connsiteY5" fmla="*/ 235428 h 946093"/>
                  <a:gd name="connsiteX6" fmla="*/ 1135433 w 1329309"/>
                  <a:gd name="connsiteY6" fmla="*/ 288524 h 946093"/>
                  <a:gd name="connsiteX7" fmla="*/ 1168107 w 1329309"/>
                  <a:gd name="connsiteY7" fmla="*/ 325282 h 946093"/>
                  <a:gd name="connsiteX8" fmla="*/ 1188529 w 1329309"/>
                  <a:gd name="connsiteY8" fmla="*/ 447811 h 946093"/>
                  <a:gd name="connsiteX9" fmla="*/ 1180360 w 1329309"/>
                  <a:gd name="connsiteY9" fmla="*/ 513159 h 946093"/>
                  <a:gd name="connsiteX10" fmla="*/ 1086422 w 1329309"/>
                  <a:gd name="connsiteY10" fmla="*/ 468232 h 946093"/>
                  <a:gd name="connsiteX11" fmla="*/ 1082337 w 1329309"/>
                  <a:gd name="connsiteY11" fmla="*/ 574423 h 946093"/>
                  <a:gd name="connsiteX12" fmla="*/ 1045579 w 1329309"/>
                  <a:gd name="connsiteY12" fmla="*/ 549918 h 946093"/>
                  <a:gd name="connsiteX13" fmla="*/ 1008820 w 1329309"/>
                  <a:gd name="connsiteY13" fmla="*/ 582592 h 946093"/>
                  <a:gd name="connsiteX14" fmla="*/ 951640 w 1329309"/>
                  <a:gd name="connsiteY14" fmla="*/ 582592 h 946093"/>
                  <a:gd name="connsiteX15" fmla="*/ 923050 w 1329309"/>
                  <a:gd name="connsiteY15" fmla="*/ 656109 h 946093"/>
                  <a:gd name="connsiteX16" fmla="*/ 869954 w 1329309"/>
                  <a:gd name="connsiteY16" fmla="*/ 656109 h 946093"/>
                  <a:gd name="connsiteX17" fmla="*/ 804606 w 1329309"/>
                  <a:gd name="connsiteY17" fmla="*/ 594845 h 946093"/>
                  <a:gd name="connsiteX18" fmla="*/ 759678 w 1329309"/>
                  <a:gd name="connsiteY18" fmla="*/ 733711 h 946093"/>
                  <a:gd name="connsiteX19" fmla="*/ 747425 w 1329309"/>
                  <a:gd name="connsiteY19" fmla="*/ 770469 h 946093"/>
                  <a:gd name="connsiteX20" fmla="*/ 727004 w 1329309"/>
                  <a:gd name="connsiteY20" fmla="*/ 782722 h 946093"/>
                  <a:gd name="connsiteX21" fmla="*/ 710667 w 1329309"/>
                  <a:gd name="connsiteY21" fmla="*/ 843986 h 946093"/>
                  <a:gd name="connsiteX22" fmla="*/ 682077 w 1329309"/>
                  <a:gd name="connsiteY22" fmla="*/ 864408 h 946093"/>
                  <a:gd name="connsiteX23" fmla="*/ 653487 w 1329309"/>
                  <a:gd name="connsiteY23" fmla="*/ 799059 h 946093"/>
                  <a:gd name="connsiteX24" fmla="*/ 592222 w 1329309"/>
                  <a:gd name="connsiteY24" fmla="*/ 807228 h 946093"/>
                  <a:gd name="connsiteX25" fmla="*/ 584054 w 1329309"/>
                  <a:gd name="connsiteY25" fmla="*/ 868492 h 946093"/>
                  <a:gd name="connsiteX26" fmla="*/ 547295 w 1329309"/>
                  <a:gd name="connsiteY26" fmla="*/ 872576 h 946093"/>
                  <a:gd name="connsiteX27" fmla="*/ 518705 w 1329309"/>
                  <a:gd name="connsiteY27" fmla="*/ 937925 h 946093"/>
                  <a:gd name="connsiteX28" fmla="*/ 477862 w 1329309"/>
                  <a:gd name="connsiteY28" fmla="*/ 917503 h 946093"/>
                  <a:gd name="connsiteX29" fmla="*/ 437019 w 1329309"/>
                  <a:gd name="connsiteY29" fmla="*/ 929756 h 946093"/>
                  <a:gd name="connsiteX30" fmla="*/ 408429 w 1329309"/>
                  <a:gd name="connsiteY30" fmla="*/ 946093 h 946093"/>
                  <a:gd name="connsiteX31" fmla="*/ 371671 w 1329309"/>
                  <a:gd name="connsiteY31" fmla="*/ 925672 h 946093"/>
                  <a:gd name="connsiteX32" fmla="*/ 273648 w 1329309"/>
                  <a:gd name="connsiteY32" fmla="*/ 897082 h 946093"/>
                  <a:gd name="connsiteX33" fmla="*/ 122529 w 1329309"/>
                  <a:gd name="connsiteY33" fmla="*/ 876660 h 946093"/>
                  <a:gd name="connsiteX34" fmla="*/ 114360 w 1329309"/>
                  <a:gd name="connsiteY34" fmla="*/ 794975 h 946093"/>
                  <a:gd name="connsiteX35" fmla="*/ 16337 w 1329309"/>
                  <a:gd name="connsiteY35" fmla="*/ 709205 h 946093"/>
                  <a:gd name="connsiteX36" fmla="*/ 24506 w 1329309"/>
                  <a:gd name="connsiteY36" fmla="*/ 643856 h 946093"/>
                  <a:gd name="connsiteX37" fmla="*/ 0 w 1329309"/>
                  <a:gd name="connsiteY37" fmla="*/ 590761 h 946093"/>
                  <a:gd name="connsiteX38" fmla="*/ 61265 w 1329309"/>
                  <a:gd name="connsiteY38" fmla="*/ 513159 h 946093"/>
                  <a:gd name="connsiteX39" fmla="*/ 77602 w 1329309"/>
                  <a:gd name="connsiteY39" fmla="*/ 578508 h 946093"/>
                  <a:gd name="connsiteX40" fmla="*/ 118445 w 1329309"/>
                  <a:gd name="connsiteY40" fmla="*/ 562171 h 946093"/>
                  <a:gd name="connsiteX41" fmla="*/ 118445 w 1329309"/>
                  <a:gd name="connsiteY41" fmla="*/ 619351 h 946093"/>
                  <a:gd name="connsiteX42" fmla="*/ 118445 w 1329309"/>
                  <a:gd name="connsiteY42" fmla="*/ 635688 h 946093"/>
                  <a:gd name="connsiteX43" fmla="*/ 216759 w 1329309"/>
                  <a:gd name="connsiteY43" fmla="*/ 635688 h 946093"/>
                  <a:gd name="connsiteX44" fmla="*/ 247100 w 1329309"/>
                  <a:gd name="connsiteY44" fmla="*/ 609140 h 946093"/>
                  <a:gd name="connsiteX45" fmla="*/ 277732 w 1329309"/>
                  <a:gd name="connsiteY45" fmla="*/ 598929 h 946093"/>
                  <a:gd name="connsiteX46" fmla="*/ 281136 w 1329309"/>
                  <a:gd name="connsiteY46" fmla="*/ 575104 h 946093"/>
                  <a:gd name="connsiteX47" fmla="*/ 345804 w 1329309"/>
                  <a:gd name="connsiteY47" fmla="*/ 537665 h 946093"/>
                  <a:gd name="connsiteX48" fmla="*/ 352611 w 1329309"/>
                  <a:gd name="connsiteY48" fmla="*/ 575104 h 946093"/>
                  <a:gd name="connsiteX49" fmla="*/ 315171 w 1329309"/>
                  <a:gd name="connsiteY49" fmla="*/ 588718 h 946093"/>
                  <a:gd name="connsiteX50" fmla="*/ 315171 w 1329309"/>
                  <a:gd name="connsiteY50" fmla="*/ 615947 h 946093"/>
                  <a:gd name="connsiteX51" fmla="*/ 290858 w 1329309"/>
                  <a:gd name="connsiteY51" fmla="*/ 647742 h 946093"/>
                  <a:gd name="connsiteX52" fmla="*/ 294069 w 1329309"/>
                  <a:gd name="connsiteY52" fmla="*/ 652025 h 946093"/>
                  <a:gd name="connsiteX53" fmla="*/ 338996 w 1329309"/>
                  <a:gd name="connsiteY53" fmla="*/ 668362 h 946093"/>
                  <a:gd name="connsiteX54" fmla="*/ 408429 w 1329309"/>
                  <a:gd name="connsiteY54" fmla="*/ 652025 h 946093"/>
                  <a:gd name="connsiteX55" fmla="*/ 477862 w 1329309"/>
                  <a:gd name="connsiteY55" fmla="*/ 639772 h 946093"/>
                  <a:gd name="connsiteX56" fmla="*/ 481947 w 1329309"/>
                  <a:gd name="connsiteY56" fmla="*/ 590761 h 946093"/>
                  <a:gd name="connsiteX57" fmla="*/ 457441 w 1329309"/>
                  <a:gd name="connsiteY57" fmla="*/ 582592 h 946093"/>
                  <a:gd name="connsiteX58" fmla="*/ 453357 w 1329309"/>
                  <a:gd name="connsiteY58" fmla="*/ 562171 h 946093"/>
                  <a:gd name="connsiteX59" fmla="*/ 408429 w 1329309"/>
                  <a:gd name="connsiteY59" fmla="*/ 541749 h 946093"/>
                  <a:gd name="connsiteX60" fmla="*/ 432935 w 1329309"/>
                  <a:gd name="connsiteY60" fmla="*/ 504991 h 946093"/>
                  <a:gd name="connsiteX61" fmla="*/ 481947 w 1329309"/>
                  <a:gd name="connsiteY61" fmla="*/ 496822 h 946093"/>
                  <a:gd name="connsiteX62" fmla="*/ 612644 w 1329309"/>
                  <a:gd name="connsiteY62" fmla="*/ 562171 h 946093"/>
                  <a:gd name="connsiteX63" fmla="*/ 592222 w 1329309"/>
                  <a:gd name="connsiteY63" fmla="*/ 504991 h 946093"/>
                  <a:gd name="connsiteX64" fmla="*/ 600391 w 1329309"/>
                  <a:gd name="connsiteY64" fmla="*/ 484569 h 946093"/>
                  <a:gd name="connsiteX65" fmla="*/ 649403 w 1329309"/>
                  <a:gd name="connsiteY65" fmla="*/ 509075 h 946093"/>
                  <a:gd name="connsiteX66" fmla="*/ 657571 w 1329309"/>
                  <a:gd name="connsiteY66" fmla="*/ 468232 h 946093"/>
                  <a:gd name="connsiteX67" fmla="*/ 628981 w 1329309"/>
                  <a:gd name="connsiteY67" fmla="*/ 431474 h 946093"/>
                  <a:gd name="connsiteX68" fmla="*/ 612644 w 1329309"/>
                  <a:gd name="connsiteY68" fmla="*/ 402884 h 946093"/>
                  <a:gd name="connsiteX69" fmla="*/ 600391 w 1329309"/>
                  <a:gd name="connsiteY69" fmla="*/ 353872 h 946093"/>
                  <a:gd name="connsiteX70" fmla="*/ 653487 w 1329309"/>
                  <a:gd name="connsiteY70" fmla="*/ 366125 h 946093"/>
                  <a:gd name="connsiteX71" fmla="*/ 690245 w 1329309"/>
                  <a:gd name="connsiteY71" fmla="*/ 406968 h 946093"/>
                  <a:gd name="connsiteX72" fmla="*/ 747425 w 1329309"/>
                  <a:gd name="connsiteY72" fmla="*/ 386547 h 946093"/>
                  <a:gd name="connsiteX73" fmla="*/ 792353 w 1329309"/>
                  <a:gd name="connsiteY73" fmla="*/ 394715 h 946093"/>
                  <a:gd name="connsiteX74" fmla="*/ 841364 w 1329309"/>
                  <a:gd name="connsiteY74" fmla="*/ 366125 h 946093"/>
                  <a:gd name="connsiteX75" fmla="*/ 865870 w 1329309"/>
                  <a:gd name="connsiteY75" fmla="*/ 382462 h 946093"/>
                  <a:gd name="connsiteX76" fmla="*/ 874039 w 1329309"/>
                  <a:gd name="connsiteY76" fmla="*/ 366125 h 946093"/>
                  <a:gd name="connsiteX77" fmla="*/ 869954 w 1329309"/>
                  <a:gd name="connsiteY77" fmla="*/ 325282 h 946093"/>
                  <a:gd name="connsiteX78" fmla="*/ 849533 w 1329309"/>
                  <a:gd name="connsiteY78" fmla="*/ 284439 h 946093"/>
                  <a:gd name="connsiteX79" fmla="*/ 857701 w 1329309"/>
                  <a:gd name="connsiteY79" fmla="*/ 235428 h 946093"/>
                  <a:gd name="connsiteX80" fmla="*/ 841364 w 1329309"/>
                  <a:gd name="connsiteY80" fmla="*/ 174164 h 946093"/>
                  <a:gd name="connsiteX81" fmla="*/ 869954 w 1329309"/>
                  <a:gd name="connsiteY81" fmla="*/ 153742 h 946093"/>
                  <a:gd name="connsiteX82" fmla="*/ 935303 w 1329309"/>
                  <a:gd name="connsiteY82" fmla="*/ 104731 h 946093"/>
                  <a:gd name="connsiteX83" fmla="*/ 963893 w 1329309"/>
                  <a:gd name="connsiteY83" fmla="*/ 165995 h 946093"/>
                  <a:gd name="connsiteX84" fmla="*/ 967977 w 1329309"/>
                  <a:gd name="connsiteY84" fmla="*/ 239512 h 946093"/>
                  <a:gd name="connsiteX85" fmla="*/ 955724 w 1329309"/>
                  <a:gd name="connsiteY85" fmla="*/ 276271 h 946093"/>
                  <a:gd name="connsiteX86" fmla="*/ 967977 w 1329309"/>
                  <a:gd name="connsiteY86" fmla="*/ 300777 h 946093"/>
                  <a:gd name="connsiteX87" fmla="*/ 996567 w 1329309"/>
                  <a:gd name="connsiteY87" fmla="*/ 325282 h 946093"/>
                  <a:gd name="connsiteX88" fmla="*/ 1029242 w 1329309"/>
                  <a:gd name="connsiteY88" fmla="*/ 313029 h 946093"/>
                  <a:gd name="connsiteX89" fmla="*/ 1049663 w 1329309"/>
                  <a:gd name="connsiteY89" fmla="*/ 235428 h 946093"/>
                  <a:gd name="connsiteX90" fmla="*/ 1057832 w 1329309"/>
                  <a:gd name="connsiteY90" fmla="*/ 198670 h 946093"/>
                  <a:gd name="connsiteX91" fmla="*/ 1066000 w 1329309"/>
                  <a:gd name="connsiteY91" fmla="*/ 141490 h 946093"/>
                  <a:gd name="connsiteX92" fmla="*/ 1074169 w 1329309"/>
                  <a:gd name="connsiteY92" fmla="*/ 84310 h 946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329309" h="946093">
                    <a:moveTo>
                      <a:pt x="1021977" y="0"/>
                    </a:moveTo>
                    <a:lnTo>
                      <a:pt x="1329309" y="0"/>
                    </a:lnTo>
                    <a:lnTo>
                      <a:pt x="1329309" y="283397"/>
                    </a:lnTo>
                    <a:lnTo>
                      <a:pt x="1237540" y="268102"/>
                    </a:lnTo>
                    <a:lnTo>
                      <a:pt x="1217119" y="227259"/>
                    </a:lnTo>
                    <a:lnTo>
                      <a:pt x="1155855" y="235428"/>
                    </a:lnTo>
                    <a:lnTo>
                      <a:pt x="1135433" y="288524"/>
                    </a:lnTo>
                    <a:lnTo>
                      <a:pt x="1168107" y="325282"/>
                    </a:lnTo>
                    <a:lnTo>
                      <a:pt x="1188529" y="447811"/>
                    </a:lnTo>
                    <a:lnTo>
                      <a:pt x="1180360" y="513159"/>
                    </a:lnTo>
                    <a:lnTo>
                      <a:pt x="1086422" y="468232"/>
                    </a:lnTo>
                    <a:lnTo>
                      <a:pt x="1082337" y="574423"/>
                    </a:lnTo>
                    <a:lnTo>
                      <a:pt x="1045579" y="549918"/>
                    </a:lnTo>
                    <a:lnTo>
                      <a:pt x="1008820" y="582592"/>
                    </a:lnTo>
                    <a:lnTo>
                      <a:pt x="951640" y="582592"/>
                    </a:lnTo>
                    <a:lnTo>
                      <a:pt x="923050" y="656109"/>
                    </a:lnTo>
                    <a:lnTo>
                      <a:pt x="869954" y="656109"/>
                    </a:lnTo>
                    <a:lnTo>
                      <a:pt x="804606" y="594845"/>
                    </a:lnTo>
                    <a:lnTo>
                      <a:pt x="759678" y="733711"/>
                    </a:lnTo>
                    <a:lnTo>
                      <a:pt x="747425" y="770469"/>
                    </a:lnTo>
                    <a:lnTo>
                      <a:pt x="727004" y="782722"/>
                    </a:lnTo>
                    <a:lnTo>
                      <a:pt x="710667" y="843986"/>
                    </a:lnTo>
                    <a:lnTo>
                      <a:pt x="682077" y="864408"/>
                    </a:lnTo>
                    <a:lnTo>
                      <a:pt x="653487" y="799059"/>
                    </a:lnTo>
                    <a:lnTo>
                      <a:pt x="592222" y="807228"/>
                    </a:lnTo>
                    <a:lnTo>
                      <a:pt x="584054" y="868492"/>
                    </a:lnTo>
                    <a:lnTo>
                      <a:pt x="547295" y="872576"/>
                    </a:lnTo>
                    <a:lnTo>
                      <a:pt x="518705" y="937925"/>
                    </a:lnTo>
                    <a:lnTo>
                      <a:pt x="477862" y="917503"/>
                    </a:lnTo>
                    <a:lnTo>
                      <a:pt x="437019" y="929756"/>
                    </a:lnTo>
                    <a:lnTo>
                      <a:pt x="408429" y="946093"/>
                    </a:lnTo>
                    <a:lnTo>
                      <a:pt x="371671" y="925672"/>
                    </a:lnTo>
                    <a:lnTo>
                      <a:pt x="273648" y="897082"/>
                    </a:lnTo>
                    <a:lnTo>
                      <a:pt x="122529" y="876660"/>
                    </a:lnTo>
                    <a:lnTo>
                      <a:pt x="114360" y="794975"/>
                    </a:lnTo>
                    <a:lnTo>
                      <a:pt x="16337" y="709205"/>
                    </a:lnTo>
                    <a:lnTo>
                      <a:pt x="24506" y="643856"/>
                    </a:lnTo>
                    <a:lnTo>
                      <a:pt x="0" y="590761"/>
                    </a:lnTo>
                    <a:lnTo>
                      <a:pt x="61265" y="513159"/>
                    </a:lnTo>
                    <a:lnTo>
                      <a:pt x="77602" y="578508"/>
                    </a:lnTo>
                    <a:lnTo>
                      <a:pt x="118445" y="562171"/>
                    </a:lnTo>
                    <a:lnTo>
                      <a:pt x="118445" y="619351"/>
                    </a:lnTo>
                    <a:lnTo>
                      <a:pt x="118445" y="635688"/>
                    </a:lnTo>
                    <a:lnTo>
                      <a:pt x="216759" y="635688"/>
                    </a:lnTo>
                    <a:lnTo>
                      <a:pt x="247100" y="609140"/>
                    </a:lnTo>
                    <a:lnTo>
                      <a:pt x="277732" y="598929"/>
                    </a:lnTo>
                    <a:lnTo>
                      <a:pt x="281136" y="575104"/>
                    </a:lnTo>
                    <a:lnTo>
                      <a:pt x="345804" y="537665"/>
                    </a:lnTo>
                    <a:lnTo>
                      <a:pt x="352611" y="575104"/>
                    </a:lnTo>
                    <a:lnTo>
                      <a:pt x="315171" y="588718"/>
                    </a:lnTo>
                    <a:lnTo>
                      <a:pt x="315171" y="615947"/>
                    </a:lnTo>
                    <a:lnTo>
                      <a:pt x="290858" y="647742"/>
                    </a:lnTo>
                    <a:lnTo>
                      <a:pt x="294069" y="652025"/>
                    </a:lnTo>
                    <a:lnTo>
                      <a:pt x="338996" y="668362"/>
                    </a:lnTo>
                    <a:lnTo>
                      <a:pt x="408429" y="652025"/>
                    </a:lnTo>
                    <a:lnTo>
                      <a:pt x="477862" y="639772"/>
                    </a:lnTo>
                    <a:lnTo>
                      <a:pt x="481947" y="590761"/>
                    </a:lnTo>
                    <a:lnTo>
                      <a:pt x="457441" y="582592"/>
                    </a:lnTo>
                    <a:lnTo>
                      <a:pt x="453357" y="562171"/>
                    </a:lnTo>
                    <a:lnTo>
                      <a:pt x="408429" y="541749"/>
                    </a:lnTo>
                    <a:lnTo>
                      <a:pt x="432935" y="504991"/>
                    </a:lnTo>
                    <a:lnTo>
                      <a:pt x="481947" y="496822"/>
                    </a:lnTo>
                    <a:lnTo>
                      <a:pt x="612644" y="562171"/>
                    </a:lnTo>
                    <a:lnTo>
                      <a:pt x="592222" y="504991"/>
                    </a:lnTo>
                    <a:lnTo>
                      <a:pt x="600391" y="484569"/>
                    </a:lnTo>
                    <a:lnTo>
                      <a:pt x="649403" y="509075"/>
                    </a:lnTo>
                    <a:lnTo>
                      <a:pt x="657571" y="468232"/>
                    </a:lnTo>
                    <a:lnTo>
                      <a:pt x="628981" y="431474"/>
                    </a:lnTo>
                    <a:lnTo>
                      <a:pt x="612644" y="402884"/>
                    </a:lnTo>
                    <a:lnTo>
                      <a:pt x="600391" y="353872"/>
                    </a:lnTo>
                    <a:lnTo>
                      <a:pt x="653487" y="366125"/>
                    </a:lnTo>
                    <a:lnTo>
                      <a:pt x="690245" y="406968"/>
                    </a:lnTo>
                    <a:lnTo>
                      <a:pt x="747425" y="386547"/>
                    </a:lnTo>
                    <a:lnTo>
                      <a:pt x="792353" y="394715"/>
                    </a:lnTo>
                    <a:lnTo>
                      <a:pt x="841364" y="366125"/>
                    </a:lnTo>
                    <a:lnTo>
                      <a:pt x="865870" y="382462"/>
                    </a:lnTo>
                    <a:lnTo>
                      <a:pt x="874039" y="366125"/>
                    </a:lnTo>
                    <a:lnTo>
                      <a:pt x="869954" y="325282"/>
                    </a:lnTo>
                    <a:lnTo>
                      <a:pt x="849533" y="284439"/>
                    </a:lnTo>
                    <a:lnTo>
                      <a:pt x="857701" y="235428"/>
                    </a:lnTo>
                    <a:lnTo>
                      <a:pt x="841364" y="174164"/>
                    </a:lnTo>
                    <a:lnTo>
                      <a:pt x="869954" y="153742"/>
                    </a:lnTo>
                    <a:lnTo>
                      <a:pt x="935303" y="104731"/>
                    </a:lnTo>
                    <a:lnTo>
                      <a:pt x="963893" y="165995"/>
                    </a:lnTo>
                    <a:lnTo>
                      <a:pt x="967977" y="239512"/>
                    </a:lnTo>
                    <a:lnTo>
                      <a:pt x="955724" y="276271"/>
                    </a:lnTo>
                    <a:lnTo>
                      <a:pt x="967977" y="300777"/>
                    </a:lnTo>
                    <a:lnTo>
                      <a:pt x="996567" y="325282"/>
                    </a:lnTo>
                    <a:lnTo>
                      <a:pt x="1029242" y="313029"/>
                    </a:lnTo>
                    <a:lnTo>
                      <a:pt x="1049663" y="235428"/>
                    </a:lnTo>
                    <a:lnTo>
                      <a:pt x="1057832" y="198670"/>
                    </a:lnTo>
                    <a:lnTo>
                      <a:pt x="1066000" y="141490"/>
                    </a:lnTo>
                    <a:lnTo>
                      <a:pt x="1074169" y="8431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432FC861-CC04-AA4C-6530-D2B2080DA5C5}"/>
                  </a:ext>
                </a:extLst>
              </p:cNvPr>
              <p:cNvSpPr/>
              <p:nvPr/>
            </p:nvSpPr>
            <p:spPr>
              <a:xfrm>
                <a:off x="2579903" y="3959439"/>
                <a:ext cx="807123" cy="1837926"/>
              </a:xfrm>
              <a:custGeom>
                <a:avLst/>
                <a:gdLst>
                  <a:gd name="connsiteX0" fmla="*/ 697007 w 807123"/>
                  <a:gd name="connsiteY0" fmla="*/ 0 h 1837926"/>
                  <a:gd name="connsiteX1" fmla="*/ 717428 w 807123"/>
                  <a:gd name="connsiteY1" fmla="*/ 40843 h 1837926"/>
                  <a:gd name="connsiteX2" fmla="*/ 807123 w 807123"/>
                  <a:gd name="connsiteY2" fmla="*/ 55792 h 1837926"/>
                  <a:gd name="connsiteX3" fmla="*/ 807123 w 807123"/>
                  <a:gd name="connsiteY3" fmla="*/ 1674555 h 1837926"/>
                  <a:gd name="connsiteX4" fmla="*/ 756198 w 807123"/>
                  <a:gd name="connsiteY4" fmla="*/ 1674555 h 1837926"/>
                  <a:gd name="connsiteX5" fmla="*/ 633669 w 807123"/>
                  <a:gd name="connsiteY5" fmla="*/ 1625544 h 1837926"/>
                  <a:gd name="connsiteX6" fmla="*/ 588742 w 807123"/>
                  <a:gd name="connsiteY6" fmla="*/ 1629628 h 1837926"/>
                  <a:gd name="connsiteX7" fmla="*/ 556067 w 807123"/>
                  <a:gd name="connsiteY7" fmla="*/ 1621459 h 1837926"/>
                  <a:gd name="connsiteX8" fmla="*/ 523393 w 807123"/>
                  <a:gd name="connsiteY8" fmla="*/ 1650049 h 1837926"/>
                  <a:gd name="connsiteX9" fmla="*/ 584657 w 807123"/>
                  <a:gd name="connsiteY9" fmla="*/ 1678639 h 1837926"/>
                  <a:gd name="connsiteX10" fmla="*/ 551983 w 807123"/>
                  <a:gd name="connsiteY10" fmla="*/ 1735819 h 1837926"/>
                  <a:gd name="connsiteX11" fmla="*/ 523393 w 807123"/>
                  <a:gd name="connsiteY11" fmla="*/ 1739903 h 1837926"/>
                  <a:gd name="connsiteX12" fmla="*/ 539730 w 807123"/>
                  <a:gd name="connsiteY12" fmla="*/ 1784831 h 1837926"/>
                  <a:gd name="connsiteX13" fmla="*/ 519309 w 807123"/>
                  <a:gd name="connsiteY13" fmla="*/ 1797083 h 1837926"/>
                  <a:gd name="connsiteX14" fmla="*/ 421286 w 807123"/>
                  <a:gd name="connsiteY14" fmla="*/ 1837926 h 1837926"/>
                  <a:gd name="connsiteX15" fmla="*/ 400864 w 807123"/>
                  <a:gd name="connsiteY15" fmla="*/ 1792999 h 1837926"/>
                  <a:gd name="connsiteX16" fmla="*/ 417202 w 807123"/>
                  <a:gd name="connsiteY16" fmla="*/ 1768493 h 1837926"/>
                  <a:gd name="connsiteX17" fmla="*/ 392696 w 807123"/>
                  <a:gd name="connsiteY17" fmla="*/ 1752156 h 1837926"/>
                  <a:gd name="connsiteX18" fmla="*/ 392696 w 807123"/>
                  <a:gd name="connsiteY18" fmla="*/ 1727651 h 1837926"/>
                  <a:gd name="connsiteX19" fmla="*/ 335516 w 807123"/>
                  <a:gd name="connsiteY19" fmla="*/ 1707229 h 1837926"/>
                  <a:gd name="connsiteX20" fmla="*/ 282420 w 807123"/>
                  <a:gd name="connsiteY20" fmla="*/ 1686808 h 1837926"/>
                  <a:gd name="connsiteX21" fmla="*/ 278336 w 807123"/>
                  <a:gd name="connsiteY21" fmla="*/ 1633712 h 1837926"/>
                  <a:gd name="connsiteX22" fmla="*/ 212987 w 807123"/>
                  <a:gd name="connsiteY22" fmla="*/ 1658218 h 1837926"/>
                  <a:gd name="connsiteX23" fmla="*/ 163975 w 807123"/>
                  <a:gd name="connsiteY23" fmla="*/ 1621459 h 1837926"/>
                  <a:gd name="connsiteX24" fmla="*/ 184397 w 807123"/>
                  <a:gd name="connsiteY24" fmla="*/ 1511184 h 1837926"/>
                  <a:gd name="connsiteX25" fmla="*/ 151723 w 807123"/>
                  <a:gd name="connsiteY25" fmla="*/ 1474425 h 1837926"/>
                  <a:gd name="connsiteX26" fmla="*/ 135385 w 807123"/>
                  <a:gd name="connsiteY26" fmla="*/ 1437667 h 1837926"/>
                  <a:gd name="connsiteX27" fmla="*/ 106795 w 807123"/>
                  <a:gd name="connsiteY27" fmla="*/ 1425414 h 1837926"/>
                  <a:gd name="connsiteX28" fmla="*/ 123133 w 807123"/>
                  <a:gd name="connsiteY28" fmla="*/ 1388655 h 1837926"/>
                  <a:gd name="connsiteX29" fmla="*/ 86374 w 807123"/>
                  <a:gd name="connsiteY29" fmla="*/ 1315138 h 1837926"/>
                  <a:gd name="connsiteX30" fmla="*/ 114964 w 807123"/>
                  <a:gd name="connsiteY30" fmla="*/ 1290633 h 1837926"/>
                  <a:gd name="connsiteX31" fmla="*/ 151723 w 807123"/>
                  <a:gd name="connsiteY31" fmla="*/ 1106840 h 1837926"/>
                  <a:gd name="connsiteX32" fmla="*/ 98627 w 807123"/>
                  <a:gd name="connsiteY32" fmla="*/ 976143 h 1837926"/>
                  <a:gd name="connsiteX33" fmla="*/ 159891 w 807123"/>
                  <a:gd name="connsiteY33" fmla="*/ 849531 h 1837926"/>
                  <a:gd name="connsiteX34" fmla="*/ 98627 w 807123"/>
                  <a:gd name="connsiteY34" fmla="*/ 853615 h 1837926"/>
                  <a:gd name="connsiteX35" fmla="*/ 78205 w 807123"/>
                  <a:gd name="connsiteY35" fmla="*/ 796435 h 1837926"/>
                  <a:gd name="connsiteX36" fmla="*/ 604 w 807123"/>
                  <a:gd name="connsiteY36" fmla="*/ 710665 h 1837926"/>
                  <a:gd name="connsiteX37" fmla="*/ 0 w 807123"/>
                  <a:gd name="connsiteY37" fmla="*/ 707447 h 1837926"/>
                  <a:gd name="connsiteX38" fmla="*/ 27183 w 807123"/>
                  <a:gd name="connsiteY38" fmla="*/ 645317 h 1837926"/>
                  <a:gd name="connsiteX39" fmla="*/ 63941 w 807123"/>
                  <a:gd name="connsiteY39" fmla="*/ 641232 h 1837926"/>
                  <a:gd name="connsiteX40" fmla="*/ 72110 w 807123"/>
                  <a:gd name="connsiteY40" fmla="*/ 579968 h 1837926"/>
                  <a:gd name="connsiteX41" fmla="*/ 133374 w 807123"/>
                  <a:gd name="connsiteY41" fmla="*/ 571800 h 1837926"/>
                  <a:gd name="connsiteX42" fmla="*/ 161964 w 807123"/>
                  <a:gd name="connsiteY42" fmla="*/ 637148 h 1837926"/>
                  <a:gd name="connsiteX43" fmla="*/ 190554 w 807123"/>
                  <a:gd name="connsiteY43" fmla="*/ 616727 h 1837926"/>
                  <a:gd name="connsiteX44" fmla="*/ 206892 w 807123"/>
                  <a:gd name="connsiteY44" fmla="*/ 555463 h 1837926"/>
                  <a:gd name="connsiteX45" fmla="*/ 227313 w 807123"/>
                  <a:gd name="connsiteY45" fmla="*/ 543210 h 1837926"/>
                  <a:gd name="connsiteX46" fmla="*/ 239566 w 807123"/>
                  <a:gd name="connsiteY46" fmla="*/ 506451 h 1837926"/>
                  <a:gd name="connsiteX47" fmla="*/ 284493 w 807123"/>
                  <a:gd name="connsiteY47" fmla="*/ 367586 h 1837926"/>
                  <a:gd name="connsiteX48" fmla="*/ 349842 w 807123"/>
                  <a:gd name="connsiteY48" fmla="*/ 428850 h 1837926"/>
                  <a:gd name="connsiteX49" fmla="*/ 402938 w 807123"/>
                  <a:gd name="connsiteY49" fmla="*/ 428850 h 1837926"/>
                  <a:gd name="connsiteX50" fmla="*/ 431528 w 807123"/>
                  <a:gd name="connsiteY50" fmla="*/ 355333 h 1837926"/>
                  <a:gd name="connsiteX51" fmla="*/ 488708 w 807123"/>
                  <a:gd name="connsiteY51" fmla="*/ 355333 h 1837926"/>
                  <a:gd name="connsiteX52" fmla="*/ 525466 w 807123"/>
                  <a:gd name="connsiteY52" fmla="*/ 322659 h 1837926"/>
                  <a:gd name="connsiteX53" fmla="*/ 562225 w 807123"/>
                  <a:gd name="connsiteY53" fmla="*/ 347164 h 1837926"/>
                  <a:gd name="connsiteX54" fmla="*/ 566309 w 807123"/>
                  <a:gd name="connsiteY54" fmla="*/ 240973 h 1837926"/>
                  <a:gd name="connsiteX55" fmla="*/ 660248 w 807123"/>
                  <a:gd name="connsiteY55" fmla="*/ 285900 h 1837926"/>
                  <a:gd name="connsiteX56" fmla="*/ 668417 w 807123"/>
                  <a:gd name="connsiteY56" fmla="*/ 220552 h 1837926"/>
                  <a:gd name="connsiteX57" fmla="*/ 647995 w 807123"/>
                  <a:gd name="connsiteY57" fmla="*/ 98023 h 1837926"/>
                  <a:gd name="connsiteX58" fmla="*/ 615321 w 807123"/>
                  <a:gd name="connsiteY58" fmla="*/ 61265 h 1837926"/>
                  <a:gd name="connsiteX59" fmla="*/ 635742 w 807123"/>
                  <a:gd name="connsiteY59" fmla="*/ 8169 h 1837926"/>
                  <a:gd name="connsiteX0" fmla="*/ 697007 w 1087231"/>
                  <a:gd name="connsiteY0" fmla="*/ 0 h 1837926"/>
                  <a:gd name="connsiteX1" fmla="*/ 717428 w 1087231"/>
                  <a:gd name="connsiteY1" fmla="*/ 40843 h 1837926"/>
                  <a:gd name="connsiteX2" fmla="*/ 807123 w 1087231"/>
                  <a:gd name="connsiteY2" fmla="*/ 55792 h 1837926"/>
                  <a:gd name="connsiteX3" fmla="*/ 1087222 w 1087231"/>
                  <a:gd name="connsiteY3" fmla="*/ 869736 h 1837926"/>
                  <a:gd name="connsiteX4" fmla="*/ 807123 w 1087231"/>
                  <a:gd name="connsiteY4" fmla="*/ 1674555 h 1837926"/>
                  <a:gd name="connsiteX5" fmla="*/ 756198 w 1087231"/>
                  <a:gd name="connsiteY5" fmla="*/ 1674555 h 1837926"/>
                  <a:gd name="connsiteX6" fmla="*/ 633669 w 1087231"/>
                  <a:gd name="connsiteY6" fmla="*/ 1625544 h 1837926"/>
                  <a:gd name="connsiteX7" fmla="*/ 588742 w 1087231"/>
                  <a:gd name="connsiteY7" fmla="*/ 1629628 h 1837926"/>
                  <a:gd name="connsiteX8" fmla="*/ 556067 w 1087231"/>
                  <a:gd name="connsiteY8" fmla="*/ 1621459 h 1837926"/>
                  <a:gd name="connsiteX9" fmla="*/ 523393 w 1087231"/>
                  <a:gd name="connsiteY9" fmla="*/ 1650049 h 1837926"/>
                  <a:gd name="connsiteX10" fmla="*/ 584657 w 1087231"/>
                  <a:gd name="connsiteY10" fmla="*/ 1678639 h 1837926"/>
                  <a:gd name="connsiteX11" fmla="*/ 551983 w 1087231"/>
                  <a:gd name="connsiteY11" fmla="*/ 1735819 h 1837926"/>
                  <a:gd name="connsiteX12" fmla="*/ 523393 w 1087231"/>
                  <a:gd name="connsiteY12" fmla="*/ 1739903 h 1837926"/>
                  <a:gd name="connsiteX13" fmla="*/ 539730 w 1087231"/>
                  <a:gd name="connsiteY13" fmla="*/ 1784831 h 1837926"/>
                  <a:gd name="connsiteX14" fmla="*/ 519309 w 1087231"/>
                  <a:gd name="connsiteY14" fmla="*/ 1797083 h 1837926"/>
                  <a:gd name="connsiteX15" fmla="*/ 421286 w 1087231"/>
                  <a:gd name="connsiteY15" fmla="*/ 1837926 h 1837926"/>
                  <a:gd name="connsiteX16" fmla="*/ 400864 w 1087231"/>
                  <a:gd name="connsiteY16" fmla="*/ 1792999 h 1837926"/>
                  <a:gd name="connsiteX17" fmla="*/ 417202 w 1087231"/>
                  <a:gd name="connsiteY17" fmla="*/ 1768493 h 1837926"/>
                  <a:gd name="connsiteX18" fmla="*/ 392696 w 1087231"/>
                  <a:gd name="connsiteY18" fmla="*/ 1752156 h 1837926"/>
                  <a:gd name="connsiteX19" fmla="*/ 392696 w 1087231"/>
                  <a:gd name="connsiteY19" fmla="*/ 1727651 h 1837926"/>
                  <a:gd name="connsiteX20" fmla="*/ 335516 w 1087231"/>
                  <a:gd name="connsiteY20" fmla="*/ 1707229 h 1837926"/>
                  <a:gd name="connsiteX21" fmla="*/ 282420 w 1087231"/>
                  <a:gd name="connsiteY21" fmla="*/ 1686808 h 1837926"/>
                  <a:gd name="connsiteX22" fmla="*/ 278336 w 1087231"/>
                  <a:gd name="connsiteY22" fmla="*/ 1633712 h 1837926"/>
                  <a:gd name="connsiteX23" fmla="*/ 212987 w 1087231"/>
                  <a:gd name="connsiteY23" fmla="*/ 1658218 h 1837926"/>
                  <a:gd name="connsiteX24" fmla="*/ 163975 w 1087231"/>
                  <a:gd name="connsiteY24" fmla="*/ 1621459 h 1837926"/>
                  <a:gd name="connsiteX25" fmla="*/ 184397 w 1087231"/>
                  <a:gd name="connsiteY25" fmla="*/ 1511184 h 1837926"/>
                  <a:gd name="connsiteX26" fmla="*/ 151723 w 1087231"/>
                  <a:gd name="connsiteY26" fmla="*/ 1474425 h 1837926"/>
                  <a:gd name="connsiteX27" fmla="*/ 135385 w 1087231"/>
                  <a:gd name="connsiteY27" fmla="*/ 1437667 h 1837926"/>
                  <a:gd name="connsiteX28" fmla="*/ 106795 w 1087231"/>
                  <a:gd name="connsiteY28" fmla="*/ 1425414 h 1837926"/>
                  <a:gd name="connsiteX29" fmla="*/ 123133 w 1087231"/>
                  <a:gd name="connsiteY29" fmla="*/ 1388655 h 1837926"/>
                  <a:gd name="connsiteX30" fmla="*/ 86374 w 1087231"/>
                  <a:gd name="connsiteY30" fmla="*/ 1315138 h 1837926"/>
                  <a:gd name="connsiteX31" fmla="*/ 114964 w 1087231"/>
                  <a:gd name="connsiteY31" fmla="*/ 1290633 h 1837926"/>
                  <a:gd name="connsiteX32" fmla="*/ 151723 w 1087231"/>
                  <a:gd name="connsiteY32" fmla="*/ 1106840 h 1837926"/>
                  <a:gd name="connsiteX33" fmla="*/ 98627 w 1087231"/>
                  <a:gd name="connsiteY33" fmla="*/ 976143 h 1837926"/>
                  <a:gd name="connsiteX34" fmla="*/ 159891 w 1087231"/>
                  <a:gd name="connsiteY34" fmla="*/ 849531 h 1837926"/>
                  <a:gd name="connsiteX35" fmla="*/ 98627 w 1087231"/>
                  <a:gd name="connsiteY35" fmla="*/ 853615 h 1837926"/>
                  <a:gd name="connsiteX36" fmla="*/ 78205 w 1087231"/>
                  <a:gd name="connsiteY36" fmla="*/ 796435 h 1837926"/>
                  <a:gd name="connsiteX37" fmla="*/ 604 w 1087231"/>
                  <a:gd name="connsiteY37" fmla="*/ 710665 h 1837926"/>
                  <a:gd name="connsiteX38" fmla="*/ 0 w 1087231"/>
                  <a:gd name="connsiteY38" fmla="*/ 707447 h 1837926"/>
                  <a:gd name="connsiteX39" fmla="*/ 27183 w 1087231"/>
                  <a:gd name="connsiteY39" fmla="*/ 645317 h 1837926"/>
                  <a:gd name="connsiteX40" fmla="*/ 63941 w 1087231"/>
                  <a:gd name="connsiteY40" fmla="*/ 641232 h 1837926"/>
                  <a:gd name="connsiteX41" fmla="*/ 72110 w 1087231"/>
                  <a:gd name="connsiteY41" fmla="*/ 579968 h 1837926"/>
                  <a:gd name="connsiteX42" fmla="*/ 133374 w 1087231"/>
                  <a:gd name="connsiteY42" fmla="*/ 571800 h 1837926"/>
                  <a:gd name="connsiteX43" fmla="*/ 161964 w 1087231"/>
                  <a:gd name="connsiteY43" fmla="*/ 637148 h 1837926"/>
                  <a:gd name="connsiteX44" fmla="*/ 190554 w 1087231"/>
                  <a:gd name="connsiteY44" fmla="*/ 616727 h 1837926"/>
                  <a:gd name="connsiteX45" fmla="*/ 206892 w 1087231"/>
                  <a:gd name="connsiteY45" fmla="*/ 555463 h 1837926"/>
                  <a:gd name="connsiteX46" fmla="*/ 227313 w 1087231"/>
                  <a:gd name="connsiteY46" fmla="*/ 543210 h 1837926"/>
                  <a:gd name="connsiteX47" fmla="*/ 239566 w 1087231"/>
                  <a:gd name="connsiteY47" fmla="*/ 506451 h 1837926"/>
                  <a:gd name="connsiteX48" fmla="*/ 284493 w 1087231"/>
                  <a:gd name="connsiteY48" fmla="*/ 367586 h 1837926"/>
                  <a:gd name="connsiteX49" fmla="*/ 349842 w 1087231"/>
                  <a:gd name="connsiteY49" fmla="*/ 428850 h 1837926"/>
                  <a:gd name="connsiteX50" fmla="*/ 402938 w 1087231"/>
                  <a:gd name="connsiteY50" fmla="*/ 428850 h 1837926"/>
                  <a:gd name="connsiteX51" fmla="*/ 431528 w 1087231"/>
                  <a:gd name="connsiteY51" fmla="*/ 355333 h 1837926"/>
                  <a:gd name="connsiteX52" fmla="*/ 488708 w 1087231"/>
                  <a:gd name="connsiteY52" fmla="*/ 355333 h 1837926"/>
                  <a:gd name="connsiteX53" fmla="*/ 525466 w 1087231"/>
                  <a:gd name="connsiteY53" fmla="*/ 322659 h 1837926"/>
                  <a:gd name="connsiteX54" fmla="*/ 562225 w 1087231"/>
                  <a:gd name="connsiteY54" fmla="*/ 347164 h 1837926"/>
                  <a:gd name="connsiteX55" fmla="*/ 566309 w 1087231"/>
                  <a:gd name="connsiteY55" fmla="*/ 240973 h 1837926"/>
                  <a:gd name="connsiteX56" fmla="*/ 660248 w 1087231"/>
                  <a:gd name="connsiteY56" fmla="*/ 285900 h 1837926"/>
                  <a:gd name="connsiteX57" fmla="*/ 668417 w 1087231"/>
                  <a:gd name="connsiteY57" fmla="*/ 220552 h 1837926"/>
                  <a:gd name="connsiteX58" fmla="*/ 647995 w 1087231"/>
                  <a:gd name="connsiteY58" fmla="*/ 98023 h 1837926"/>
                  <a:gd name="connsiteX59" fmla="*/ 615321 w 1087231"/>
                  <a:gd name="connsiteY59" fmla="*/ 61265 h 1837926"/>
                  <a:gd name="connsiteX60" fmla="*/ 635742 w 1087231"/>
                  <a:gd name="connsiteY60" fmla="*/ 8169 h 1837926"/>
                  <a:gd name="connsiteX61" fmla="*/ 697007 w 1087231"/>
                  <a:gd name="connsiteY61" fmla="*/ 0 h 1837926"/>
                  <a:gd name="connsiteX0" fmla="*/ 1087222 w 1178662"/>
                  <a:gd name="connsiteY0" fmla="*/ 869736 h 1837926"/>
                  <a:gd name="connsiteX1" fmla="*/ 807123 w 1178662"/>
                  <a:gd name="connsiteY1" fmla="*/ 1674555 h 1837926"/>
                  <a:gd name="connsiteX2" fmla="*/ 756198 w 1178662"/>
                  <a:gd name="connsiteY2" fmla="*/ 1674555 h 1837926"/>
                  <a:gd name="connsiteX3" fmla="*/ 633669 w 1178662"/>
                  <a:gd name="connsiteY3" fmla="*/ 1625544 h 1837926"/>
                  <a:gd name="connsiteX4" fmla="*/ 588742 w 1178662"/>
                  <a:gd name="connsiteY4" fmla="*/ 1629628 h 1837926"/>
                  <a:gd name="connsiteX5" fmla="*/ 556067 w 1178662"/>
                  <a:gd name="connsiteY5" fmla="*/ 1621459 h 1837926"/>
                  <a:gd name="connsiteX6" fmla="*/ 523393 w 1178662"/>
                  <a:gd name="connsiteY6" fmla="*/ 1650049 h 1837926"/>
                  <a:gd name="connsiteX7" fmla="*/ 584657 w 1178662"/>
                  <a:gd name="connsiteY7" fmla="*/ 1678639 h 1837926"/>
                  <a:gd name="connsiteX8" fmla="*/ 551983 w 1178662"/>
                  <a:gd name="connsiteY8" fmla="*/ 1735819 h 1837926"/>
                  <a:gd name="connsiteX9" fmla="*/ 523393 w 1178662"/>
                  <a:gd name="connsiteY9" fmla="*/ 1739903 h 1837926"/>
                  <a:gd name="connsiteX10" fmla="*/ 539730 w 1178662"/>
                  <a:gd name="connsiteY10" fmla="*/ 1784831 h 1837926"/>
                  <a:gd name="connsiteX11" fmla="*/ 519309 w 1178662"/>
                  <a:gd name="connsiteY11" fmla="*/ 1797083 h 1837926"/>
                  <a:gd name="connsiteX12" fmla="*/ 421286 w 1178662"/>
                  <a:gd name="connsiteY12" fmla="*/ 1837926 h 1837926"/>
                  <a:gd name="connsiteX13" fmla="*/ 400864 w 1178662"/>
                  <a:gd name="connsiteY13" fmla="*/ 1792999 h 1837926"/>
                  <a:gd name="connsiteX14" fmla="*/ 417202 w 1178662"/>
                  <a:gd name="connsiteY14" fmla="*/ 1768493 h 1837926"/>
                  <a:gd name="connsiteX15" fmla="*/ 392696 w 1178662"/>
                  <a:gd name="connsiteY15" fmla="*/ 1752156 h 1837926"/>
                  <a:gd name="connsiteX16" fmla="*/ 392696 w 1178662"/>
                  <a:gd name="connsiteY16" fmla="*/ 1727651 h 1837926"/>
                  <a:gd name="connsiteX17" fmla="*/ 335516 w 1178662"/>
                  <a:gd name="connsiteY17" fmla="*/ 1707229 h 1837926"/>
                  <a:gd name="connsiteX18" fmla="*/ 282420 w 1178662"/>
                  <a:gd name="connsiteY18" fmla="*/ 1686808 h 1837926"/>
                  <a:gd name="connsiteX19" fmla="*/ 278336 w 1178662"/>
                  <a:gd name="connsiteY19" fmla="*/ 1633712 h 1837926"/>
                  <a:gd name="connsiteX20" fmla="*/ 212987 w 1178662"/>
                  <a:gd name="connsiteY20" fmla="*/ 1658218 h 1837926"/>
                  <a:gd name="connsiteX21" fmla="*/ 163975 w 1178662"/>
                  <a:gd name="connsiteY21" fmla="*/ 1621459 h 1837926"/>
                  <a:gd name="connsiteX22" fmla="*/ 184397 w 1178662"/>
                  <a:gd name="connsiteY22" fmla="*/ 1511184 h 1837926"/>
                  <a:gd name="connsiteX23" fmla="*/ 151723 w 1178662"/>
                  <a:gd name="connsiteY23" fmla="*/ 1474425 h 1837926"/>
                  <a:gd name="connsiteX24" fmla="*/ 135385 w 1178662"/>
                  <a:gd name="connsiteY24" fmla="*/ 1437667 h 1837926"/>
                  <a:gd name="connsiteX25" fmla="*/ 106795 w 1178662"/>
                  <a:gd name="connsiteY25" fmla="*/ 1425414 h 1837926"/>
                  <a:gd name="connsiteX26" fmla="*/ 123133 w 1178662"/>
                  <a:gd name="connsiteY26" fmla="*/ 1388655 h 1837926"/>
                  <a:gd name="connsiteX27" fmla="*/ 86374 w 1178662"/>
                  <a:gd name="connsiteY27" fmla="*/ 1315138 h 1837926"/>
                  <a:gd name="connsiteX28" fmla="*/ 114964 w 1178662"/>
                  <a:gd name="connsiteY28" fmla="*/ 1290633 h 1837926"/>
                  <a:gd name="connsiteX29" fmla="*/ 151723 w 1178662"/>
                  <a:gd name="connsiteY29" fmla="*/ 1106840 h 1837926"/>
                  <a:gd name="connsiteX30" fmla="*/ 98627 w 1178662"/>
                  <a:gd name="connsiteY30" fmla="*/ 976143 h 1837926"/>
                  <a:gd name="connsiteX31" fmla="*/ 159891 w 1178662"/>
                  <a:gd name="connsiteY31" fmla="*/ 849531 h 1837926"/>
                  <a:gd name="connsiteX32" fmla="*/ 98627 w 1178662"/>
                  <a:gd name="connsiteY32" fmla="*/ 853615 h 1837926"/>
                  <a:gd name="connsiteX33" fmla="*/ 78205 w 1178662"/>
                  <a:gd name="connsiteY33" fmla="*/ 796435 h 1837926"/>
                  <a:gd name="connsiteX34" fmla="*/ 604 w 1178662"/>
                  <a:gd name="connsiteY34" fmla="*/ 710665 h 1837926"/>
                  <a:gd name="connsiteX35" fmla="*/ 0 w 1178662"/>
                  <a:gd name="connsiteY35" fmla="*/ 707447 h 1837926"/>
                  <a:gd name="connsiteX36" fmla="*/ 27183 w 1178662"/>
                  <a:gd name="connsiteY36" fmla="*/ 645317 h 1837926"/>
                  <a:gd name="connsiteX37" fmla="*/ 63941 w 1178662"/>
                  <a:gd name="connsiteY37" fmla="*/ 641232 h 1837926"/>
                  <a:gd name="connsiteX38" fmla="*/ 72110 w 1178662"/>
                  <a:gd name="connsiteY38" fmla="*/ 579968 h 1837926"/>
                  <a:gd name="connsiteX39" fmla="*/ 133374 w 1178662"/>
                  <a:gd name="connsiteY39" fmla="*/ 571800 h 1837926"/>
                  <a:gd name="connsiteX40" fmla="*/ 161964 w 1178662"/>
                  <a:gd name="connsiteY40" fmla="*/ 637148 h 1837926"/>
                  <a:gd name="connsiteX41" fmla="*/ 190554 w 1178662"/>
                  <a:gd name="connsiteY41" fmla="*/ 616727 h 1837926"/>
                  <a:gd name="connsiteX42" fmla="*/ 206892 w 1178662"/>
                  <a:gd name="connsiteY42" fmla="*/ 555463 h 1837926"/>
                  <a:gd name="connsiteX43" fmla="*/ 227313 w 1178662"/>
                  <a:gd name="connsiteY43" fmla="*/ 543210 h 1837926"/>
                  <a:gd name="connsiteX44" fmla="*/ 239566 w 1178662"/>
                  <a:gd name="connsiteY44" fmla="*/ 506451 h 1837926"/>
                  <a:gd name="connsiteX45" fmla="*/ 284493 w 1178662"/>
                  <a:gd name="connsiteY45" fmla="*/ 367586 h 1837926"/>
                  <a:gd name="connsiteX46" fmla="*/ 349842 w 1178662"/>
                  <a:gd name="connsiteY46" fmla="*/ 428850 h 1837926"/>
                  <a:gd name="connsiteX47" fmla="*/ 402938 w 1178662"/>
                  <a:gd name="connsiteY47" fmla="*/ 428850 h 1837926"/>
                  <a:gd name="connsiteX48" fmla="*/ 431528 w 1178662"/>
                  <a:gd name="connsiteY48" fmla="*/ 355333 h 1837926"/>
                  <a:gd name="connsiteX49" fmla="*/ 488708 w 1178662"/>
                  <a:gd name="connsiteY49" fmla="*/ 355333 h 1837926"/>
                  <a:gd name="connsiteX50" fmla="*/ 525466 w 1178662"/>
                  <a:gd name="connsiteY50" fmla="*/ 322659 h 1837926"/>
                  <a:gd name="connsiteX51" fmla="*/ 562225 w 1178662"/>
                  <a:gd name="connsiteY51" fmla="*/ 347164 h 1837926"/>
                  <a:gd name="connsiteX52" fmla="*/ 566309 w 1178662"/>
                  <a:gd name="connsiteY52" fmla="*/ 240973 h 1837926"/>
                  <a:gd name="connsiteX53" fmla="*/ 660248 w 1178662"/>
                  <a:gd name="connsiteY53" fmla="*/ 285900 h 1837926"/>
                  <a:gd name="connsiteX54" fmla="*/ 668417 w 1178662"/>
                  <a:gd name="connsiteY54" fmla="*/ 220552 h 1837926"/>
                  <a:gd name="connsiteX55" fmla="*/ 647995 w 1178662"/>
                  <a:gd name="connsiteY55" fmla="*/ 98023 h 1837926"/>
                  <a:gd name="connsiteX56" fmla="*/ 615321 w 1178662"/>
                  <a:gd name="connsiteY56" fmla="*/ 61265 h 1837926"/>
                  <a:gd name="connsiteX57" fmla="*/ 635742 w 1178662"/>
                  <a:gd name="connsiteY57" fmla="*/ 8169 h 1837926"/>
                  <a:gd name="connsiteX58" fmla="*/ 697007 w 1178662"/>
                  <a:gd name="connsiteY58" fmla="*/ 0 h 1837926"/>
                  <a:gd name="connsiteX59" fmla="*/ 717428 w 1178662"/>
                  <a:gd name="connsiteY59" fmla="*/ 40843 h 1837926"/>
                  <a:gd name="connsiteX60" fmla="*/ 807123 w 1178662"/>
                  <a:gd name="connsiteY60" fmla="*/ 55792 h 1837926"/>
                  <a:gd name="connsiteX61" fmla="*/ 1178662 w 1178662"/>
                  <a:gd name="connsiteY61" fmla="*/ 961176 h 1837926"/>
                  <a:gd name="connsiteX0" fmla="*/ 807123 w 1178662"/>
                  <a:gd name="connsiteY0" fmla="*/ 1674555 h 1837926"/>
                  <a:gd name="connsiteX1" fmla="*/ 756198 w 1178662"/>
                  <a:gd name="connsiteY1" fmla="*/ 1674555 h 1837926"/>
                  <a:gd name="connsiteX2" fmla="*/ 633669 w 1178662"/>
                  <a:gd name="connsiteY2" fmla="*/ 1625544 h 1837926"/>
                  <a:gd name="connsiteX3" fmla="*/ 588742 w 1178662"/>
                  <a:gd name="connsiteY3" fmla="*/ 1629628 h 1837926"/>
                  <a:gd name="connsiteX4" fmla="*/ 556067 w 1178662"/>
                  <a:gd name="connsiteY4" fmla="*/ 1621459 h 1837926"/>
                  <a:gd name="connsiteX5" fmla="*/ 523393 w 1178662"/>
                  <a:gd name="connsiteY5" fmla="*/ 1650049 h 1837926"/>
                  <a:gd name="connsiteX6" fmla="*/ 584657 w 1178662"/>
                  <a:gd name="connsiteY6" fmla="*/ 1678639 h 1837926"/>
                  <a:gd name="connsiteX7" fmla="*/ 551983 w 1178662"/>
                  <a:gd name="connsiteY7" fmla="*/ 1735819 h 1837926"/>
                  <a:gd name="connsiteX8" fmla="*/ 523393 w 1178662"/>
                  <a:gd name="connsiteY8" fmla="*/ 1739903 h 1837926"/>
                  <a:gd name="connsiteX9" fmla="*/ 539730 w 1178662"/>
                  <a:gd name="connsiteY9" fmla="*/ 1784831 h 1837926"/>
                  <a:gd name="connsiteX10" fmla="*/ 519309 w 1178662"/>
                  <a:gd name="connsiteY10" fmla="*/ 1797083 h 1837926"/>
                  <a:gd name="connsiteX11" fmla="*/ 421286 w 1178662"/>
                  <a:gd name="connsiteY11" fmla="*/ 1837926 h 1837926"/>
                  <a:gd name="connsiteX12" fmla="*/ 400864 w 1178662"/>
                  <a:gd name="connsiteY12" fmla="*/ 1792999 h 1837926"/>
                  <a:gd name="connsiteX13" fmla="*/ 417202 w 1178662"/>
                  <a:gd name="connsiteY13" fmla="*/ 1768493 h 1837926"/>
                  <a:gd name="connsiteX14" fmla="*/ 392696 w 1178662"/>
                  <a:gd name="connsiteY14" fmla="*/ 1752156 h 1837926"/>
                  <a:gd name="connsiteX15" fmla="*/ 392696 w 1178662"/>
                  <a:gd name="connsiteY15" fmla="*/ 1727651 h 1837926"/>
                  <a:gd name="connsiteX16" fmla="*/ 335516 w 1178662"/>
                  <a:gd name="connsiteY16" fmla="*/ 1707229 h 1837926"/>
                  <a:gd name="connsiteX17" fmla="*/ 282420 w 1178662"/>
                  <a:gd name="connsiteY17" fmla="*/ 1686808 h 1837926"/>
                  <a:gd name="connsiteX18" fmla="*/ 278336 w 1178662"/>
                  <a:gd name="connsiteY18" fmla="*/ 1633712 h 1837926"/>
                  <a:gd name="connsiteX19" fmla="*/ 212987 w 1178662"/>
                  <a:gd name="connsiteY19" fmla="*/ 1658218 h 1837926"/>
                  <a:gd name="connsiteX20" fmla="*/ 163975 w 1178662"/>
                  <a:gd name="connsiteY20" fmla="*/ 1621459 h 1837926"/>
                  <a:gd name="connsiteX21" fmla="*/ 184397 w 1178662"/>
                  <a:gd name="connsiteY21" fmla="*/ 1511184 h 1837926"/>
                  <a:gd name="connsiteX22" fmla="*/ 151723 w 1178662"/>
                  <a:gd name="connsiteY22" fmla="*/ 1474425 h 1837926"/>
                  <a:gd name="connsiteX23" fmla="*/ 135385 w 1178662"/>
                  <a:gd name="connsiteY23" fmla="*/ 1437667 h 1837926"/>
                  <a:gd name="connsiteX24" fmla="*/ 106795 w 1178662"/>
                  <a:gd name="connsiteY24" fmla="*/ 1425414 h 1837926"/>
                  <a:gd name="connsiteX25" fmla="*/ 123133 w 1178662"/>
                  <a:gd name="connsiteY25" fmla="*/ 1388655 h 1837926"/>
                  <a:gd name="connsiteX26" fmla="*/ 86374 w 1178662"/>
                  <a:gd name="connsiteY26" fmla="*/ 1315138 h 1837926"/>
                  <a:gd name="connsiteX27" fmla="*/ 114964 w 1178662"/>
                  <a:gd name="connsiteY27" fmla="*/ 1290633 h 1837926"/>
                  <a:gd name="connsiteX28" fmla="*/ 151723 w 1178662"/>
                  <a:gd name="connsiteY28" fmla="*/ 1106840 h 1837926"/>
                  <a:gd name="connsiteX29" fmla="*/ 98627 w 1178662"/>
                  <a:gd name="connsiteY29" fmla="*/ 976143 h 1837926"/>
                  <a:gd name="connsiteX30" fmla="*/ 159891 w 1178662"/>
                  <a:gd name="connsiteY30" fmla="*/ 849531 h 1837926"/>
                  <a:gd name="connsiteX31" fmla="*/ 98627 w 1178662"/>
                  <a:gd name="connsiteY31" fmla="*/ 853615 h 1837926"/>
                  <a:gd name="connsiteX32" fmla="*/ 78205 w 1178662"/>
                  <a:gd name="connsiteY32" fmla="*/ 796435 h 1837926"/>
                  <a:gd name="connsiteX33" fmla="*/ 604 w 1178662"/>
                  <a:gd name="connsiteY33" fmla="*/ 710665 h 1837926"/>
                  <a:gd name="connsiteX34" fmla="*/ 0 w 1178662"/>
                  <a:gd name="connsiteY34" fmla="*/ 707447 h 1837926"/>
                  <a:gd name="connsiteX35" fmla="*/ 27183 w 1178662"/>
                  <a:gd name="connsiteY35" fmla="*/ 645317 h 1837926"/>
                  <a:gd name="connsiteX36" fmla="*/ 63941 w 1178662"/>
                  <a:gd name="connsiteY36" fmla="*/ 641232 h 1837926"/>
                  <a:gd name="connsiteX37" fmla="*/ 72110 w 1178662"/>
                  <a:gd name="connsiteY37" fmla="*/ 579968 h 1837926"/>
                  <a:gd name="connsiteX38" fmla="*/ 133374 w 1178662"/>
                  <a:gd name="connsiteY38" fmla="*/ 571800 h 1837926"/>
                  <a:gd name="connsiteX39" fmla="*/ 161964 w 1178662"/>
                  <a:gd name="connsiteY39" fmla="*/ 637148 h 1837926"/>
                  <a:gd name="connsiteX40" fmla="*/ 190554 w 1178662"/>
                  <a:gd name="connsiteY40" fmla="*/ 616727 h 1837926"/>
                  <a:gd name="connsiteX41" fmla="*/ 206892 w 1178662"/>
                  <a:gd name="connsiteY41" fmla="*/ 555463 h 1837926"/>
                  <a:gd name="connsiteX42" fmla="*/ 227313 w 1178662"/>
                  <a:gd name="connsiteY42" fmla="*/ 543210 h 1837926"/>
                  <a:gd name="connsiteX43" fmla="*/ 239566 w 1178662"/>
                  <a:gd name="connsiteY43" fmla="*/ 506451 h 1837926"/>
                  <a:gd name="connsiteX44" fmla="*/ 284493 w 1178662"/>
                  <a:gd name="connsiteY44" fmla="*/ 367586 h 1837926"/>
                  <a:gd name="connsiteX45" fmla="*/ 349842 w 1178662"/>
                  <a:gd name="connsiteY45" fmla="*/ 428850 h 1837926"/>
                  <a:gd name="connsiteX46" fmla="*/ 402938 w 1178662"/>
                  <a:gd name="connsiteY46" fmla="*/ 428850 h 1837926"/>
                  <a:gd name="connsiteX47" fmla="*/ 431528 w 1178662"/>
                  <a:gd name="connsiteY47" fmla="*/ 355333 h 1837926"/>
                  <a:gd name="connsiteX48" fmla="*/ 488708 w 1178662"/>
                  <a:gd name="connsiteY48" fmla="*/ 355333 h 1837926"/>
                  <a:gd name="connsiteX49" fmla="*/ 525466 w 1178662"/>
                  <a:gd name="connsiteY49" fmla="*/ 322659 h 1837926"/>
                  <a:gd name="connsiteX50" fmla="*/ 562225 w 1178662"/>
                  <a:gd name="connsiteY50" fmla="*/ 347164 h 1837926"/>
                  <a:gd name="connsiteX51" fmla="*/ 566309 w 1178662"/>
                  <a:gd name="connsiteY51" fmla="*/ 240973 h 1837926"/>
                  <a:gd name="connsiteX52" fmla="*/ 660248 w 1178662"/>
                  <a:gd name="connsiteY52" fmla="*/ 285900 h 1837926"/>
                  <a:gd name="connsiteX53" fmla="*/ 668417 w 1178662"/>
                  <a:gd name="connsiteY53" fmla="*/ 220552 h 1837926"/>
                  <a:gd name="connsiteX54" fmla="*/ 647995 w 1178662"/>
                  <a:gd name="connsiteY54" fmla="*/ 98023 h 1837926"/>
                  <a:gd name="connsiteX55" fmla="*/ 615321 w 1178662"/>
                  <a:gd name="connsiteY55" fmla="*/ 61265 h 1837926"/>
                  <a:gd name="connsiteX56" fmla="*/ 635742 w 1178662"/>
                  <a:gd name="connsiteY56" fmla="*/ 8169 h 1837926"/>
                  <a:gd name="connsiteX57" fmla="*/ 697007 w 1178662"/>
                  <a:gd name="connsiteY57" fmla="*/ 0 h 1837926"/>
                  <a:gd name="connsiteX58" fmla="*/ 717428 w 1178662"/>
                  <a:gd name="connsiteY58" fmla="*/ 40843 h 1837926"/>
                  <a:gd name="connsiteX59" fmla="*/ 807123 w 1178662"/>
                  <a:gd name="connsiteY59" fmla="*/ 55792 h 1837926"/>
                  <a:gd name="connsiteX60" fmla="*/ 1178662 w 1178662"/>
                  <a:gd name="connsiteY60" fmla="*/ 961176 h 1837926"/>
                  <a:gd name="connsiteX0" fmla="*/ 807123 w 807123"/>
                  <a:gd name="connsiteY0" fmla="*/ 1674555 h 1837926"/>
                  <a:gd name="connsiteX1" fmla="*/ 756198 w 807123"/>
                  <a:gd name="connsiteY1" fmla="*/ 1674555 h 1837926"/>
                  <a:gd name="connsiteX2" fmla="*/ 633669 w 807123"/>
                  <a:gd name="connsiteY2" fmla="*/ 1625544 h 1837926"/>
                  <a:gd name="connsiteX3" fmla="*/ 588742 w 807123"/>
                  <a:gd name="connsiteY3" fmla="*/ 1629628 h 1837926"/>
                  <a:gd name="connsiteX4" fmla="*/ 556067 w 807123"/>
                  <a:gd name="connsiteY4" fmla="*/ 1621459 h 1837926"/>
                  <a:gd name="connsiteX5" fmla="*/ 523393 w 807123"/>
                  <a:gd name="connsiteY5" fmla="*/ 1650049 h 1837926"/>
                  <a:gd name="connsiteX6" fmla="*/ 584657 w 807123"/>
                  <a:gd name="connsiteY6" fmla="*/ 1678639 h 1837926"/>
                  <a:gd name="connsiteX7" fmla="*/ 551983 w 807123"/>
                  <a:gd name="connsiteY7" fmla="*/ 1735819 h 1837926"/>
                  <a:gd name="connsiteX8" fmla="*/ 523393 w 807123"/>
                  <a:gd name="connsiteY8" fmla="*/ 1739903 h 1837926"/>
                  <a:gd name="connsiteX9" fmla="*/ 539730 w 807123"/>
                  <a:gd name="connsiteY9" fmla="*/ 1784831 h 1837926"/>
                  <a:gd name="connsiteX10" fmla="*/ 519309 w 807123"/>
                  <a:gd name="connsiteY10" fmla="*/ 1797083 h 1837926"/>
                  <a:gd name="connsiteX11" fmla="*/ 421286 w 807123"/>
                  <a:gd name="connsiteY11" fmla="*/ 1837926 h 1837926"/>
                  <a:gd name="connsiteX12" fmla="*/ 400864 w 807123"/>
                  <a:gd name="connsiteY12" fmla="*/ 1792999 h 1837926"/>
                  <a:gd name="connsiteX13" fmla="*/ 417202 w 807123"/>
                  <a:gd name="connsiteY13" fmla="*/ 1768493 h 1837926"/>
                  <a:gd name="connsiteX14" fmla="*/ 392696 w 807123"/>
                  <a:gd name="connsiteY14" fmla="*/ 1752156 h 1837926"/>
                  <a:gd name="connsiteX15" fmla="*/ 392696 w 807123"/>
                  <a:gd name="connsiteY15" fmla="*/ 1727651 h 1837926"/>
                  <a:gd name="connsiteX16" fmla="*/ 335516 w 807123"/>
                  <a:gd name="connsiteY16" fmla="*/ 1707229 h 1837926"/>
                  <a:gd name="connsiteX17" fmla="*/ 282420 w 807123"/>
                  <a:gd name="connsiteY17" fmla="*/ 1686808 h 1837926"/>
                  <a:gd name="connsiteX18" fmla="*/ 278336 w 807123"/>
                  <a:gd name="connsiteY18" fmla="*/ 1633712 h 1837926"/>
                  <a:gd name="connsiteX19" fmla="*/ 212987 w 807123"/>
                  <a:gd name="connsiteY19" fmla="*/ 1658218 h 1837926"/>
                  <a:gd name="connsiteX20" fmla="*/ 163975 w 807123"/>
                  <a:gd name="connsiteY20" fmla="*/ 1621459 h 1837926"/>
                  <a:gd name="connsiteX21" fmla="*/ 184397 w 807123"/>
                  <a:gd name="connsiteY21" fmla="*/ 1511184 h 1837926"/>
                  <a:gd name="connsiteX22" fmla="*/ 151723 w 807123"/>
                  <a:gd name="connsiteY22" fmla="*/ 1474425 h 1837926"/>
                  <a:gd name="connsiteX23" fmla="*/ 135385 w 807123"/>
                  <a:gd name="connsiteY23" fmla="*/ 1437667 h 1837926"/>
                  <a:gd name="connsiteX24" fmla="*/ 106795 w 807123"/>
                  <a:gd name="connsiteY24" fmla="*/ 1425414 h 1837926"/>
                  <a:gd name="connsiteX25" fmla="*/ 123133 w 807123"/>
                  <a:gd name="connsiteY25" fmla="*/ 1388655 h 1837926"/>
                  <a:gd name="connsiteX26" fmla="*/ 86374 w 807123"/>
                  <a:gd name="connsiteY26" fmla="*/ 1315138 h 1837926"/>
                  <a:gd name="connsiteX27" fmla="*/ 114964 w 807123"/>
                  <a:gd name="connsiteY27" fmla="*/ 1290633 h 1837926"/>
                  <a:gd name="connsiteX28" fmla="*/ 151723 w 807123"/>
                  <a:gd name="connsiteY28" fmla="*/ 1106840 h 1837926"/>
                  <a:gd name="connsiteX29" fmla="*/ 98627 w 807123"/>
                  <a:gd name="connsiteY29" fmla="*/ 976143 h 1837926"/>
                  <a:gd name="connsiteX30" fmla="*/ 159891 w 807123"/>
                  <a:gd name="connsiteY30" fmla="*/ 849531 h 1837926"/>
                  <a:gd name="connsiteX31" fmla="*/ 98627 w 807123"/>
                  <a:gd name="connsiteY31" fmla="*/ 853615 h 1837926"/>
                  <a:gd name="connsiteX32" fmla="*/ 78205 w 807123"/>
                  <a:gd name="connsiteY32" fmla="*/ 796435 h 1837926"/>
                  <a:gd name="connsiteX33" fmla="*/ 604 w 807123"/>
                  <a:gd name="connsiteY33" fmla="*/ 710665 h 1837926"/>
                  <a:gd name="connsiteX34" fmla="*/ 0 w 807123"/>
                  <a:gd name="connsiteY34" fmla="*/ 707447 h 1837926"/>
                  <a:gd name="connsiteX35" fmla="*/ 27183 w 807123"/>
                  <a:gd name="connsiteY35" fmla="*/ 645317 h 1837926"/>
                  <a:gd name="connsiteX36" fmla="*/ 63941 w 807123"/>
                  <a:gd name="connsiteY36" fmla="*/ 641232 h 1837926"/>
                  <a:gd name="connsiteX37" fmla="*/ 72110 w 807123"/>
                  <a:gd name="connsiteY37" fmla="*/ 579968 h 1837926"/>
                  <a:gd name="connsiteX38" fmla="*/ 133374 w 807123"/>
                  <a:gd name="connsiteY38" fmla="*/ 571800 h 1837926"/>
                  <a:gd name="connsiteX39" fmla="*/ 161964 w 807123"/>
                  <a:gd name="connsiteY39" fmla="*/ 637148 h 1837926"/>
                  <a:gd name="connsiteX40" fmla="*/ 190554 w 807123"/>
                  <a:gd name="connsiteY40" fmla="*/ 616727 h 1837926"/>
                  <a:gd name="connsiteX41" fmla="*/ 206892 w 807123"/>
                  <a:gd name="connsiteY41" fmla="*/ 555463 h 1837926"/>
                  <a:gd name="connsiteX42" fmla="*/ 227313 w 807123"/>
                  <a:gd name="connsiteY42" fmla="*/ 543210 h 1837926"/>
                  <a:gd name="connsiteX43" fmla="*/ 239566 w 807123"/>
                  <a:gd name="connsiteY43" fmla="*/ 506451 h 1837926"/>
                  <a:gd name="connsiteX44" fmla="*/ 284493 w 807123"/>
                  <a:gd name="connsiteY44" fmla="*/ 367586 h 1837926"/>
                  <a:gd name="connsiteX45" fmla="*/ 349842 w 807123"/>
                  <a:gd name="connsiteY45" fmla="*/ 428850 h 1837926"/>
                  <a:gd name="connsiteX46" fmla="*/ 402938 w 807123"/>
                  <a:gd name="connsiteY46" fmla="*/ 428850 h 1837926"/>
                  <a:gd name="connsiteX47" fmla="*/ 431528 w 807123"/>
                  <a:gd name="connsiteY47" fmla="*/ 355333 h 1837926"/>
                  <a:gd name="connsiteX48" fmla="*/ 488708 w 807123"/>
                  <a:gd name="connsiteY48" fmla="*/ 355333 h 1837926"/>
                  <a:gd name="connsiteX49" fmla="*/ 525466 w 807123"/>
                  <a:gd name="connsiteY49" fmla="*/ 322659 h 1837926"/>
                  <a:gd name="connsiteX50" fmla="*/ 562225 w 807123"/>
                  <a:gd name="connsiteY50" fmla="*/ 347164 h 1837926"/>
                  <a:gd name="connsiteX51" fmla="*/ 566309 w 807123"/>
                  <a:gd name="connsiteY51" fmla="*/ 240973 h 1837926"/>
                  <a:gd name="connsiteX52" fmla="*/ 660248 w 807123"/>
                  <a:gd name="connsiteY52" fmla="*/ 285900 h 1837926"/>
                  <a:gd name="connsiteX53" fmla="*/ 668417 w 807123"/>
                  <a:gd name="connsiteY53" fmla="*/ 220552 h 1837926"/>
                  <a:gd name="connsiteX54" fmla="*/ 647995 w 807123"/>
                  <a:gd name="connsiteY54" fmla="*/ 98023 h 1837926"/>
                  <a:gd name="connsiteX55" fmla="*/ 615321 w 807123"/>
                  <a:gd name="connsiteY55" fmla="*/ 61265 h 1837926"/>
                  <a:gd name="connsiteX56" fmla="*/ 635742 w 807123"/>
                  <a:gd name="connsiteY56" fmla="*/ 8169 h 1837926"/>
                  <a:gd name="connsiteX57" fmla="*/ 697007 w 807123"/>
                  <a:gd name="connsiteY57" fmla="*/ 0 h 1837926"/>
                  <a:gd name="connsiteX58" fmla="*/ 717428 w 807123"/>
                  <a:gd name="connsiteY58" fmla="*/ 40843 h 1837926"/>
                  <a:gd name="connsiteX59" fmla="*/ 807123 w 807123"/>
                  <a:gd name="connsiteY59" fmla="*/ 55792 h 1837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807123" h="1837926">
                    <a:moveTo>
                      <a:pt x="807123" y="1674555"/>
                    </a:moveTo>
                    <a:lnTo>
                      <a:pt x="756198" y="1674555"/>
                    </a:lnTo>
                    <a:lnTo>
                      <a:pt x="633669" y="1625544"/>
                    </a:lnTo>
                    <a:lnTo>
                      <a:pt x="588742" y="1629628"/>
                    </a:lnTo>
                    <a:lnTo>
                      <a:pt x="556067" y="1621459"/>
                    </a:lnTo>
                    <a:lnTo>
                      <a:pt x="523393" y="1650049"/>
                    </a:lnTo>
                    <a:lnTo>
                      <a:pt x="584657" y="1678639"/>
                    </a:lnTo>
                    <a:lnTo>
                      <a:pt x="551983" y="1735819"/>
                    </a:lnTo>
                    <a:lnTo>
                      <a:pt x="523393" y="1739903"/>
                    </a:lnTo>
                    <a:lnTo>
                      <a:pt x="539730" y="1784831"/>
                    </a:lnTo>
                    <a:lnTo>
                      <a:pt x="519309" y="1797083"/>
                    </a:lnTo>
                    <a:lnTo>
                      <a:pt x="421286" y="1837926"/>
                    </a:lnTo>
                    <a:lnTo>
                      <a:pt x="400864" y="1792999"/>
                    </a:lnTo>
                    <a:lnTo>
                      <a:pt x="417202" y="1768493"/>
                    </a:lnTo>
                    <a:lnTo>
                      <a:pt x="392696" y="1752156"/>
                    </a:lnTo>
                    <a:lnTo>
                      <a:pt x="392696" y="1727651"/>
                    </a:lnTo>
                    <a:lnTo>
                      <a:pt x="335516" y="1707229"/>
                    </a:lnTo>
                    <a:lnTo>
                      <a:pt x="282420" y="1686808"/>
                    </a:lnTo>
                    <a:lnTo>
                      <a:pt x="278336" y="1633712"/>
                    </a:lnTo>
                    <a:lnTo>
                      <a:pt x="212987" y="1658218"/>
                    </a:lnTo>
                    <a:lnTo>
                      <a:pt x="163975" y="1621459"/>
                    </a:lnTo>
                    <a:lnTo>
                      <a:pt x="184397" y="1511184"/>
                    </a:lnTo>
                    <a:lnTo>
                      <a:pt x="151723" y="1474425"/>
                    </a:lnTo>
                    <a:lnTo>
                      <a:pt x="135385" y="1437667"/>
                    </a:lnTo>
                    <a:lnTo>
                      <a:pt x="106795" y="1425414"/>
                    </a:lnTo>
                    <a:lnTo>
                      <a:pt x="123133" y="1388655"/>
                    </a:lnTo>
                    <a:lnTo>
                      <a:pt x="86374" y="1315138"/>
                    </a:lnTo>
                    <a:lnTo>
                      <a:pt x="114964" y="1290633"/>
                    </a:lnTo>
                    <a:lnTo>
                      <a:pt x="151723" y="1106840"/>
                    </a:lnTo>
                    <a:lnTo>
                      <a:pt x="98627" y="976143"/>
                    </a:lnTo>
                    <a:lnTo>
                      <a:pt x="159891" y="849531"/>
                    </a:lnTo>
                    <a:lnTo>
                      <a:pt x="98627" y="853615"/>
                    </a:lnTo>
                    <a:lnTo>
                      <a:pt x="78205" y="796435"/>
                    </a:lnTo>
                    <a:lnTo>
                      <a:pt x="604" y="710665"/>
                    </a:lnTo>
                    <a:cubicBezTo>
                      <a:pt x="403" y="709592"/>
                      <a:pt x="201" y="708520"/>
                      <a:pt x="0" y="707447"/>
                    </a:cubicBezTo>
                    <a:lnTo>
                      <a:pt x="27183" y="645317"/>
                    </a:lnTo>
                    <a:lnTo>
                      <a:pt x="63941" y="641232"/>
                    </a:lnTo>
                    <a:lnTo>
                      <a:pt x="72110" y="579968"/>
                    </a:lnTo>
                    <a:lnTo>
                      <a:pt x="133374" y="571800"/>
                    </a:lnTo>
                    <a:lnTo>
                      <a:pt x="161964" y="637148"/>
                    </a:lnTo>
                    <a:lnTo>
                      <a:pt x="190554" y="616727"/>
                    </a:lnTo>
                    <a:lnTo>
                      <a:pt x="206892" y="555463"/>
                    </a:lnTo>
                    <a:lnTo>
                      <a:pt x="227313" y="543210"/>
                    </a:lnTo>
                    <a:lnTo>
                      <a:pt x="239566" y="506451"/>
                    </a:lnTo>
                    <a:lnTo>
                      <a:pt x="284493" y="367586"/>
                    </a:lnTo>
                    <a:lnTo>
                      <a:pt x="349842" y="428850"/>
                    </a:lnTo>
                    <a:lnTo>
                      <a:pt x="402938" y="428850"/>
                    </a:lnTo>
                    <a:lnTo>
                      <a:pt x="431528" y="355333"/>
                    </a:lnTo>
                    <a:lnTo>
                      <a:pt x="488708" y="355333"/>
                    </a:lnTo>
                    <a:lnTo>
                      <a:pt x="525466" y="322659"/>
                    </a:lnTo>
                    <a:lnTo>
                      <a:pt x="562225" y="347164"/>
                    </a:lnTo>
                    <a:lnTo>
                      <a:pt x="566309" y="240973"/>
                    </a:lnTo>
                    <a:lnTo>
                      <a:pt x="660248" y="285900"/>
                    </a:lnTo>
                    <a:lnTo>
                      <a:pt x="668417" y="220552"/>
                    </a:lnTo>
                    <a:lnTo>
                      <a:pt x="647995" y="98023"/>
                    </a:lnTo>
                    <a:lnTo>
                      <a:pt x="615321" y="61265"/>
                    </a:lnTo>
                    <a:lnTo>
                      <a:pt x="635742" y="8169"/>
                    </a:lnTo>
                    <a:lnTo>
                      <a:pt x="697007" y="0"/>
                    </a:lnTo>
                    <a:lnTo>
                      <a:pt x="717428" y="40843"/>
                    </a:lnTo>
                    <a:lnTo>
                      <a:pt x="807123" y="55792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F01EB3F3-318F-9955-2373-546BBACFF7AD}"/>
                  </a:ext>
                </a:extLst>
              </p:cNvPr>
              <p:cNvSpPr/>
              <p:nvPr/>
            </p:nvSpPr>
            <p:spPr>
              <a:xfrm>
                <a:off x="2378845" y="5811662"/>
                <a:ext cx="959808" cy="633158"/>
              </a:xfrm>
              <a:custGeom>
                <a:avLst/>
                <a:gdLst>
                  <a:gd name="connsiteX0" fmla="*/ 102108 w 959808"/>
                  <a:gd name="connsiteY0" fmla="*/ 0 h 633158"/>
                  <a:gd name="connsiteX1" fmla="*/ 132739 w 959808"/>
                  <a:gd name="connsiteY1" fmla="*/ 0 h 633158"/>
                  <a:gd name="connsiteX2" fmla="*/ 150608 w 959808"/>
                  <a:gd name="connsiteY2" fmla="*/ 51054 h 633158"/>
                  <a:gd name="connsiteX3" fmla="*/ 168477 w 959808"/>
                  <a:gd name="connsiteY3" fmla="*/ 63817 h 633158"/>
                  <a:gd name="connsiteX4" fmla="*/ 176135 w 959808"/>
                  <a:gd name="connsiteY4" fmla="*/ 91897 h 633158"/>
                  <a:gd name="connsiteX5" fmla="*/ 268030 w 959808"/>
                  <a:gd name="connsiteY5" fmla="*/ 114872 h 633158"/>
                  <a:gd name="connsiteX6" fmla="*/ 311427 w 959808"/>
                  <a:gd name="connsiteY6" fmla="*/ 137844 h 633158"/>
                  <a:gd name="connsiteX7" fmla="*/ 400771 w 959808"/>
                  <a:gd name="connsiteY7" fmla="*/ 130187 h 633158"/>
                  <a:gd name="connsiteX8" fmla="*/ 439060 w 959808"/>
                  <a:gd name="connsiteY8" fmla="*/ 56159 h 633158"/>
                  <a:gd name="connsiteX9" fmla="*/ 464588 w 959808"/>
                  <a:gd name="connsiteY9" fmla="*/ 74029 h 633158"/>
                  <a:gd name="connsiteX10" fmla="*/ 513088 w 959808"/>
                  <a:gd name="connsiteY10" fmla="*/ 68923 h 633158"/>
                  <a:gd name="connsiteX11" fmla="*/ 543721 w 959808"/>
                  <a:gd name="connsiteY11" fmla="*/ 76580 h 633158"/>
                  <a:gd name="connsiteX12" fmla="*/ 556484 w 959808"/>
                  <a:gd name="connsiteY12" fmla="*/ 119976 h 633158"/>
                  <a:gd name="connsiteX13" fmla="*/ 594774 w 959808"/>
                  <a:gd name="connsiteY13" fmla="*/ 122529 h 633158"/>
                  <a:gd name="connsiteX14" fmla="*/ 610090 w 959808"/>
                  <a:gd name="connsiteY14" fmla="*/ 130187 h 633158"/>
                  <a:gd name="connsiteX15" fmla="*/ 635616 w 959808"/>
                  <a:gd name="connsiteY15" fmla="*/ 127635 h 633158"/>
                  <a:gd name="connsiteX16" fmla="*/ 666250 w 959808"/>
                  <a:gd name="connsiteY16" fmla="*/ 74029 h 633158"/>
                  <a:gd name="connsiteX17" fmla="*/ 684118 w 959808"/>
                  <a:gd name="connsiteY17" fmla="*/ 109766 h 633158"/>
                  <a:gd name="connsiteX18" fmla="*/ 694329 w 959808"/>
                  <a:gd name="connsiteY18" fmla="*/ 125081 h 633158"/>
                  <a:gd name="connsiteX19" fmla="*/ 684118 w 959808"/>
                  <a:gd name="connsiteY19" fmla="*/ 150609 h 633158"/>
                  <a:gd name="connsiteX20" fmla="*/ 709645 w 959808"/>
                  <a:gd name="connsiteY20" fmla="*/ 165924 h 633158"/>
                  <a:gd name="connsiteX21" fmla="*/ 707093 w 959808"/>
                  <a:gd name="connsiteY21" fmla="*/ 237400 h 633158"/>
                  <a:gd name="connsiteX22" fmla="*/ 686671 w 959808"/>
                  <a:gd name="connsiteY22" fmla="*/ 247610 h 633158"/>
                  <a:gd name="connsiteX23" fmla="*/ 694329 w 959808"/>
                  <a:gd name="connsiteY23" fmla="*/ 280794 h 633158"/>
                  <a:gd name="connsiteX24" fmla="*/ 666250 w 959808"/>
                  <a:gd name="connsiteY24" fmla="*/ 344612 h 633158"/>
                  <a:gd name="connsiteX25" fmla="*/ 679013 w 959808"/>
                  <a:gd name="connsiteY25" fmla="*/ 403323 h 633158"/>
                  <a:gd name="connsiteX26" fmla="*/ 694329 w 959808"/>
                  <a:gd name="connsiteY26" fmla="*/ 426298 h 633158"/>
                  <a:gd name="connsiteX27" fmla="*/ 758145 w 959808"/>
                  <a:gd name="connsiteY27" fmla="*/ 433956 h 633158"/>
                  <a:gd name="connsiteX28" fmla="*/ 768357 w 959808"/>
                  <a:gd name="connsiteY28" fmla="*/ 462036 h 633158"/>
                  <a:gd name="connsiteX29" fmla="*/ 811752 w 959808"/>
                  <a:gd name="connsiteY29" fmla="*/ 441614 h 633158"/>
                  <a:gd name="connsiteX30" fmla="*/ 837280 w 959808"/>
                  <a:gd name="connsiteY30" fmla="*/ 441614 h 633158"/>
                  <a:gd name="connsiteX31" fmla="*/ 857701 w 959808"/>
                  <a:gd name="connsiteY31" fmla="*/ 477351 h 633158"/>
                  <a:gd name="connsiteX32" fmla="*/ 860252 w 959808"/>
                  <a:gd name="connsiteY32" fmla="*/ 518194 h 633158"/>
                  <a:gd name="connsiteX33" fmla="*/ 924070 w 959808"/>
                  <a:gd name="connsiteY33" fmla="*/ 495220 h 633158"/>
                  <a:gd name="connsiteX34" fmla="*/ 939387 w 959808"/>
                  <a:gd name="connsiteY34" fmla="*/ 510536 h 633158"/>
                  <a:gd name="connsiteX35" fmla="*/ 939387 w 959808"/>
                  <a:gd name="connsiteY35" fmla="*/ 530957 h 633158"/>
                  <a:gd name="connsiteX36" fmla="*/ 936833 w 959808"/>
                  <a:gd name="connsiteY36" fmla="*/ 556485 h 633158"/>
                  <a:gd name="connsiteX37" fmla="*/ 959808 w 959808"/>
                  <a:gd name="connsiteY37" fmla="*/ 564143 h 633158"/>
                  <a:gd name="connsiteX38" fmla="*/ 926623 w 959808"/>
                  <a:gd name="connsiteY38" fmla="*/ 612643 h 633158"/>
                  <a:gd name="connsiteX39" fmla="*/ 921494 w 959808"/>
                  <a:gd name="connsiteY39" fmla="*/ 633158 h 633158"/>
                  <a:gd name="connsiteX40" fmla="*/ 58711 w 959808"/>
                  <a:gd name="connsiteY40" fmla="*/ 633158 h 633158"/>
                  <a:gd name="connsiteX41" fmla="*/ 58711 w 959808"/>
                  <a:gd name="connsiteY41" fmla="*/ 564143 h 633158"/>
                  <a:gd name="connsiteX42" fmla="*/ 48500 w 959808"/>
                  <a:gd name="connsiteY42" fmla="*/ 556485 h 633158"/>
                  <a:gd name="connsiteX43" fmla="*/ 56159 w 959808"/>
                  <a:gd name="connsiteY43" fmla="*/ 533510 h 633158"/>
                  <a:gd name="connsiteX44" fmla="*/ 17868 w 959808"/>
                  <a:gd name="connsiteY44" fmla="*/ 469693 h 633158"/>
                  <a:gd name="connsiteX45" fmla="*/ 20422 w 959808"/>
                  <a:gd name="connsiteY45" fmla="*/ 431403 h 633158"/>
                  <a:gd name="connsiteX46" fmla="*/ 63816 w 959808"/>
                  <a:gd name="connsiteY46" fmla="*/ 382901 h 633158"/>
                  <a:gd name="connsiteX47" fmla="*/ 63816 w 959808"/>
                  <a:gd name="connsiteY47" fmla="*/ 357375 h 633158"/>
                  <a:gd name="connsiteX48" fmla="*/ 0 w 959808"/>
                  <a:gd name="connsiteY48" fmla="*/ 349717 h 633158"/>
                  <a:gd name="connsiteX49" fmla="*/ 25527 w 959808"/>
                  <a:gd name="connsiteY49" fmla="*/ 301216 h 633158"/>
                  <a:gd name="connsiteX50" fmla="*/ 43395 w 959808"/>
                  <a:gd name="connsiteY50" fmla="*/ 211873 h 633158"/>
                  <a:gd name="connsiteX51" fmla="*/ 58711 w 959808"/>
                  <a:gd name="connsiteY51" fmla="*/ 196557 h 633158"/>
                  <a:gd name="connsiteX52" fmla="*/ 38290 w 959808"/>
                  <a:gd name="connsiteY52" fmla="*/ 163372 h 633158"/>
                  <a:gd name="connsiteX53" fmla="*/ 43395 w 959808"/>
                  <a:gd name="connsiteY53" fmla="*/ 140398 h 633158"/>
                  <a:gd name="connsiteX54" fmla="*/ 74028 w 959808"/>
                  <a:gd name="connsiteY54" fmla="*/ 122529 h 633158"/>
                  <a:gd name="connsiteX55" fmla="*/ 94449 w 959808"/>
                  <a:gd name="connsiteY55" fmla="*/ 112318 h 633158"/>
                  <a:gd name="connsiteX56" fmla="*/ 81686 w 959808"/>
                  <a:gd name="connsiteY56" fmla="*/ 71475 h 633158"/>
                  <a:gd name="connsiteX57" fmla="*/ 99554 w 959808"/>
                  <a:gd name="connsiteY57" fmla="*/ 53607 h 633158"/>
                  <a:gd name="connsiteX0" fmla="*/ 102108 w 959808"/>
                  <a:gd name="connsiteY0" fmla="*/ 0 h 693915"/>
                  <a:gd name="connsiteX1" fmla="*/ 132739 w 959808"/>
                  <a:gd name="connsiteY1" fmla="*/ 0 h 693915"/>
                  <a:gd name="connsiteX2" fmla="*/ 150608 w 959808"/>
                  <a:gd name="connsiteY2" fmla="*/ 51054 h 693915"/>
                  <a:gd name="connsiteX3" fmla="*/ 168477 w 959808"/>
                  <a:gd name="connsiteY3" fmla="*/ 63817 h 693915"/>
                  <a:gd name="connsiteX4" fmla="*/ 176135 w 959808"/>
                  <a:gd name="connsiteY4" fmla="*/ 91897 h 693915"/>
                  <a:gd name="connsiteX5" fmla="*/ 268030 w 959808"/>
                  <a:gd name="connsiteY5" fmla="*/ 114872 h 693915"/>
                  <a:gd name="connsiteX6" fmla="*/ 311427 w 959808"/>
                  <a:gd name="connsiteY6" fmla="*/ 137844 h 693915"/>
                  <a:gd name="connsiteX7" fmla="*/ 400771 w 959808"/>
                  <a:gd name="connsiteY7" fmla="*/ 130187 h 693915"/>
                  <a:gd name="connsiteX8" fmla="*/ 439060 w 959808"/>
                  <a:gd name="connsiteY8" fmla="*/ 56159 h 693915"/>
                  <a:gd name="connsiteX9" fmla="*/ 464588 w 959808"/>
                  <a:gd name="connsiteY9" fmla="*/ 74029 h 693915"/>
                  <a:gd name="connsiteX10" fmla="*/ 513088 w 959808"/>
                  <a:gd name="connsiteY10" fmla="*/ 68923 h 693915"/>
                  <a:gd name="connsiteX11" fmla="*/ 543721 w 959808"/>
                  <a:gd name="connsiteY11" fmla="*/ 76580 h 693915"/>
                  <a:gd name="connsiteX12" fmla="*/ 556484 w 959808"/>
                  <a:gd name="connsiteY12" fmla="*/ 119976 h 693915"/>
                  <a:gd name="connsiteX13" fmla="*/ 594774 w 959808"/>
                  <a:gd name="connsiteY13" fmla="*/ 122529 h 693915"/>
                  <a:gd name="connsiteX14" fmla="*/ 610090 w 959808"/>
                  <a:gd name="connsiteY14" fmla="*/ 130187 h 693915"/>
                  <a:gd name="connsiteX15" fmla="*/ 635616 w 959808"/>
                  <a:gd name="connsiteY15" fmla="*/ 127635 h 693915"/>
                  <a:gd name="connsiteX16" fmla="*/ 666250 w 959808"/>
                  <a:gd name="connsiteY16" fmla="*/ 74029 h 693915"/>
                  <a:gd name="connsiteX17" fmla="*/ 684118 w 959808"/>
                  <a:gd name="connsiteY17" fmla="*/ 109766 h 693915"/>
                  <a:gd name="connsiteX18" fmla="*/ 694329 w 959808"/>
                  <a:gd name="connsiteY18" fmla="*/ 125081 h 693915"/>
                  <a:gd name="connsiteX19" fmla="*/ 684118 w 959808"/>
                  <a:gd name="connsiteY19" fmla="*/ 150609 h 693915"/>
                  <a:gd name="connsiteX20" fmla="*/ 709645 w 959808"/>
                  <a:gd name="connsiteY20" fmla="*/ 165924 h 693915"/>
                  <a:gd name="connsiteX21" fmla="*/ 707093 w 959808"/>
                  <a:gd name="connsiteY21" fmla="*/ 237400 h 693915"/>
                  <a:gd name="connsiteX22" fmla="*/ 686671 w 959808"/>
                  <a:gd name="connsiteY22" fmla="*/ 247610 h 693915"/>
                  <a:gd name="connsiteX23" fmla="*/ 694329 w 959808"/>
                  <a:gd name="connsiteY23" fmla="*/ 280794 h 693915"/>
                  <a:gd name="connsiteX24" fmla="*/ 666250 w 959808"/>
                  <a:gd name="connsiteY24" fmla="*/ 344612 h 693915"/>
                  <a:gd name="connsiteX25" fmla="*/ 679013 w 959808"/>
                  <a:gd name="connsiteY25" fmla="*/ 403323 h 693915"/>
                  <a:gd name="connsiteX26" fmla="*/ 694329 w 959808"/>
                  <a:gd name="connsiteY26" fmla="*/ 426298 h 693915"/>
                  <a:gd name="connsiteX27" fmla="*/ 758145 w 959808"/>
                  <a:gd name="connsiteY27" fmla="*/ 433956 h 693915"/>
                  <a:gd name="connsiteX28" fmla="*/ 768357 w 959808"/>
                  <a:gd name="connsiteY28" fmla="*/ 462036 h 693915"/>
                  <a:gd name="connsiteX29" fmla="*/ 811752 w 959808"/>
                  <a:gd name="connsiteY29" fmla="*/ 441614 h 693915"/>
                  <a:gd name="connsiteX30" fmla="*/ 837280 w 959808"/>
                  <a:gd name="connsiteY30" fmla="*/ 441614 h 693915"/>
                  <a:gd name="connsiteX31" fmla="*/ 857701 w 959808"/>
                  <a:gd name="connsiteY31" fmla="*/ 477351 h 693915"/>
                  <a:gd name="connsiteX32" fmla="*/ 860252 w 959808"/>
                  <a:gd name="connsiteY32" fmla="*/ 518194 h 693915"/>
                  <a:gd name="connsiteX33" fmla="*/ 924070 w 959808"/>
                  <a:gd name="connsiteY33" fmla="*/ 495220 h 693915"/>
                  <a:gd name="connsiteX34" fmla="*/ 939387 w 959808"/>
                  <a:gd name="connsiteY34" fmla="*/ 510536 h 693915"/>
                  <a:gd name="connsiteX35" fmla="*/ 939387 w 959808"/>
                  <a:gd name="connsiteY35" fmla="*/ 530957 h 693915"/>
                  <a:gd name="connsiteX36" fmla="*/ 936833 w 959808"/>
                  <a:gd name="connsiteY36" fmla="*/ 556485 h 693915"/>
                  <a:gd name="connsiteX37" fmla="*/ 959808 w 959808"/>
                  <a:gd name="connsiteY37" fmla="*/ 564143 h 693915"/>
                  <a:gd name="connsiteX38" fmla="*/ 926623 w 959808"/>
                  <a:gd name="connsiteY38" fmla="*/ 612643 h 693915"/>
                  <a:gd name="connsiteX39" fmla="*/ 921494 w 959808"/>
                  <a:gd name="connsiteY39" fmla="*/ 633158 h 693915"/>
                  <a:gd name="connsiteX40" fmla="*/ 545330 w 959808"/>
                  <a:gd name="connsiteY40" fmla="*/ 693914 h 693915"/>
                  <a:gd name="connsiteX41" fmla="*/ 58711 w 959808"/>
                  <a:gd name="connsiteY41" fmla="*/ 633158 h 693915"/>
                  <a:gd name="connsiteX42" fmla="*/ 58711 w 959808"/>
                  <a:gd name="connsiteY42" fmla="*/ 564143 h 693915"/>
                  <a:gd name="connsiteX43" fmla="*/ 48500 w 959808"/>
                  <a:gd name="connsiteY43" fmla="*/ 556485 h 693915"/>
                  <a:gd name="connsiteX44" fmla="*/ 56159 w 959808"/>
                  <a:gd name="connsiteY44" fmla="*/ 533510 h 693915"/>
                  <a:gd name="connsiteX45" fmla="*/ 17868 w 959808"/>
                  <a:gd name="connsiteY45" fmla="*/ 469693 h 693915"/>
                  <a:gd name="connsiteX46" fmla="*/ 20422 w 959808"/>
                  <a:gd name="connsiteY46" fmla="*/ 431403 h 693915"/>
                  <a:gd name="connsiteX47" fmla="*/ 63816 w 959808"/>
                  <a:gd name="connsiteY47" fmla="*/ 382901 h 693915"/>
                  <a:gd name="connsiteX48" fmla="*/ 63816 w 959808"/>
                  <a:gd name="connsiteY48" fmla="*/ 357375 h 693915"/>
                  <a:gd name="connsiteX49" fmla="*/ 0 w 959808"/>
                  <a:gd name="connsiteY49" fmla="*/ 349717 h 693915"/>
                  <a:gd name="connsiteX50" fmla="*/ 25527 w 959808"/>
                  <a:gd name="connsiteY50" fmla="*/ 301216 h 693915"/>
                  <a:gd name="connsiteX51" fmla="*/ 43395 w 959808"/>
                  <a:gd name="connsiteY51" fmla="*/ 211873 h 693915"/>
                  <a:gd name="connsiteX52" fmla="*/ 58711 w 959808"/>
                  <a:gd name="connsiteY52" fmla="*/ 196557 h 693915"/>
                  <a:gd name="connsiteX53" fmla="*/ 38290 w 959808"/>
                  <a:gd name="connsiteY53" fmla="*/ 163372 h 693915"/>
                  <a:gd name="connsiteX54" fmla="*/ 43395 w 959808"/>
                  <a:gd name="connsiteY54" fmla="*/ 140398 h 693915"/>
                  <a:gd name="connsiteX55" fmla="*/ 74028 w 959808"/>
                  <a:gd name="connsiteY55" fmla="*/ 122529 h 693915"/>
                  <a:gd name="connsiteX56" fmla="*/ 94449 w 959808"/>
                  <a:gd name="connsiteY56" fmla="*/ 112318 h 693915"/>
                  <a:gd name="connsiteX57" fmla="*/ 81686 w 959808"/>
                  <a:gd name="connsiteY57" fmla="*/ 71475 h 693915"/>
                  <a:gd name="connsiteX58" fmla="*/ 99554 w 959808"/>
                  <a:gd name="connsiteY58" fmla="*/ 53607 h 693915"/>
                  <a:gd name="connsiteX59" fmla="*/ 102108 w 959808"/>
                  <a:gd name="connsiteY59" fmla="*/ 0 h 693915"/>
                  <a:gd name="connsiteX0" fmla="*/ 545330 w 959808"/>
                  <a:gd name="connsiteY0" fmla="*/ 693914 h 785354"/>
                  <a:gd name="connsiteX1" fmla="*/ 58711 w 959808"/>
                  <a:gd name="connsiteY1" fmla="*/ 633158 h 785354"/>
                  <a:gd name="connsiteX2" fmla="*/ 58711 w 959808"/>
                  <a:gd name="connsiteY2" fmla="*/ 564143 h 785354"/>
                  <a:gd name="connsiteX3" fmla="*/ 48500 w 959808"/>
                  <a:gd name="connsiteY3" fmla="*/ 556485 h 785354"/>
                  <a:gd name="connsiteX4" fmla="*/ 56159 w 959808"/>
                  <a:gd name="connsiteY4" fmla="*/ 533510 h 785354"/>
                  <a:gd name="connsiteX5" fmla="*/ 17868 w 959808"/>
                  <a:gd name="connsiteY5" fmla="*/ 469693 h 785354"/>
                  <a:gd name="connsiteX6" fmla="*/ 20422 w 959808"/>
                  <a:gd name="connsiteY6" fmla="*/ 431403 h 785354"/>
                  <a:gd name="connsiteX7" fmla="*/ 63816 w 959808"/>
                  <a:gd name="connsiteY7" fmla="*/ 382901 h 785354"/>
                  <a:gd name="connsiteX8" fmla="*/ 63816 w 959808"/>
                  <a:gd name="connsiteY8" fmla="*/ 357375 h 785354"/>
                  <a:gd name="connsiteX9" fmla="*/ 0 w 959808"/>
                  <a:gd name="connsiteY9" fmla="*/ 349717 h 785354"/>
                  <a:gd name="connsiteX10" fmla="*/ 25527 w 959808"/>
                  <a:gd name="connsiteY10" fmla="*/ 301216 h 785354"/>
                  <a:gd name="connsiteX11" fmla="*/ 43395 w 959808"/>
                  <a:gd name="connsiteY11" fmla="*/ 211873 h 785354"/>
                  <a:gd name="connsiteX12" fmla="*/ 58711 w 959808"/>
                  <a:gd name="connsiteY12" fmla="*/ 196557 h 785354"/>
                  <a:gd name="connsiteX13" fmla="*/ 38290 w 959808"/>
                  <a:gd name="connsiteY13" fmla="*/ 163372 h 785354"/>
                  <a:gd name="connsiteX14" fmla="*/ 43395 w 959808"/>
                  <a:gd name="connsiteY14" fmla="*/ 140398 h 785354"/>
                  <a:gd name="connsiteX15" fmla="*/ 74028 w 959808"/>
                  <a:gd name="connsiteY15" fmla="*/ 122529 h 785354"/>
                  <a:gd name="connsiteX16" fmla="*/ 94449 w 959808"/>
                  <a:gd name="connsiteY16" fmla="*/ 112318 h 785354"/>
                  <a:gd name="connsiteX17" fmla="*/ 81686 w 959808"/>
                  <a:gd name="connsiteY17" fmla="*/ 71475 h 785354"/>
                  <a:gd name="connsiteX18" fmla="*/ 99554 w 959808"/>
                  <a:gd name="connsiteY18" fmla="*/ 53607 h 785354"/>
                  <a:gd name="connsiteX19" fmla="*/ 102108 w 959808"/>
                  <a:gd name="connsiteY19" fmla="*/ 0 h 785354"/>
                  <a:gd name="connsiteX20" fmla="*/ 132739 w 959808"/>
                  <a:gd name="connsiteY20" fmla="*/ 0 h 785354"/>
                  <a:gd name="connsiteX21" fmla="*/ 150608 w 959808"/>
                  <a:gd name="connsiteY21" fmla="*/ 51054 h 785354"/>
                  <a:gd name="connsiteX22" fmla="*/ 168477 w 959808"/>
                  <a:gd name="connsiteY22" fmla="*/ 63817 h 785354"/>
                  <a:gd name="connsiteX23" fmla="*/ 176135 w 959808"/>
                  <a:gd name="connsiteY23" fmla="*/ 91897 h 785354"/>
                  <a:gd name="connsiteX24" fmla="*/ 268030 w 959808"/>
                  <a:gd name="connsiteY24" fmla="*/ 114872 h 785354"/>
                  <a:gd name="connsiteX25" fmla="*/ 311427 w 959808"/>
                  <a:gd name="connsiteY25" fmla="*/ 137844 h 785354"/>
                  <a:gd name="connsiteX26" fmla="*/ 400771 w 959808"/>
                  <a:gd name="connsiteY26" fmla="*/ 130187 h 785354"/>
                  <a:gd name="connsiteX27" fmla="*/ 439060 w 959808"/>
                  <a:gd name="connsiteY27" fmla="*/ 56159 h 785354"/>
                  <a:gd name="connsiteX28" fmla="*/ 464588 w 959808"/>
                  <a:gd name="connsiteY28" fmla="*/ 74029 h 785354"/>
                  <a:gd name="connsiteX29" fmla="*/ 513088 w 959808"/>
                  <a:gd name="connsiteY29" fmla="*/ 68923 h 785354"/>
                  <a:gd name="connsiteX30" fmla="*/ 543721 w 959808"/>
                  <a:gd name="connsiteY30" fmla="*/ 76580 h 785354"/>
                  <a:gd name="connsiteX31" fmla="*/ 556484 w 959808"/>
                  <a:gd name="connsiteY31" fmla="*/ 119976 h 785354"/>
                  <a:gd name="connsiteX32" fmla="*/ 594774 w 959808"/>
                  <a:gd name="connsiteY32" fmla="*/ 122529 h 785354"/>
                  <a:gd name="connsiteX33" fmla="*/ 610090 w 959808"/>
                  <a:gd name="connsiteY33" fmla="*/ 130187 h 785354"/>
                  <a:gd name="connsiteX34" fmla="*/ 635616 w 959808"/>
                  <a:gd name="connsiteY34" fmla="*/ 127635 h 785354"/>
                  <a:gd name="connsiteX35" fmla="*/ 666250 w 959808"/>
                  <a:gd name="connsiteY35" fmla="*/ 74029 h 785354"/>
                  <a:gd name="connsiteX36" fmla="*/ 684118 w 959808"/>
                  <a:gd name="connsiteY36" fmla="*/ 109766 h 785354"/>
                  <a:gd name="connsiteX37" fmla="*/ 694329 w 959808"/>
                  <a:gd name="connsiteY37" fmla="*/ 125081 h 785354"/>
                  <a:gd name="connsiteX38" fmla="*/ 684118 w 959808"/>
                  <a:gd name="connsiteY38" fmla="*/ 150609 h 785354"/>
                  <a:gd name="connsiteX39" fmla="*/ 709645 w 959808"/>
                  <a:gd name="connsiteY39" fmla="*/ 165924 h 785354"/>
                  <a:gd name="connsiteX40" fmla="*/ 707093 w 959808"/>
                  <a:gd name="connsiteY40" fmla="*/ 237400 h 785354"/>
                  <a:gd name="connsiteX41" fmla="*/ 686671 w 959808"/>
                  <a:gd name="connsiteY41" fmla="*/ 247610 h 785354"/>
                  <a:gd name="connsiteX42" fmla="*/ 694329 w 959808"/>
                  <a:gd name="connsiteY42" fmla="*/ 280794 h 785354"/>
                  <a:gd name="connsiteX43" fmla="*/ 666250 w 959808"/>
                  <a:gd name="connsiteY43" fmla="*/ 344612 h 785354"/>
                  <a:gd name="connsiteX44" fmla="*/ 679013 w 959808"/>
                  <a:gd name="connsiteY44" fmla="*/ 403323 h 785354"/>
                  <a:gd name="connsiteX45" fmla="*/ 694329 w 959808"/>
                  <a:gd name="connsiteY45" fmla="*/ 426298 h 785354"/>
                  <a:gd name="connsiteX46" fmla="*/ 758145 w 959808"/>
                  <a:gd name="connsiteY46" fmla="*/ 433956 h 785354"/>
                  <a:gd name="connsiteX47" fmla="*/ 768357 w 959808"/>
                  <a:gd name="connsiteY47" fmla="*/ 462036 h 785354"/>
                  <a:gd name="connsiteX48" fmla="*/ 811752 w 959808"/>
                  <a:gd name="connsiteY48" fmla="*/ 441614 h 785354"/>
                  <a:gd name="connsiteX49" fmla="*/ 837280 w 959808"/>
                  <a:gd name="connsiteY49" fmla="*/ 441614 h 785354"/>
                  <a:gd name="connsiteX50" fmla="*/ 857701 w 959808"/>
                  <a:gd name="connsiteY50" fmla="*/ 477351 h 785354"/>
                  <a:gd name="connsiteX51" fmla="*/ 860252 w 959808"/>
                  <a:gd name="connsiteY51" fmla="*/ 518194 h 785354"/>
                  <a:gd name="connsiteX52" fmla="*/ 924070 w 959808"/>
                  <a:gd name="connsiteY52" fmla="*/ 495220 h 785354"/>
                  <a:gd name="connsiteX53" fmla="*/ 939387 w 959808"/>
                  <a:gd name="connsiteY53" fmla="*/ 510536 h 785354"/>
                  <a:gd name="connsiteX54" fmla="*/ 939387 w 959808"/>
                  <a:gd name="connsiteY54" fmla="*/ 530957 h 785354"/>
                  <a:gd name="connsiteX55" fmla="*/ 936833 w 959808"/>
                  <a:gd name="connsiteY55" fmla="*/ 556485 h 785354"/>
                  <a:gd name="connsiteX56" fmla="*/ 959808 w 959808"/>
                  <a:gd name="connsiteY56" fmla="*/ 564143 h 785354"/>
                  <a:gd name="connsiteX57" fmla="*/ 926623 w 959808"/>
                  <a:gd name="connsiteY57" fmla="*/ 612643 h 785354"/>
                  <a:gd name="connsiteX58" fmla="*/ 921494 w 959808"/>
                  <a:gd name="connsiteY58" fmla="*/ 633158 h 785354"/>
                  <a:gd name="connsiteX59" fmla="*/ 636770 w 959808"/>
                  <a:gd name="connsiteY59" fmla="*/ 785354 h 785354"/>
                  <a:gd name="connsiteX0" fmla="*/ 545330 w 959808"/>
                  <a:gd name="connsiteY0" fmla="*/ 693914 h 693914"/>
                  <a:gd name="connsiteX1" fmla="*/ 58711 w 959808"/>
                  <a:gd name="connsiteY1" fmla="*/ 633158 h 693914"/>
                  <a:gd name="connsiteX2" fmla="*/ 58711 w 959808"/>
                  <a:gd name="connsiteY2" fmla="*/ 564143 h 693914"/>
                  <a:gd name="connsiteX3" fmla="*/ 48500 w 959808"/>
                  <a:gd name="connsiteY3" fmla="*/ 556485 h 693914"/>
                  <a:gd name="connsiteX4" fmla="*/ 56159 w 959808"/>
                  <a:gd name="connsiteY4" fmla="*/ 533510 h 693914"/>
                  <a:gd name="connsiteX5" fmla="*/ 17868 w 959808"/>
                  <a:gd name="connsiteY5" fmla="*/ 469693 h 693914"/>
                  <a:gd name="connsiteX6" fmla="*/ 20422 w 959808"/>
                  <a:gd name="connsiteY6" fmla="*/ 431403 h 693914"/>
                  <a:gd name="connsiteX7" fmla="*/ 63816 w 959808"/>
                  <a:gd name="connsiteY7" fmla="*/ 382901 h 693914"/>
                  <a:gd name="connsiteX8" fmla="*/ 63816 w 959808"/>
                  <a:gd name="connsiteY8" fmla="*/ 357375 h 693914"/>
                  <a:gd name="connsiteX9" fmla="*/ 0 w 959808"/>
                  <a:gd name="connsiteY9" fmla="*/ 349717 h 693914"/>
                  <a:gd name="connsiteX10" fmla="*/ 25527 w 959808"/>
                  <a:gd name="connsiteY10" fmla="*/ 301216 h 693914"/>
                  <a:gd name="connsiteX11" fmla="*/ 43395 w 959808"/>
                  <a:gd name="connsiteY11" fmla="*/ 211873 h 693914"/>
                  <a:gd name="connsiteX12" fmla="*/ 58711 w 959808"/>
                  <a:gd name="connsiteY12" fmla="*/ 196557 h 693914"/>
                  <a:gd name="connsiteX13" fmla="*/ 38290 w 959808"/>
                  <a:gd name="connsiteY13" fmla="*/ 163372 h 693914"/>
                  <a:gd name="connsiteX14" fmla="*/ 43395 w 959808"/>
                  <a:gd name="connsiteY14" fmla="*/ 140398 h 693914"/>
                  <a:gd name="connsiteX15" fmla="*/ 74028 w 959808"/>
                  <a:gd name="connsiteY15" fmla="*/ 122529 h 693914"/>
                  <a:gd name="connsiteX16" fmla="*/ 94449 w 959808"/>
                  <a:gd name="connsiteY16" fmla="*/ 112318 h 693914"/>
                  <a:gd name="connsiteX17" fmla="*/ 81686 w 959808"/>
                  <a:gd name="connsiteY17" fmla="*/ 71475 h 693914"/>
                  <a:gd name="connsiteX18" fmla="*/ 99554 w 959808"/>
                  <a:gd name="connsiteY18" fmla="*/ 53607 h 693914"/>
                  <a:gd name="connsiteX19" fmla="*/ 102108 w 959808"/>
                  <a:gd name="connsiteY19" fmla="*/ 0 h 693914"/>
                  <a:gd name="connsiteX20" fmla="*/ 132739 w 959808"/>
                  <a:gd name="connsiteY20" fmla="*/ 0 h 693914"/>
                  <a:gd name="connsiteX21" fmla="*/ 150608 w 959808"/>
                  <a:gd name="connsiteY21" fmla="*/ 51054 h 693914"/>
                  <a:gd name="connsiteX22" fmla="*/ 168477 w 959808"/>
                  <a:gd name="connsiteY22" fmla="*/ 63817 h 693914"/>
                  <a:gd name="connsiteX23" fmla="*/ 176135 w 959808"/>
                  <a:gd name="connsiteY23" fmla="*/ 91897 h 693914"/>
                  <a:gd name="connsiteX24" fmla="*/ 268030 w 959808"/>
                  <a:gd name="connsiteY24" fmla="*/ 114872 h 693914"/>
                  <a:gd name="connsiteX25" fmla="*/ 311427 w 959808"/>
                  <a:gd name="connsiteY25" fmla="*/ 137844 h 693914"/>
                  <a:gd name="connsiteX26" fmla="*/ 400771 w 959808"/>
                  <a:gd name="connsiteY26" fmla="*/ 130187 h 693914"/>
                  <a:gd name="connsiteX27" fmla="*/ 439060 w 959808"/>
                  <a:gd name="connsiteY27" fmla="*/ 56159 h 693914"/>
                  <a:gd name="connsiteX28" fmla="*/ 464588 w 959808"/>
                  <a:gd name="connsiteY28" fmla="*/ 74029 h 693914"/>
                  <a:gd name="connsiteX29" fmla="*/ 513088 w 959808"/>
                  <a:gd name="connsiteY29" fmla="*/ 68923 h 693914"/>
                  <a:gd name="connsiteX30" fmla="*/ 543721 w 959808"/>
                  <a:gd name="connsiteY30" fmla="*/ 76580 h 693914"/>
                  <a:gd name="connsiteX31" fmla="*/ 556484 w 959808"/>
                  <a:gd name="connsiteY31" fmla="*/ 119976 h 693914"/>
                  <a:gd name="connsiteX32" fmla="*/ 594774 w 959808"/>
                  <a:gd name="connsiteY32" fmla="*/ 122529 h 693914"/>
                  <a:gd name="connsiteX33" fmla="*/ 610090 w 959808"/>
                  <a:gd name="connsiteY33" fmla="*/ 130187 h 693914"/>
                  <a:gd name="connsiteX34" fmla="*/ 635616 w 959808"/>
                  <a:gd name="connsiteY34" fmla="*/ 127635 h 693914"/>
                  <a:gd name="connsiteX35" fmla="*/ 666250 w 959808"/>
                  <a:gd name="connsiteY35" fmla="*/ 74029 h 693914"/>
                  <a:gd name="connsiteX36" fmla="*/ 684118 w 959808"/>
                  <a:gd name="connsiteY36" fmla="*/ 109766 h 693914"/>
                  <a:gd name="connsiteX37" fmla="*/ 694329 w 959808"/>
                  <a:gd name="connsiteY37" fmla="*/ 125081 h 693914"/>
                  <a:gd name="connsiteX38" fmla="*/ 684118 w 959808"/>
                  <a:gd name="connsiteY38" fmla="*/ 150609 h 693914"/>
                  <a:gd name="connsiteX39" fmla="*/ 709645 w 959808"/>
                  <a:gd name="connsiteY39" fmla="*/ 165924 h 693914"/>
                  <a:gd name="connsiteX40" fmla="*/ 707093 w 959808"/>
                  <a:gd name="connsiteY40" fmla="*/ 237400 h 693914"/>
                  <a:gd name="connsiteX41" fmla="*/ 686671 w 959808"/>
                  <a:gd name="connsiteY41" fmla="*/ 247610 h 693914"/>
                  <a:gd name="connsiteX42" fmla="*/ 694329 w 959808"/>
                  <a:gd name="connsiteY42" fmla="*/ 280794 h 693914"/>
                  <a:gd name="connsiteX43" fmla="*/ 666250 w 959808"/>
                  <a:gd name="connsiteY43" fmla="*/ 344612 h 693914"/>
                  <a:gd name="connsiteX44" fmla="*/ 679013 w 959808"/>
                  <a:gd name="connsiteY44" fmla="*/ 403323 h 693914"/>
                  <a:gd name="connsiteX45" fmla="*/ 694329 w 959808"/>
                  <a:gd name="connsiteY45" fmla="*/ 426298 h 693914"/>
                  <a:gd name="connsiteX46" fmla="*/ 758145 w 959808"/>
                  <a:gd name="connsiteY46" fmla="*/ 433956 h 693914"/>
                  <a:gd name="connsiteX47" fmla="*/ 768357 w 959808"/>
                  <a:gd name="connsiteY47" fmla="*/ 462036 h 693914"/>
                  <a:gd name="connsiteX48" fmla="*/ 811752 w 959808"/>
                  <a:gd name="connsiteY48" fmla="*/ 441614 h 693914"/>
                  <a:gd name="connsiteX49" fmla="*/ 837280 w 959808"/>
                  <a:gd name="connsiteY49" fmla="*/ 441614 h 693914"/>
                  <a:gd name="connsiteX50" fmla="*/ 857701 w 959808"/>
                  <a:gd name="connsiteY50" fmla="*/ 477351 h 693914"/>
                  <a:gd name="connsiteX51" fmla="*/ 860252 w 959808"/>
                  <a:gd name="connsiteY51" fmla="*/ 518194 h 693914"/>
                  <a:gd name="connsiteX52" fmla="*/ 924070 w 959808"/>
                  <a:gd name="connsiteY52" fmla="*/ 495220 h 693914"/>
                  <a:gd name="connsiteX53" fmla="*/ 939387 w 959808"/>
                  <a:gd name="connsiteY53" fmla="*/ 510536 h 693914"/>
                  <a:gd name="connsiteX54" fmla="*/ 939387 w 959808"/>
                  <a:gd name="connsiteY54" fmla="*/ 530957 h 693914"/>
                  <a:gd name="connsiteX55" fmla="*/ 936833 w 959808"/>
                  <a:gd name="connsiteY55" fmla="*/ 556485 h 693914"/>
                  <a:gd name="connsiteX56" fmla="*/ 959808 w 959808"/>
                  <a:gd name="connsiteY56" fmla="*/ 564143 h 693914"/>
                  <a:gd name="connsiteX57" fmla="*/ 926623 w 959808"/>
                  <a:gd name="connsiteY57" fmla="*/ 612643 h 693914"/>
                  <a:gd name="connsiteX58" fmla="*/ 921494 w 959808"/>
                  <a:gd name="connsiteY58" fmla="*/ 633158 h 693914"/>
                  <a:gd name="connsiteX0" fmla="*/ 58711 w 959808"/>
                  <a:gd name="connsiteY0" fmla="*/ 633158 h 633158"/>
                  <a:gd name="connsiteX1" fmla="*/ 58711 w 959808"/>
                  <a:gd name="connsiteY1" fmla="*/ 564143 h 633158"/>
                  <a:gd name="connsiteX2" fmla="*/ 48500 w 959808"/>
                  <a:gd name="connsiteY2" fmla="*/ 556485 h 633158"/>
                  <a:gd name="connsiteX3" fmla="*/ 56159 w 959808"/>
                  <a:gd name="connsiteY3" fmla="*/ 533510 h 633158"/>
                  <a:gd name="connsiteX4" fmla="*/ 17868 w 959808"/>
                  <a:gd name="connsiteY4" fmla="*/ 469693 h 633158"/>
                  <a:gd name="connsiteX5" fmla="*/ 20422 w 959808"/>
                  <a:gd name="connsiteY5" fmla="*/ 431403 h 633158"/>
                  <a:gd name="connsiteX6" fmla="*/ 63816 w 959808"/>
                  <a:gd name="connsiteY6" fmla="*/ 382901 h 633158"/>
                  <a:gd name="connsiteX7" fmla="*/ 63816 w 959808"/>
                  <a:gd name="connsiteY7" fmla="*/ 357375 h 633158"/>
                  <a:gd name="connsiteX8" fmla="*/ 0 w 959808"/>
                  <a:gd name="connsiteY8" fmla="*/ 349717 h 633158"/>
                  <a:gd name="connsiteX9" fmla="*/ 25527 w 959808"/>
                  <a:gd name="connsiteY9" fmla="*/ 301216 h 633158"/>
                  <a:gd name="connsiteX10" fmla="*/ 43395 w 959808"/>
                  <a:gd name="connsiteY10" fmla="*/ 211873 h 633158"/>
                  <a:gd name="connsiteX11" fmla="*/ 58711 w 959808"/>
                  <a:gd name="connsiteY11" fmla="*/ 196557 h 633158"/>
                  <a:gd name="connsiteX12" fmla="*/ 38290 w 959808"/>
                  <a:gd name="connsiteY12" fmla="*/ 163372 h 633158"/>
                  <a:gd name="connsiteX13" fmla="*/ 43395 w 959808"/>
                  <a:gd name="connsiteY13" fmla="*/ 140398 h 633158"/>
                  <a:gd name="connsiteX14" fmla="*/ 74028 w 959808"/>
                  <a:gd name="connsiteY14" fmla="*/ 122529 h 633158"/>
                  <a:gd name="connsiteX15" fmla="*/ 94449 w 959808"/>
                  <a:gd name="connsiteY15" fmla="*/ 112318 h 633158"/>
                  <a:gd name="connsiteX16" fmla="*/ 81686 w 959808"/>
                  <a:gd name="connsiteY16" fmla="*/ 71475 h 633158"/>
                  <a:gd name="connsiteX17" fmla="*/ 99554 w 959808"/>
                  <a:gd name="connsiteY17" fmla="*/ 53607 h 633158"/>
                  <a:gd name="connsiteX18" fmla="*/ 102108 w 959808"/>
                  <a:gd name="connsiteY18" fmla="*/ 0 h 633158"/>
                  <a:gd name="connsiteX19" fmla="*/ 132739 w 959808"/>
                  <a:gd name="connsiteY19" fmla="*/ 0 h 633158"/>
                  <a:gd name="connsiteX20" fmla="*/ 150608 w 959808"/>
                  <a:gd name="connsiteY20" fmla="*/ 51054 h 633158"/>
                  <a:gd name="connsiteX21" fmla="*/ 168477 w 959808"/>
                  <a:gd name="connsiteY21" fmla="*/ 63817 h 633158"/>
                  <a:gd name="connsiteX22" fmla="*/ 176135 w 959808"/>
                  <a:gd name="connsiteY22" fmla="*/ 91897 h 633158"/>
                  <a:gd name="connsiteX23" fmla="*/ 268030 w 959808"/>
                  <a:gd name="connsiteY23" fmla="*/ 114872 h 633158"/>
                  <a:gd name="connsiteX24" fmla="*/ 311427 w 959808"/>
                  <a:gd name="connsiteY24" fmla="*/ 137844 h 633158"/>
                  <a:gd name="connsiteX25" fmla="*/ 400771 w 959808"/>
                  <a:gd name="connsiteY25" fmla="*/ 130187 h 633158"/>
                  <a:gd name="connsiteX26" fmla="*/ 439060 w 959808"/>
                  <a:gd name="connsiteY26" fmla="*/ 56159 h 633158"/>
                  <a:gd name="connsiteX27" fmla="*/ 464588 w 959808"/>
                  <a:gd name="connsiteY27" fmla="*/ 74029 h 633158"/>
                  <a:gd name="connsiteX28" fmla="*/ 513088 w 959808"/>
                  <a:gd name="connsiteY28" fmla="*/ 68923 h 633158"/>
                  <a:gd name="connsiteX29" fmla="*/ 543721 w 959808"/>
                  <a:gd name="connsiteY29" fmla="*/ 76580 h 633158"/>
                  <a:gd name="connsiteX30" fmla="*/ 556484 w 959808"/>
                  <a:gd name="connsiteY30" fmla="*/ 119976 h 633158"/>
                  <a:gd name="connsiteX31" fmla="*/ 594774 w 959808"/>
                  <a:gd name="connsiteY31" fmla="*/ 122529 h 633158"/>
                  <a:gd name="connsiteX32" fmla="*/ 610090 w 959808"/>
                  <a:gd name="connsiteY32" fmla="*/ 130187 h 633158"/>
                  <a:gd name="connsiteX33" fmla="*/ 635616 w 959808"/>
                  <a:gd name="connsiteY33" fmla="*/ 127635 h 633158"/>
                  <a:gd name="connsiteX34" fmla="*/ 666250 w 959808"/>
                  <a:gd name="connsiteY34" fmla="*/ 74029 h 633158"/>
                  <a:gd name="connsiteX35" fmla="*/ 684118 w 959808"/>
                  <a:gd name="connsiteY35" fmla="*/ 109766 h 633158"/>
                  <a:gd name="connsiteX36" fmla="*/ 694329 w 959808"/>
                  <a:gd name="connsiteY36" fmla="*/ 125081 h 633158"/>
                  <a:gd name="connsiteX37" fmla="*/ 684118 w 959808"/>
                  <a:gd name="connsiteY37" fmla="*/ 150609 h 633158"/>
                  <a:gd name="connsiteX38" fmla="*/ 709645 w 959808"/>
                  <a:gd name="connsiteY38" fmla="*/ 165924 h 633158"/>
                  <a:gd name="connsiteX39" fmla="*/ 707093 w 959808"/>
                  <a:gd name="connsiteY39" fmla="*/ 237400 h 633158"/>
                  <a:gd name="connsiteX40" fmla="*/ 686671 w 959808"/>
                  <a:gd name="connsiteY40" fmla="*/ 247610 h 633158"/>
                  <a:gd name="connsiteX41" fmla="*/ 694329 w 959808"/>
                  <a:gd name="connsiteY41" fmla="*/ 280794 h 633158"/>
                  <a:gd name="connsiteX42" fmla="*/ 666250 w 959808"/>
                  <a:gd name="connsiteY42" fmla="*/ 344612 h 633158"/>
                  <a:gd name="connsiteX43" fmla="*/ 679013 w 959808"/>
                  <a:gd name="connsiteY43" fmla="*/ 403323 h 633158"/>
                  <a:gd name="connsiteX44" fmla="*/ 694329 w 959808"/>
                  <a:gd name="connsiteY44" fmla="*/ 426298 h 633158"/>
                  <a:gd name="connsiteX45" fmla="*/ 758145 w 959808"/>
                  <a:gd name="connsiteY45" fmla="*/ 433956 h 633158"/>
                  <a:gd name="connsiteX46" fmla="*/ 768357 w 959808"/>
                  <a:gd name="connsiteY46" fmla="*/ 462036 h 633158"/>
                  <a:gd name="connsiteX47" fmla="*/ 811752 w 959808"/>
                  <a:gd name="connsiteY47" fmla="*/ 441614 h 633158"/>
                  <a:gd name="connsiteX48" fmla="*/ 837280 w 959808"/>
                  <a:gd name="connsiteY48" fmla="*/ 441614 h 633158"/>
                  <a:gd name="connsiteX49" fmla="*/ 857701 w 959808"/>
                  <a:gd name="connsiteY49" fmla="*/ 477351 h 633158"/>
                  <a:gd name="connsiteX50" fmla="*/ 860252 w 959808"/>
                  <a:gd name="connsiteY50" fmla="*/ 518194 h 633158"/>
                  <a:gd name="connsiteX51" fmla="*/ 924070 w 959808"/>
                  <a:gd name="connsiteY51" fmla="*/ 495220 h 633158"/>
                  <a:gd name="connsiteX52" fmla="*/ 939387 w 959808"/>
                  <a:gd name="connsiteY52" fmla="*/ 510536 h 633158"/>
                  <a:gd name="connsiteX53" fmla="*/ 939387 w 959808"/>
                  <a:gd name="connsiteY53" fmla="*/ 530957 h 633158"/>
                  <a:gd name="connsiteX54" fmla="*/ 936833 w 959808"/>
                  <a:gd name="connsiteY54" fmla="*/ 556485 h 633158"/>
                  <a:gd name="connsiteX55" fmla="*/ 959808 w 959808"/>
                  <a:gd name="connsiteY55" fmla="*/ 564143 h 633158"/>
                  <a:gd name="connsiteX56" fmla="*/ 926623 w 959808"/>
                  <a:gd name="connsiteY56" fmla="*/ 612643 h 633158"/>
                  <a:gd name="connsiteX57" fmla="*/ 921494 w 959808"/>
                  <a:gd name="connsiteY57" fmla="*/ 633158 h 633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959808" h="633158">
                    <a:moveTo>
                      <a:pt x="58711" y="633158"/>
                    </a:moveTo>
                    <a:lnTo>
                      <a:pt x="58711" y="564143"/>
                    </a:lnTo>
                    <a:lnTo>
                      <a:pt x="48500" y="556485"/>
                    </a:lnTo>
                    <a:lnTo>
                      <a:pt x="56159" y="533510"/>
                    </a:lnTo>
                    <a:lnTo>
                      <a:pt x="17868" y="469693"/>
                    </a:lnTo>
                    <a:lnTo>
                      <a:pt x="20422" y="431403"/>
                    </a:lnTo>
                    <a:lnTo>
                      <a:pt x="63816" y="382901"/>
                    </a:lnTo>
                    <a:lnTo>
                      <a:pt x="63816" y="357375"/>
                    </a:lnTo>
                    <a:lnTo>
                      <a:pt x="0" y="349717"/>
                    </a:lnTo>
                    <a:lnTo>
                      <a:pt x="25527" y="301216"/>
                    </a:lnTo>
                    <a:lnTo>
                      <a:pt x="43395" y="211873"/>
                    </a:lnTo>
                    <a:lnTo>
                      <a:pt x="58711" y="196557"/>
                    </a:lnTo>
                    <a:lnTo>
                      <a:pt x="38290" y="163372"/>
                    </a:lnTo>
                    <a:lnTo>
                      <a:pt x="43395" y="140398"/>
                    </a:lnTo>
                    <a:lnTo>
                      <a:pt x="74028" y="122529"/>
                    </a:lnTo>
                    <a:lnTo>
                      <a:pt x="94449" y="112318"/>
                    </a:lnTo>
                    <a:lnTo>
                      <a:pt x="81686" y="71475"/>
                    </a:lnTo>
                    <a:lnTo>
                      <a:pt x="99554" y="53607"/>
                    </a:lnTo>
                    <a:lnTo>
                      <a:pt x="102108" y="0"/>
                    </a:lnTo>
                    <a:lnTo>
                      <a:pt x="132739" y="0"/>
                    </a:lnTo>
                    <a:lnTo>
                      <a:pt x="150608" y="51054"/>
                    </a:lnTo>
                    <a:lnTo>
                      <a:pt x="168477" y="63817"/>
                    </a:lnTo>
                    <a:lnTo>
                      <a:pt x="176135" y="91897"/>
                    </a:lnTo>
                    <a:lnTo>
                      <a:pt x="268030" y="114872"/>
                    </a:lnTo>
                    <a:lnTo>
                      <a:pt x="311427" y="137844"/>
                    </a:lnTo>
                    <a:lnTo>
                      <a:pt x="400771" y="130187"/>
                    </a:lnTo>
                    <a:lnTo>
                      <a:pt x="439060" y="56159"/>
                    </a:lnTo>
                    <a:lnTo>
                      <a:pt x="464588" y="74029"/>
                    </a:lnTo>
                    <a:lnTo>
                      <a:pt x="513088" y="68923"/>
                    </a:lnTo>
                    <a:lnTo>
                      <a:pt x="543721" y="76580"/>
                    </a:lnTo>
                    <a:lnTo>
                      <a:pt x="556484" y="119976"/>
                    </a:lnTo>
                    <a:lnTo>
                      <a:pt x="594774" y="122529"/>
                    </a:lnTo>
                    <a:lnTo>
                      <a:pt x="610090" y="130187"/>
                    </a:lnTo>
                    <a:lnTo>
                      <a:pt x="635616" y="127635"/>
                    </a:lnTo>
                    <a:lnTo>
                      <a:pt x="666250" y="74029"/>
                    </a:lnTo>
                    <a:lnTo>
                      <a:pt x="684118" y="109766"/>
                    </a:lnTo>
                    <a:lnTo>
                      <a:pt x="694329" y="125081"/>
                    </a:lnTo>
                    <a:lnTo>
                      <a:pt x="684118" y="150609"/>
                    </a:lnTo>
                    <a:lnTo>
                      <a:pt x="709645" y="165924"/>
                    </a:lnTo>
                    <a:cubicBezTo>
                      <a:pt x="708794" y="189749"/>
                      <a:pt x="707944" y="213575"/>
                      <a:pt x="707093" y="237400"/>
                    </a:cubicBezTo>
                    <a:lnTo>
                      <a:pt x="686671" y="247610"/>
                    </a:lnTo>
                    <a:lnTo>
                      <a:pt x="694329" y="280794"/>
                    </a:lnTo>
                    <a:lnTo>
                      <a:pt x="666250" y="344612"/>
                    </a:lnTo>
                    <a:lnTo>
                      <a:pt x="679013" y="403323"/>
                    </a:lnTo>
                    <a:lnTo>
                      <a:pt x="694329" y="426298"/>
                    </a:lnTo>
                    <a:lnTo>
                      <a:pt x="758145" y="433956"/>
                    </a:lnTo>
                    <a:lnTo>
                      <a:pt x="768357" y="462036"/>
                    </a:lnTo>
                    <a:lnTo>
                      <a:pt x="811752" y="441614"/>
                    </a:lnTo>
                    <a:lnTo>
                      <a:pt x="837280" y="441614"/>
                    </a:lnTo>
                    <a:lnTo>
                      <a:pt x="857701" y="477351"/>
                    </a:lnTo>
                    <a:lnTo>
                      <a:pt x="860252" y="518194"/>
                    </a:lnTo>
                    <a:lnTo>
                      <a:pt x="924070" y="495220"/>
                    </a:lnTo>
                    <a:lnTo>
                      <a:pt x="939387" y="510536"/>
                    </a:lnTo>
                    <a:lnTo>
                      <a:pt x="939387" y="530957"/>
                    </a:lnTo>
                    <a:lnTo>
                      <a:pt x="936833" y="556485"/>
                    </a:lnTo>
                    <a:lnTo>
                      <a:pt x="959808" y="564143"/>
                    </a:lnTo>
                    <a:lnTo>
                      <a:pt x="926623" y="612643"/>
                    </a:lnTo>
                    <a:lnTo>
                      <a:pt x="921494" y="633158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1B2486F3-E1BA-9ED2-A84C-68FDD4AA75B0}"/>
                  </a:ext>
                </a:extLst>
              </p:cNvPr>
              <p:cNvSpPr/>
              <p:nvPr/>
            </p:nvSpPr>
            <p:spPr>
              <a:xfrm>
                <a:off x="3007765" y="5580899"/>
                <a:ext cx="379261" cy="863920"/>
              </a:xfrm>
              <a:custGeom>
                <a:avLst/>
                <a:gdLst>
                  <a:gd name="connsiteX0" fmla="*/ 127020 w 379261"/>
                  <a:gd name="connsiteY0" fmla="*/ 0 h 863920"/>
                  <a:gd name="connsiteX1" fmla="*/ 159695 w 379261"/>
                  <a:gd name="connsiteY1" fmla="*/ 8168 h 863920"/>
                  <a:gd name="connsiteX2" fmla="*/ 204622 w 379261"/>
                  <a:gd name="connsiteY2" fmla="*/ 4084 h 863920"/>
                  <a:gd name="connsiteX3" fmla="*/ 327150 w 379261"/>
                  <a:gd name="connsiteY3" fmla="*/ 53095 h 863920"/>
                  <a:gd name="connsiteX4" fmla="*/ 379261 w 379261"/>
                  <a:gd name="connsiteY4" fmla="*/ 53095 h 863920"/>
                  <a:gd name="connsiteX5" fmla="*/ 379261 w 379261"/>
                  <a:gd name="connsiteY5" fmla="*/ 863920 h 863920"/>
                  <a:gd name="connsiteX6" fmla="*/ 291389 w 379261"/>
                  <a:gd name="connsiteY6" fmla="*/ 863920 h 863920"/>
                  <a:gd name="connsiteX7" fmla="*/ 296517 w 379261"/>
                  <a:gd name="connsiteY7" fmla="*/ 843404 h 863920"/>
                  <a:gd name="connsiteX8" fmla="*/ 329704 w 379261"/>
                  <a:gd name="connsiteY8" fmla="*/ 794904 h 863920"/>
                  <a:gd name="connsiteX9" fmla="*/ 306729 w 379261"/>
                  <a:gd name="connsiteY9" fmla="*/ 787246 h 863920"/>
                  <a:gd name="connsiteX10" fmla="*/ 309282 w 379261"/>
                  <a:gd name="connsiteY10" fmla="*/ 761718 h 863920"/>
                  <a:gd name="connsiteX11" fmla="*/ 309282 w 379261"/>
                  <a:gd name="connsiteY11" fmla="*/ 741297 h 863920"/>
                  <a:gd name="connsiteX12" fmla="*/ 293966 w 379261"/>
                  <a:gd name="connsiteY12" fmla="*/ 725981 h 863920"/>
                  <a:gd name="connsiteX13" fmla="*/ 230148 w 379261"/>
                  <a:gd name="connsiteY13" fmla="*/ 748955 h 863920"/>
                  <a:gd name="connsiteX14" fmla="*/ 227597 w 379261"/>
                  <a:gd name="connsiteY14" fmla="*/ 708112 h 863920"/>
                  <a:gd name="connsiteX15" fmla="*/ 207175 w 379261"/>
                  <a:gd name="connsiteY15" fmla="*/ 672375 h 863920"/>
                  <a:gd name="connsiteX16" fmla="*/ 181647 w 379261"/>
                  <a:gd name="connsiteY16" fmla="*/ 672375 h 863920"/>
                  <a:gd name="connsiteX17" fmla="*/ 138253 w 379261"/>
                  <a:gd name="connsiteY17" fmla="*/ 692797 h 863920"/>
                  <a:gd name="connsiteX18" fmla="*/ 128041 w 379261"/>
                  <a:gd name="connsiteY18" fmla="*/ 664717 h 863920"/>
                  <a:gd name="connsiteX19" fmla="*/ 64225 w 379261"/>
                  <a:gd name="connsiteY19" fmla="*/ 657059 h 863920"/>
                  <a:gd name="connsiteX20" fmla="*/ 48908 w 379261"/>
                  <a:gd name="connsiteY20" fmla="*/ 634084 h 863920"/>
                  <a:gd name="connsiteX21" fmla="*/ 36145 w 379261"/>
                  <a:gd name="connsiteY21" fmla="*/ 575373 h 863920"/>
                  <a:gd name="connsiteX22" fmla="*/ 64225 w 379261"/>
                  <a:gd name="connsiteY22" fmla="*/ 511556 h 863920"/>
                  <a:gd name="connsiteX23" fmla="*/ 56567 w 379261"/>
                  <a:gd name="connsiteY23" fmla="*/ 478371 h 863920"/>
                  <a:gd name="connsiteX24" fmla="*/ 76988 w 379261"/>
                  <a:gd name="connsiteY24" fmla="*/ 468161 h 863920"/>
                  <a:gd name="connsiteX25" fmla="*/ 79540 w 379261"/>
                  <a:gd name="connsiteY25" fmla="*/ 396685 h 863920"/>
                  <a:gd name="connsiteX26" fmla="*/ 54013 w 379261"/>
                  <a:gd name="connsiteY26" fmla="*/ 381370 h 863920"/>
                  <a:gd name="connsiteX27" fmla="*/ 64225 w 379261"/>
                  <a:gd name="connsiteY27" fmla="*/ 355843 h 863920"/>
                  <a:gd name="connsiteX28" fmla="*/ 54013 w 379261"/>
                  <a:gd name="connsiteY28" fmla="*/ 340527 h 863920"/>
                  <a:gd name="connsiteX29" fmla="*/ 36145 w 379261"/>
                  <a:gd name="connsiteY29" fmla="*/ 304790 h 863920"/>
                  <a:gd name="connsiteX30" fmla="*/ 35015 w 379261"/>
                  <a:gd name="connsiteY30" fmla="*/ 306767 h 863920"/>
                  <a:gd name="connsiteX31" fmla="*/ 13841 w 379261"/>
                  <a:gd name="connsiteY31" fmla="*/ 261394 h 863920"/>
                  <a:gd name="connsiteX32" fmla="*/ 26094 w 379261"/>
                  <a:gd name="connsiteY32" fmla="*/ 232804 h 863920"/>
                  <a:gd name="connsiteX33" fmla="*/ 0 w 379261"/>
                  <a:gd name="connsiteY33" fmla="*/ 213232 h 863920"/>
                  <a:gd name="connsiteX34" fmla="*/ 90262 w 379261"/>
                  <a:gd name="connsiteY34" fmla="*/ 175624 h 863920"/>
                  <a:gd name="connsiteX35" fmla="*/ 110683 w 379261"/>
                  <a:gd name="connsiteY35" fmla="*/ 163371 h 863920"/>
                  <a:gd name="connsiteX36" fmla="*/ 94346 w 379261"/>
                  <a:gd name="connsiteY36" fmla="*/ 118444 h 863920"/>
                  <a:gd name="connsiteX37" fmla="*/ 122936 w 379261"/>
                  <a:gd name="connsiteY37" fmla="*/ 114360 h 863920"/>
                  <a:gd name="connsiteX38" fmla="*/ 155610 w 379261"/>
                  <a:gd name="connsiteY38" fmla="*/ 57180 h 863920"/>
                  <a:gd name="connsiteX39" fmla="*/ 94346 w 379261"/>
                  <a:gd name="connsiteY39" fmla="*/ 28590 h 863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79261" h="863920">
                    <a:moveTo>
                      <a:pt x="127020" y="0"/>
                    </a:moveTo>
                    <a:lnTo>
                      <a:pt x="159695" y="8168"/>
                    </a:lnTo>
                    <a:lnTo>
                      <a:pt x="204622" y="4084"/>
                    </a:lnTo>
                    <a:lnTo>
                      <a:pt x="327150" y="53095"/>
                    </a:lnTo>
                    <a:lnTo>
                      <a:pt x="379261" y="53095"/>
                    </a:lnTo>
                    <a:lnTo>
                      <a:pt x="379261" y="863920"/>
                    </a:lnTo>
                    <a:lnTo>
                      <a:pt x="291389" y="863920"/>
                    </a:lnTo>
                    <a:lnTo>
                      <a:pt x="296517" y="843404"/>
                    </a:lnTo>
                    <a:lnTo>
                      <a:pt x="329704" y="794904"/>
                    </a:lnTo>
                    <a:lnTo>
                      <a:pt x="306729" y="787246"/>
                    </a:lnTo>
                    <a:lnTo>
                      <a:pt x="309282" y="761718"/>
                    </a:lnTo>
                    <a:lnTo>
                      <a:pt x="309282" y="741297"/>
                    </a:lnTo>
                    <a:lnTo>
                      <a:pt x="293966" y="725981"/>
                    </a:lnTo>
                    <a:lnTo>
                      <a:pt x="230148" y="748955"/>
                    </a:lnTo>
                    <a:lnTo>
                      <a:pt x="227597" y="708112"/>
                    </a:lnTo>
                    <a:lnTo>
                      <a:pt x="207175" y="672375"/>
                    </a:lnTo>
                    <a:lnTo>
                      <a:pt x="181647" y="672375"/>
                    </a:lnTo>
                    <a:lnTo>
                      <a:pt x="138253" y="692797"/>
                    </a:lnTo>
                    <a:lnTo>
                      <a:pt x="128041" y="664717"/>
                    </a:lnTo>
                    <a:lnTo>
                      <a:pt x="64225" y="657059"/>
                    </a:lnTo>
                    <a:lnTo>
                      <a:pt x="48908" y="634084"/>
                    </a:lnTo>
                    <a:lnTo>
                      <a:pt x="36145" y="575373"/>
                    </a:lnTo>
                    <a:lnTo>
                      <a:pt x="64225" y="511556"/>
                    </a:lnTo>
                    <a:lnTo>
                      <a:pt x="56567" y="478371"/>
                    </a:lnTo>
                    <a:lnTo>
                      <a:pt x="76988" y="468161"/>
                    </a:lnTo>
                    <a:lnTo>
                      <a:pt x="79540" y="396685"/>
                    </a:lnTo>
                    <a:lnTo>
                      <a:pt x="54013" y="381370"/>
                    </a:lnTo>
                    <a:lnTo>
                      <a:pt x="64225" y="355843"/>
                    </a:lnTo>
                    <a:lnTo>
                      <a:pt x="54013" y="340527"/>
                    </a:lnTo>
                    <a:lnTo>
                      <a:pt x="36145" y="304790"/>
                    </a:lnTo>
                    <a:lnTo>
                      <a:pt x="35015" y="306767"/>
                    </a:lnTo>
                    <a:lnTo>
                      <a:pt x="13841" y="261394"/>
                    </a:lnTo>
                    <a:lnTo>
                      <a:pt x="26094" y="232804"/>
                    </a:lnTo>
                    <a:lnTo>
                      <a:pt x="0" y="213232"/>
                    </a:lnTo>
                    <a:lnTo>
                      <a:pt x="90262" y="175624"/>
                    </a:lnTo>
                    <a:lnTo>
                      <a:pt x="110683" y="163371"/>
                    </a:lnTo>
                    <a:lnTo>
                      <a:pt x="94346" y="118444"/>
                    </a:lnTo>
                    <a:lnTo>
                      <a:pt x="122936" y="114360"/>
                    </a:lnTo>
                    <a:lnTo>
                      <a:pt x="155610" y="57180"/>
                    </a:lnTo>
                    <a:lnTo>
                      <a:pt x="94346" y="2859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C10F3078-52C1-7534-ABCF-0FCEC1C81236}"/>
                  </a:ext>
                </a:extLst>
              </p:cNvPr>
              <p:cNvSpPr/>
              <p:nvPr/>
            </p:nvSpPr>
            <p:spPr>
              <a:xfrm>
                <a:off x="1865757" y="5263944"/>
                <a:ext cx="691775" cy="1180875"/>
              </a:xfrm>
              <a:custGeom>
                <a:avLst/>
                <a:gdLst>
                  <a:gd name="connsiteX0" fmla="*/ 59843 w 691775"/>
                  <a:gd name="connsiteY0" fmla="*/ 0 h 1180875"/>
                  <a:gd name="connsiteX1" fmla="*/ 76581 w 691775"/>
                  <a:gd name="connsiteY1" fmla="*/ 6549 h 1180875"/>
                  <a:gd name="connsiteX2" fmla="*/ 84239 w 691775"/>
                  <a:gd name="connsiteY2" fmla="*/ 47392 h 1180875"/>
                  <a:gd name="connsiteX3" fmla="*/ 74027 w 691775"/>
                  <a:gd name="connsiteY3" fmla="*/ 65261 h 1180875"/>
                  <a:gd name="connsiteX4" fmla="*/ 97002 w 691775"/>
                  <a:gd name="connsiteY4" fmla="*/ 83130 h 1180875"/>
                  <a:gd name="connsiteX5" fmla="*/ 137845 w 691775"/>
                  <a:gd name="connsiteY5" fmla="*/ 80577 h 1180875"/>
                  <a:gd name="connsiteX6" fmla="*/ 150608 w 691775"/>
                  <a:gd name="connsiteY6" fmla="*/ 90788 h 1180875"/>
                  <a:gd name="connsiteX7" fmla="*/ 173581 w 691775"/>
                  <a:gd name="connsiteY7" fmla="*/ 83130 h 1180875"/>
                  <a:gd name="connsiteX8" fmla="*/ 265478 w 691775"/>
                  <a:gd name="connsiteY8" fmla="*/ 129078 h 1180875"/>
                  <a:gd name="connsiteX9" fmla="*/ 250162 w 691775"/>
                  <a:gd name="connsiteY9" fmla="*/ 210763 h 1180875"/>
                  <a:gd name="connsiteX10" fmla="*/ 293558 w 691775"/>
                  <a:gd name="connsiteY10" fmla="*/ 223527 h 1180875"/>
                  <a:gd name="connsiteX11" fmla="*/ 349718 w 691775"/>
                  <a:gd name="connsiteY11" fmla="*/ 261817 h 1180875"/>
                  <a:gd name="connsiteX12" fmla="*/ 400770 w 691775"/>
                  <a:gd name="connsiteY12" fmla="*/ 269475 h 1180875"/>
                  <a:gd name="connsiteX13" fmla="*/ 408429 w 691775"/>
                  <a:gd name="connsiteY13" fmla="*/ 233738 h 1180875"/>
                  <a:gd name="connsiteX14" fmla="*/ 377795 w 691775"/>
                  <a:gd name="connsiteY14" fmla="*/ 228633 h 1180875"/>
                  <a:gd name="connsiteX15" fmla="*/ 372690 w 691775"/>
                  <a:gd name="connsiteY15" fmla="*/ 205659 h 1180875"/>
                  <a:gd name="connsiteX16" fmla="*/ 393112 w 691775"/>
                  <a:gd name="connsiteY16" fmla="*/ 200553 h 1180875"/>
                  <a:gd name="connsiteX17" fmla="*/ 385454 w 691775"/>
                  <a:gd name="connsiteY17" fmla="*/ 175025 h 1180875"/>
                  <a:gd name="connsiteX18" fmla="*/ 405875 w 691775"/>
                  <a:gd name="connsiteY18" fmla="*/ 154604 h 1180875"/>
                  <a:gd name="connsiteX19" fmla="*/ 423745 w 691775"/>
                  <a:gd name="connsiteY19" fmla="*/ 172474 h 1180875"/>
                  <a:gd name="connsiteX20" fmla="*/ 441613 w 691775"/>
                  <a:gd name="connsiteY20" fmla="*/ 159710 h 1180875"/>
                  <a:gd name="connsiteX21" fmla="*/ 469693 w 691775"/>
                  <a:gd name="connsiteY21" fmla="*/ 172474 h 1180875"/>
                  <a:gd name="connsiteX22" fmla="*/ 441613 w 691775"/>
                  <a:gd name="connsiteY22" fmla="*/ 243948 h 1180875"/>
                  <a:gd name="connsiteX23" fmla="*/ 502877 w 691775"/>
                  <a:gd name="connsiteY23" fmla="*/ 236290 h 1180875"/>
                  <a:gd name="connsiteX24" fmla="*/ 520745 w 691775"/>
                  <a:gd name="connsiteY24" fmla="*/ 256711 h 1180875"/>
                  <a:gd name="connsiteX25" fmla="*/ 520745 w 691775"/>
                  <a:gd name="connsiteY25" fmla="*/ 274581 h 1180875"/>
                  <a:gd name="connsiteX26" fmla="*/ 574354 w 691775"/>
                  <a:gd name="connsiteY26" fmla="*/ 320529 h 1180875"/>
                  <a:gd name="connsiteX27" fmla="*/ 569247 w 691775"/>
                  <a:gd name="connsiteY27" fmla="*/ 363924 h 1180875"/>
                  <a:gd name="connsiteX28" fmla="*/ 589668 w 691775"/>
                  <a:gd name="connsiteY28" fmla="*/ 376689 h 1180875"/>
                  <a:gd name="connsiteX29" fmla="*/ 589668 w 691775"/>
                  <a:gd name="connsiteY29" fmla="*/ 399661 h 1180875"/>
                  <a:gd name="connsiteX30" fmla="*/ 615196 w 691775"/>
                  <a:gd name="connsiteY30" fmla="*/ 407320 h 1180875"/>
                  <a:gd name="connsiteX31" fmla="*/ 691775 w 691775"/>
                  <a:gd name="connsiteY31" fmla="*/ 494111 h 1180875"/>
                  <a:gd name="connsiteX32" fmla="*/ 646509 w 691775"/>
                  <a:gd name="connsiteY32" fmla="*/ 549666 h 1180875"/>
                  <a:gd name="connsiteX33" fmla="*/ 645828 w 691775"/>
                  <a:gd name="connsiteY33" fmla="*/ 547717 h 1180875"/>
                  <a:gd name="connsiteX34" fmla="*/ 615196 w 691775"/>
                  <a:gd name="connsiteY34" fmla="*/ 547717 h 1180875"/>
                  <a:gd name="connsiteX35" fmla="*/ 612643 w 691775"/>
                  <a:gd name="connsiteY35" fmla="*/ 601324 h 1180875"/>
                  <a:gd name="connsiteX36" fmla="*/ 594775 w 691775"/>
                  <a:gd name="connsiteY36" fmla="*/ 619192 h 1180875"/>
                  <a:gd name="connsiteX37" fmla="*/ 607538 w 691775"/>
                  <a:gd name="connsiteY37" fmla="*/ 660035 h 1180875"/>
                  <a:gd name="connsiteX38" fmla="*/ 587117 w 691775"/>
                  <a:gd name="connsiteY38" fmla="*/ 670246 h 1180875"/>
                  <a:gd name="connsiteX39" fmla="*/ 556483 w 691775"/>
                  <a:gd name="connsiteY39" fmla="*/ 688115 h 1180875"/>
                  <a:gd name="connsiteX40" fmla="*/ 551379 w 691775"/>
                  <a:gd name="connsiteY40" fmla="*/ 711089 h 1180875"/>
                  <a:gd name="connsiteX41" fmla="*/ 571800 w 691775"/>
                  <a:gd name="connsiteY41" fmla="*/ 744275 h 1180875"/>
                  <a:gd name="connsiteX42" fmla="*/ 556483 w 691775"/>
                  <a:gd name="connsiteY42" fmla="*/ 759590 h 1180875"/>
                  <a:gd name="connsiteX43" fmla="*/ 538615 w 691775"/>
                  <a:gd name="connsiteY43" fmla="*/ 848933 h 1180875"/>
                  <a:gd name="connsiteX44" fmla="*/ 513089 w 691775"/>
                  <a:gd name="connsiteY44" fmla="*/ 897434 h 1180875"/>
                  <a:gd name="connsiteX45" fmla="*/ 576905 w 691775"/>
                  <a:gd name="connsiteY45" fmla="*/ 905093 h 1180875"/>
                  <a:gd name="connsiteX46" fmla="*/ 576905 w 691775"/>
                  <a:gd name="connsiteY46" fmla="*/ 930619 h 1180875"/>
                  <a:gd name="connsiteX47" fmla="*/ 533511 w 691775"/>
                  <a:gd name="connsiteY47" fmla="*/ 979120 h 1180875"/>
                  <a:gd name="connsiteX48" fmla="*/ 530957 w 691775"/>
                  <a:gd name="connsiteY48" fmla="*/ 1017411 h 1180875"/>
                  <a:gd name="connsiteX49" fmla="*/ 569248 w 691775"/>
                  <a:gd name="connsiteY49" fmla="*/ 1081227 h 1180875"/>
                  <a:gd name="connsiteX50" fmla="*/ 561589 w 691775"/>
                  <a:gd name="connsiteY50" fmla="*/ 1104202 h 1180875"/>
                  <a:gd name="connsiteX51" fmla="*/ 571800 w 691775"/>
                  <a:gd name="connsiteY51" fmla="*/ 1111861 h 1180875"/>
                  <a:gd name="connsiteX52" fmla="*/ 571800 w 691775"/>
                  <a:gd name="connsiteY52" fmla="*/ 1180875 h 1180875"/>
                  <a:gd name="connsiteX53" fmla="*/ 56048 w 691775"/>
                  <a:gd name="connsiteY53" fmla="*/ 1180875 h 1180875"/>
                  <a:gd name="connsiteX54" fmla="*/ 56159 w 691775"/>
                  <a:gd name="connsiteY54" fmla="*/ 1180782 h 1180875"/>
                  <a:gd name="connsiteX55" fmla="*/ 58711 w 691775"/>
                  <a:gd name="connsiteY55" fmla="*/ 1106755 h 1180875"/>
                  <a:gd name="connsiteX56" fmla="*/ 109765 w 691775"/>
                  <a:gd name="connsiteY56" fmla="*/ 1065912 h 1180875"/>
                  <a:gd name="connsiteX57" fmla="*/ 155713 w 691775"/>
                  <a:gd name="connsiteY57" fmla="*/ 1035280 h 1180875"/>
                  <a:gd name="connsiteX58" fmla="*/ 168476 w 691775"/>
                  <a:gd name="connsiteY58" fmla="*/ 1004647 h 1180875"/>
                  <a:gd name="connsiteX59" fmla="*/ 176134 w 691775"/>
                  <a:gd name="connsiteY59" fmla="*/ 976568 h 1180875"/>
                  <a:gd name="connsiteX60" fmla="*/ 194002 w 691775"/>
                  <a:gd name="connsiteY60" fmla="*/ 958699 h 1180875"/>
                  <a:gd name="connsiteX61" fmla="*/ 194002 w 691775"/>
                  <a:gd name="connsiteY61" fmla="*/ 930619 h 1180875"/>
                  <a:gd name="connsiteX62" fmla="*/ 165925 w 691775"/>
                  <a:gd name="connsiteY62" fmla="*/ 917856 h 1180875"/>
                  <a:gd name="connsiteX63" fmla="*/ 165925 w 691775"/>
                  <a:gd name="connsiteY63" fmla="*/ 899988 h 1180875"/>
                  <a:gd name="connsiteX64" fmla="*/ 160818 w 691775"/>
                  <a:gd name="connsiteY64" fmla="*/ 877013 h 1180875"/>
                  <a:gd name="connsiteX65" fmla="*/ 188897 w 691775"/>
                  <a:gd name="connsiteY65" fmla="*/ 861697 h 1180875"/>
                  <a:gd name="connsiteX66" fmla="*/ 199109 w 691775"/>
                  <a:gd name="connsiteY66" fmla="*/ 815749 h 1180875"/>
                  <a:gd name="connsiteX67" fmla="*/ 155713 w 691775"/>
                  <a:gd name="connsiteY67" fmla="*/ 787669 h 1180875"/>
                  <a:gd name="connsiteX68" fmla="*/ 158266 w 691775"/>
                  <a:gd name="connsiteY68" fmla="*/ 767247 h 1180875"/>
                  <a:gd name="connsiteX69" fmla="*/ 125082 w 691775"/>
                  <a:gd name="connsiteY69" fmla="*/ 759590 h 1180875"/>
                  <a:gd name="connsiteX70" fmla="*/ 140396 w 691775"/>
                  <a:gd name="connsiteY70" fmla="*/ 739169 h 1180875"/>
                  <a:gd name="connsiteX71" fmla="*/ 113916 w 691775"/>
                  <a:gd name="connsiteY71" fmla="*/ 698750 h 1180875"/>
                  <a:gd name="connsiteX72" fmla="*/ 136143 w 691775"/>
                  <a:gd name="connsiteY72" fmla="*/ 690667 h 1180875"/>
                  <a:gd name="connsiteX73" fmla="*/ 200809 w 691775"/>
                  <a:gd name="connsiteY73" fmla="*/ 643017 h 1180875"/>
                  <a:gd name="connsiteX74" fmla="*/ 204214 w 691775"/>
                  <a:gd name="connsiteY74" fmla="*/ 581753 h 1180875"/>
                  <a:gd name="connsiteX75" fmla="*/ 176986 w 691775"/>
                  <a:gd name="connsiteY75" fmla="*/ 561332 h 1180875"/>
                  <a:gd name="connsiteX76" fmla="*/ 183793 w 691775"/>
                  <a:gd name="connsiteY76" fmla="*/ 534103 h 1180875"/>
                  <a:gd name="connsiteX77" fmla="*/ 153159 w 691775"/>
                  <a:gd name="connsiteY77" fmla="*/ 486453 h 1180875"/>
                  <a:gd name="connsiteX78" fmla="*/ 163371 w 691775"/>
                  <a:gd name="connsiteY78" fmla="*/ 401364 h 1180875"/>
                  <a:gd name="connsiteX79" fmla="*/ 176986 w 691775"/>
                  <a:gd name="connsiteY79" fmla="*/ 333292 h 1180875"/>
                  <a:gd name="connsiteX80" fmla="*/ 136143 w 691775"/>
                  <a:gd name="connsiteY80" fmla="*/ 278835 h 1180875"/>
                  <a:gd name="connsiteX81" fmla="*/ 156564 w 691775"/>
                  <a:gd name="connsiteY81" fmla="*/ 268624 h 1180875"/>
                  <a:gd name="connsiteX82" fmla="*/ 211021 w 691775"/>
                  <a:gd name="connsiteY82" fmla="*/ 272028 h 1180875"/>
                  <a:gd name="connsiteX83" fmla="*/ 214424 w 691775"/>
                  <a:gd name="connsiteY83" fmla="*/ 248203 h 1180875"/>
                  <a:gd name="connsiteX84" fmla="*/ 194002 w 691775"/>
                  <a:gd name="connsiteY84" fmla="*/ 237992 h 1180875"/>
                  <a:gd name="connsiteX85" fmla="*/ 108914 w 691775"/>
                  <a:gd name="connsiteY85" fmla="*/ 214167 h 1180875"/>
                  <a:gd name="connsiteX86" fmla="*/ 85088 w 691775"/>
                  <a:gd name="connsiteY86" fmla="*/ 190342 h 1180875"/>
                  <a:gd name="connsiteX87" fmla="*/ 51052 w 691775"/>
                  <a:gd name="connsiteY87" fmla="*/ 197149 h 1180875"/>
                  <a:gd name="connsiteX88" fmla="*/ 23824 w 691775"/>
                  <a:gd name="connsiteY88" fmla="*/ 163113 h 1180875"/>
                  <a:gd name="connsiteX89" fmla="*/ 44245 w 691775"/>
                  <a:gd name="connsiteY89" fmla="*/ 132481 h 1180875"/>
                  <a:gd name="connsiteX90" fmla="*/ 30631 w 691775"/>
                  <a:gd name="connsiteY90" fmla="*/ 57603 h 1180875"/>
                  <a:gd name="connsiteX91" fmla="*/ 0 w 691775"/>
                  <a:gd name="connsiteY91" fmla="*/ 33778 h 1180875"/>
                  <a:gd name="connsiteX92" fmla="*/ 23824 w 691775"/>
                  <a:gd name="connsiteY92" fmla="*/ 6549 h 1180875"/>
                  <a:gd name="connsiteX0" fmla="*/ 59843 w 691775"/>
                  <a:gd name="connsiteY0" fmla="*/ 0 h 1246395"/>
                  <a:gd name="connsiteX1" fmla="*/ 76581 w 691775"/>
                  <a:gd name="connsiteY1" fmla="*/ 6549 h 1246395"/>
                  <a:gd name="connsiteX2" fmla="*/ 84239 w 691775"/>
                  <a:gd name="connsiteY2" fmla="*/ 47392 h 1246395"/>
                  <a:gd name="connsiteX3" fmla="*/ 74027 w 691775"/>
                  <a:gd name="connsiteY3" fmla="*/ 65261 h 1246395"/>
                  <a:gd name="connsiteX4" fmla="*/ 97002 w 691775"/>
                  <a:gd name="connsiteY4" fmla="*/ 83130 h 1246395"/>
                  <a:gd name="connsiteX5" fmla="*/ 137845 w 691775"/>
                  <a:gd name="connsiteY5" fmla="*/ 80577 h 1246395"/>
                  <a:gd name="connsiteX6" fmla="*/ 150608 w 691775"/>
                  <a:gd name="connsiteY6" fmla="*/ 90788 h 1246395"/>
                  <a:gd name="connsiteX7" fmla="*/ 173581 w 691775"/>
                  <a:gd name="connsiteY7" fmla="*/ 83130 h 1246395"/>
                  <a:gd name="connsiteX8" fmla="*/ 265478 w 691775"/>
                  <a:gd name="connsiteY8" fmla="*/ 129078 h 1246395"/>
                  <a:gd name="connsiteX9" fmla="*/ 250162 w 691775"/>
                  <a:gd name="connsiteY9" fmla="*/ 210763 h 1246395"/>
                  <a:gd name="connsiteX10" fmla="*/ 293558 w 691775"/>
                  <a:gd name="connsiteY10" fmla="*/ 223527 h 1246395"/>
                  <a:gd name="connsiteX11" fmla="*/ 349718 w 691775"/>
                  <a:gd name="connsiteY11" fmla="*/ 261817 h 1246395"/>
                  <a:gd name="connsiteX12" fmla="*/ 400770 w 691775"/>
                  <a:gd name="connsiteY12" fmla="*/ 269475 h 1246395"/>
                  <a:gd name="connsiteX13" fmla="*/ 408429 w 691775"/>
                  <a:gd name="connsiteY13" fmla="*/ 233738 h 1246395"/>
                  <a:gd name="connsiteX14" fmla="*/ 377795 w 691775"/>
                  <a:gd name="connsiteY14" fmla="*/ 228633 h 1246395"/>
                  <a:gd name="connsiteX15" fmla="*/ 372690 w 691775"/>
                  <a:gd name="connsiteY15" fmla="*/ 205659 h 1246395"/>
                  <a:gd name="connsiteX16" fmla="*/ 393112 w 691775"/>
                  <a:gd name="connsiteY16" fmla="*/ 200553 h 1246395"/>
                  <a:gd name="connsiteX17" fmla="*/ 385454 w 691775"/>
                  <a:gd name="connsiteY17" fmla="*/ 175025 h 1246395"/>
                  <a:gd name="connsiteX18" fmla="*/ 405875 w 691775"/>
                  <a:gd name="connsiteY18" fmla="*/ 154604 h 1246395"/>
                  <a:gd name="connsiteX19" fmla="*/ 423745 w 691775"/>
                  <a:gd name="connsiteY19" fmla="*/ 172474 h 1246395"/>
                  <a:gd name="connsiteX20" fmla="*/ 441613 w 691775"/>
                  <a:gd name="connsiteY20" fmla="*/ 159710 h 1246395"/>
                  <a:gd name="connsiteX21" fmla="*/ 469693 w 691775"/>
                  <a:gd name="connsiteY21" fmla="*/ 172474 h 1246395"/>
                  <a:gd name="connsiteX22" fmla="*/ 441613 w 691775"/>
                  <a:gd name="connsiteY22" fmla="*/ 243948 h 1246395"/>
                  <a:gd name="connsiteX23" fmla="*/ 502877 w 691775"/>
                  <a:gd name="connsiteY23" fmla="*/ 236290 h 1246395"/>
                  <a:gd name="connsiteX24" fmla="*/ 520745 w 691775"/>
                  <a:gd name="connsiteY24" fmla="*/ 256711 h 1246395"/>
                  <a:gd name="connsiteX25" fmla="*/ 520745 w 691775"/>
                  <a:gd name="connsiteY25" fmla="*/ 274581 h 1246395"/>
                  <a:gd name="connsiteX26" fmla="*/ 574354 w 691775"/>
                  <a:gd name="connsiteY26" fmla="*/ 320529 h 1246395"/>
                  <a:gd name="connsiteX27" fmla="*/ 569247 w 691775"/>
                  <a:gd name="connsiteY27" fmla="*/ 363924 h 1246395"/>
                  <a:gd name="connsiteX28" fmla="*/ 589668 w 691775"/>
                  <a:gd name="connsiteY28" fmla="*/ 376689 h 1246395"/>
                  <a:gd name="connsiteX29" fmla="*/ 589668 w 691775"/>
                  <a:gd name="connsiteY29" fmla="*/ 399661 h 1246395"/>
                  <a:gd name="connsiteX30" fmla="*/ 615196 w 691775"/>
                  <a:gd name="connsiteY30" fmla="*/ 407320 h 1246395"/>
                  <a:gd name="connsiteX31" fmla="*/ 691775 w 691775"/>
                  <a:gd name="connsiteY31" fmla="*/ 494111 h 1246395"/>
                  <a:gd name="connsiteX32" fmla="*/ 646509 w 691775"/>
                  <a:gd name="connsiteY32" fmla="*/ 549666 h 1246395"/>
                  <a:gd name="connsiteX33" fmla="*/ 645828 w 691775"/>
                  <a:gd name="connsiteY33" fmla="*/ 547717 h 1246395"/>
                  <a:gd name="connsiteX34" fmla="*/ 615196 w 691775"/>
                  <a:gd name="connsiteY34" fmla="*/ 547717 h 1246395"/>
                  <a:gd name="connsiteX35" fmla="*/ 612643 w 691775"/>
                  <a:gd name="connsiteY35" fmla="*/ 601324 h 1246395"/>
                  <a:gd name="connsiteX36" fmla="*/ 594775 w 691775"/>
                  <a:gd name="connsiteY36" fmla="*/ 619192 h 1246395"/>
                  <a:gd name="connsiteX37" fmla="*/ 607538 w 691775"/>
                  <a:gd name="connsiteY37" fmla="*/ 660035 h 1246395"/>
                  <a:gd name="connsiteX38" fmla="*/ 587117 w 691775"/>
                  <a:gd name="connsiteY38" fmla="*/ 670246 h 1246395"/>
                  <a:gd name="connsiteX39" fmla="*/ 556483 w 691775"/>
                  <a:gd name="connsiteY39" fmla="*/ 688115 h 1246395"/>
                  <a:gd name="connsiteX40" fmla="*/ 551379 w 691775"/>
                  <a:gd name="connsiteY40" fmla="*/ 711089 h 1246395"/>
                  <a:gd name="connsiteX41" fmla="*/ 571800 w 691775"/>
                  <a:gd name="connsiteY41" fmla="*/ 744275 h 1246395"/>
                  <a:gd name="connsiteX42" fmla="*/ 556483 w 691775"/>
                  <a:gd name="connsiteY42" fmla="*/ 759590 h 1246395"/>
                  <a:gd name="connsiteX43" fmla="*/ 538615 w 691775"/>
                  <a:gd name="connsiteY43" fmla="*/ 848933 h 1246395"/>
                  <a:gd name="connsiteX44" fmla="*/ 513089 w 691775"/>
                  <a:gd name="connsiteY44" fmla="*/ 897434 h 1246395"/>
                  <a:gd name="connsiteX45" fmla="*/ 576905 w 691775"/>
                  <a:gd name="connsiteY45" fmla="*/ 905093 h 1246395"/>
                  <a:gd name="connsiteX46" fmla="*/ 576905 w 691775"/>
                  <a:gd name="connsiteY46" fmla="*/ 930619 h 1246395"/>
                  <a:gd name="connsiteX47" fmla="*/ 533511 w 691775"/>
                  <a:gd name="connsiteY47" fmla="*/ 979120 h 1246395"/>
                  <a:gd name="connsiteX48" fmla="*/ 530957 w 691775"/>
                  <a:gd name="connsiteY48" fmla="*/ 1017411 h 1246395"/>
                  <a:gd name="connsiteX49" fmla="*/ 569248 w 691775"/>
                  <a:gd name="connsiteY49" fmla="*/ 1081227 h 1246395"/>
                  <a:gd name="connsiteX50" fmla="*/ 561589 w 691775"/>
                  <a:gd name="connsiteY50" fmla="*/ 1104202 h 1246395"/>
                  <a:gd name="connsiteX51" fmla="*/ 571800 w 691775"/>
                  <a:gd name="connsiteY51" fmla="*/ 1111861 h 1246395"/>
                  <a:gd name="connsiteX52" fmla="*/ 571800 w 691775"/>
                  <a:gd name="connsiteY52" fmla="*/ 1180875 h 1246395"/>
                  <a:gd name="connsiteX53" fmla="*/ 344043 w 691775"/>
                  <a:gd name="connsiteY53" fmla="*/ 1246394 h 1246395"/>
                  <a:gd name="connsiteX54" fmla="*/ 56048 w 691775"/>
                  <a:gd name="connsiteY54" fmla="*/ 1180875 h 1246395"/>
                  <a:gd name="connsiteX55" fmla="*/ 56159 w 691775"/>
                  <a:gd name="connsiteY55" fmla="*/ 1180782 h 1246395"/>
                  <a:gd name="connsiteX56" fmla="*/ 58711 w 691775"/>
                  <a:gd name="connsiteY56" fmla="*/ 1106755 h 1246395"/>
                  <a:gd name="connsiteX57" fmla="*/ 109765 w 691775"/>
                  <a:gd name="connsiteY57" fmla="*/ 1065912 h 1246395"/>
                  <a:gd name="connsiteX58" fmla="*/ 155713 w 691775"/>
                  <a:gd name="connsiteY58" fmla="*/ 1035280 h 1246395"/>
                  <a:gd name="connsiteX59" fmla="*/ 168476 w 691775"/>
                  <a:gd name="connsiteY59" fmla="*/ 1004647 h 1246395"/>
                  <a:gd name="connsiteX60" fmla="*/ 176134 w 691775"/>
                  <a:gd name="connsiteY60" fmla="*/ 976568 h 1246395"/>
                  <a:gd name="connsiteX61" fmla="*/ 194002 w 691775"/>
                  <a:gd name="connsiteY61" fmla="*/ 958699 h 1246395"/>
                  <a:gd name="connsiteX62" fmla="*/ 194002 w 691775"/>
                  <a:gd name="connsiteY62" fmla="*/ 930619 h 1246395"/>
                  <a:gd name="connsiteX63" fmla="*/ 165925 w 691775"/>
                  <a:gd name="connsiteY63" fmla="*/ 917856 h 1246395"/>
                  <a:gd name="connsiteX64" fmla="*/ 165925 w 691775"/>
                  <a:gd name="connsiteY64" fmla="*/ 899988 h 1246395"/>
                  <a:gd name="connsiteX65" fmla="*/ 160818 w 691775"/>
                  <a:gd name="connsiteY65" fmla="*/ 877013 h 1246395"/>
                  <a:gd name="connsiteX66" fmla="*/ 188897 w 691775"/>
                  <a:gd name="connsiteY66" fmla="*/ 861697 h 1246395"/>
                  <a:gd name="connsiteX67" fmla="*/ 199109 w 691775"/>
                  <a:gd name="connsiteY67" fmla="*/ 815749 h 1246395"/>
                  <a:gd name="connsiteX68" fmla="*/ 155713 w 691775"/>
                  <a:gd name="connsiteY68" fmla="*/ 787669 h 1246395"/>
                  <a:gd name="connsiteX69" fmla="*/ 158266 w 691775"/>
                  <a:gd name="connsiteY69" fmla="*/ 767247 h 1246395"/>
                  <a:gd name="connsiteX70" fmla="*/ 125082 w 691775"/>
                  <a:gd name="connsiteY70" fmla="*/ 759590 h 1246395"/>
                  <a:gd name="connsiteX71" fmla="*/ 140396 w 691775"/>
                  <a:gd name="connsiteY71" fmla="*/ 739169 h 1246395"/>
                  <a:gd name="connsiteX72" fmla="*/ 113916 w 691775"/>
                  <a:gd name="connsiteY72" fmla="*/ 698750 h 1246395"/>
                  <a:gd name="connsiteX73" fmla="*/ 136143 w 691775"/>
                  <a:gd name="connsiteY73" fmla="*/ 690667 h 1246395"/>
                  <a:gd name="connsiteX74" fmla="*/ 200809 w 691775"/>
                  <a:gd name="connsiteY74" fmla="*/ 643017 h 1246395"/>
                  <a:gd name="connsiteX75" fmla="*/ 204214 w 691775"/>
                  <a:gd name="connsiteY75" fmla="*/ 581753 h 1246395"/>
                  <a:gd name="connsiteX76" fmla="*/ 176986 w 691775"/>
                  <a:gd name="connsiteY76" fmla="*/ 561332 h 1246395"/>
                  <a:gd name="connsiteX77" fmla="*/ 183793 w 691775"/>
                  <a:gd name="connsiteY77" fmla="*/ 534103 h 1246395"/>
                  <a:gd name="connsiteX78" fmla="*/ 153159 w 691775"/>
                  <a:gd name="connsiteY78" fmla="*/ 486453 h 1246395"/>
                  <a:gd name="connsiteX79" fmla="*/ 163371 w 691775"/>
                  <a:gd name="connsiteY79" fmla="*/ 401364 h 1246395"/>
                  <a:gd name="connsiteX80" fmla="*/ 176986 w 691775"/>
                  <a:gd name="connsiteY80" fmla="*/ 333292 h 1246395"/>
                  <a:gd name="connsiteX81" fmla="*/ 136143 w 691775"/>
                  <a:gd name="connsiteY81" fmla="*/ 278835 h 1246395"/>
                  <a:gd name="connsiteX82" fmla="*/ 156564 w 691775"/>
                  <a:gd name="connsiteY82" fmla="*/ 268624 h 1246395"/>
                  <a:gd name="connsiteX83" fmla="*/ 211021 w 691775"/>
                  <a:gd name="connsiteY83" fmla="*/ 272028 h 1246395"/>
                  <a:gd name="connsiteX84" fmla="*/ 214424 w 691775"/>
                  <a:gd name="connsiteY84" fmla="*/ 248203 h 1246395"/>
                  <a:gd name="connsiteX85" fmla="*/ 194002 w 691775"/>
                  <a:gd name="connsiteY85" fmla="*/ 237992 h 1246395"/>
                  <a:gd name="connsiteX86" fmla="*/ 108914 w 691775"/>
                  <a:gd name="connsiteY86" fmla="*/ 214167 h 1246395"/>
                  <a:gd name="connsiteX87" fmla="*/ 85088 w 691775"/>
                  <a:gd name="connsiteY87" fmla="*/ 190342 h 1246395"/>
                  <a:gd name="connsiteX88" fmla="*/ 51052 w 691775"/>
                  <a:gd name="connsiteY88" fmla="*/ 197149 h 1246395"/>
                  <a:gd name="connsiteX89" fmla="*/ 23824 w 691775"/>
                  <a:gd name="connsiteY89" fmla="*/ 163113 h 1246395"/>
                  <a:gd name="connsiteX90" fmla="*/ 44245 w 691775"/>
                  <a:gd name="connsiteY90" fmla="*/ 132481 h 1246395"/>
                  <a:gd name="connsiteX91" fmla="*/ 30631 w 691775"/>
                  <a:gd name="connsiteY91" fmla="*/ 57603 h 1246395"/>
                  <a:gd name="connsiteX92" fmla="*/ 0 w 691775"/>
                  <a:gd name="connsiteY92" fmla="*/ 33778 h 1246395"/>
                  <a:gd name="connsiteX93" fmla="*/ 23824 w 691775"/>
                  <a:gd name="connsiteY93" fmla="*/ 6549 h 1246395"/>
                  <a:gd name="connsiteX94" fmla="*/ 59843 w 691775"/>
                  <a:gd name="connsiteY94" fmla="*/ 0 h 1246395"/>
                  <a:gd name="connsiteX0" fmla="*/ 344043 w 691775"/>
                  <a:gd name="connsiteY0" fmla="*/ 1246394 h 1337834"/>
                  <a:gd name="connsiteX1" fmla="*/ 56048 w 691775"/>
                  <a:gd name="connsiteY1" fmla="*/ 1180875 h 1337834"/>
                  <a:gd name="connsiteX2" fmla="*/ 56159 w 691775"/>
                  <a:gd name="connsiteY2" fmla="*/ 1180782 h 1337834"/>
                  <a:gd name="connsiteX3" fmla="*/ 58711 w 691775"/>
                  <a:gd name="connsiteY3" fmla="*/ 1106755 h 1337834"/>
                  <a:gd name="connsiteX4" fmla="*/ 109765 w 691775"/>
                  <a:gd name="connsiteY4" fmla="*/ 1065912 h 1337834"/>
                  <a:gd name="connsiteX5" fmla="*/ 155713 w 691775"/>
                  <a:gd name="connsiteY5" fmla="*/ 1035280 h 1337834"/>
                  <a:gd name="connsiteX6" fmla="*/ 168476 w 691775"/>
                  <a:gd name="connsiteY6" fmla="*/ 1004647 h 1337834"/>
                  <a:gd name="connsiteX7" fmla="*/ 176134 w 691775"/>
                  <a:gd name="connsiteY7" fmla="*/ 976568 h 1337834"/>
                  <a:gd name="connsiteX8" fmla="*/ 194002 w 691775"/>
                  <a:gd name="connsiteY8" fmla="*/ 958699 h 1337834"/>
                  <a:gd name="connsiteX9" fmla="*/ 194002 w 691775"/>
                  <a:gd name="connsiteY9" fmla="*/ 930619 h 1337834"/>
                  <a:gd name="connsiteX10" fmla="*/ 165925 w 691775"/>
                  <a:gd name="connsiteY10" fmla="*/ 917856 h 1337834"/>
                  <a:gd name="connsiteX11" fmla="*/ 165925 w 691775"/>
                  <a:gd name="connsiteY11" fmla="*/ 899988 h 1337834"/>
                  <a:gd name="connsiteX12" fmla="*/ 160818 w 691775"/>
                  <a:gd name="connsiteY12" fmla="*/ 877013 h 1337834"/>
                  <a:gd name="connsiteX13" fmla="*/ 188897 w 691775"/>
                  <a:gd name="connsiteY13" fmla="*/ 861697 h 1337834"/>
                  <a:gd name="connsiteX14" fmla="*/ 199109 w 691775"/>
                  <a:gd name="connsiteY14" fmla="*/ 815749 h 1337834"/>
                  <a:gd name="connsiteX15" fmla="*/ 155713 w 691775"/>
                  <a:gd name="connsiteY15" fmla="*/ 787669 h 1337834"/>
                  <a:gd name="connsiteX16" fmla="*/ 158266 w 691775"/>
                  <a:gd name="connsiteY16" fmla="*/ 767247 h 1337834"/>
                  <a:gd name="connsiteX17" fmla="*/ 125082 w 691775"/>
                  <a:gd name="connsiteY17" fmla="*/ 759590 h 1337834"/>
                  <a:gd name="connsiteX18" fmla="*/ 140396 w 691775"/>
                  <a:gd name="connsiteY18" fmla="*/ 739169 h 1337834"/>
                  <a:gd name="connsiteX19" fmla="*/ 113916 w 691775"/>
                  <a:gd name="connsiteY19" fmla="*/ 698750 h 1337834"/>
                  <a:gd name="connsiteX20" fmla="*/ 136143 w 691775"/>
                  <a:gd name="connsiteY20" fmla="*/ 690667 h 1337834"/>
                  <a:gd name="connsiteX21" fmla="*/ 200809 w 691775"/>
                  <a:gd name="connsiteY21" fmla="*/ 643017 h 1337834"/>
                  <a:gd name="connsiteX22" fmla="*/ 204214 w 691775"/>
                  <a:gd name="connsiteY22" fmla="*/ 581753 h 1337834"/>
                  <a:gd name="connsiteX23" fmla="*/ 176986 w 691775"/>
                  <a:gd name="connsiteY23" fmla="*/ 561332 h 1337834"/>
                  <a:gd name="connsiteX24" fmla="*/ 183793 w 691775"/>
                  <a:gd name="connsiteY24" fmla="*/ 534103 h 1337834"/>
                  <a:gd name="connsiteX25" fmla="*/ 153159 w 691775"/>
                  <a:gd name="connsiteY25" fmla="*/ 486453 h 1337834"/>
                  <a:gd name="connsiteX26" fmla="*/ 163371 w 691775"/>
                  <a:gd name="connsiteY26" fmla="*/ 401364 h 1337834"/>
                  <a:gd name="connsiteX27" fmla="*/ 176986 w 691775"/>
                  <a:gd name="connsiteY27" fmla="*/ 333292 h 1337834"/>
                  <a:gd name="connsiteX28" fmla="*/ 136143 w 691775"/>
                  <a:gd name="connsiteY28" fmla="*/ 278835 h 1337834"/>
                  <a:gd name="connsiteX29" fmla="*/ 156564 w 691775"/>
                  <a:gd name="connsiteY29" fmla="*/ 268624 h 1337834"/>
                  <a:gd name="connsiteX30" fmla="*/ 211021 w 691775"/>
                  <a:gd name="connsiteY30" fmla="*/ 272028 h 1337834"/>
                  <a:gd name="connsiteX31" fmla="*/ 214424 w 691775"/>
                  <a:gd name="connsiteY31" fmla="*/ 248203 h 1337834"/>
                  <a:gd name="connsiteX32" fmla="*/ 194002 w 691775"/>
                  <a:gd name="connsiteY32" fmla="*/ 237992 h 1337834"/>
                  <a:gd name="connsiteX33" fmla="*/ 108914 w 691775"/>
                  <a:gd name="connsiteY33" fmla="*/ 214167 h 1337834"/>
                  <a:gd name="connsiteX34" fmla="*/ 85088 w 691775"/>
                  <a:gd name="connsiteY34" fmla="*/ 190342 h 1337834"/>
                  <a:gd name="connsiteX35" fmla="*/ 51052 w 691775"/>
                  <a:gd name="connsiteY35" fmla="*/ 197149 h 1337834"/>
                  <a:gd name="connsiteX36" fmla="*/ 23824 w 691775"/>
                  <a:gd name="connsiteY36" fmla="*/ 163113 h 1337834"/>
                  <a:gd name="connsiteX37" fmla="*/ 44245 w 691775"/>
                  <a:gd name="connsiteY37" fmla="*/ 132481 h 1337834"/>
                  <a:gd name="connsiteX38" fmla="*/ 30631 w 691775"/>
                  <a:gd name="connsiteY38" fmla="*/ 57603 h 1337834"/>
                  <a:gd name="connsiteX39" fmla="*/ 0 w 691775"/>
                  <a:gd name="connsiteY39" fmla="*/ 33778 h 1337834"/>
                  <a:gd name="connsiteX40" fmla="*/ 23824 w 691775"/>
                  <a:gd name="connsiteY40" fmla="*/ 6549 h 1337834"/>
                  <a:gd name="connsiteX41" fmla="*/ 59843 w 691775"/>
                  <a:gd name="connsiteY41" fmla="*/ 0 h 1337834"/>
                  <a:gd name="connsiteX42" fmla="*/ 76581 w 691775"/>
                  <a:gd name="connsiteY42" fmla="*/ 6549 h 1337834"/>
                  <a:gd name="connsiteX43" fmla="*/ 84239 w 691775"/>
                  <a:gd name="connsiteY43" fmla="*/ 47392 h 1337834"/>
                  <a:gd name="connsiteX44" fmla="*/ 74027 w 691775"/>
                  <a:gd name="connsiteY44" fmla="*/ 65261 h 1337834"/>
                  <a:gd name="connsiteX45" fmla="*/ 97002 w 691775"/>
                  <a:gd name="connsiteY45" fmla="*/ 83130 h 1337834"/>
                  <a:gd name="connsiteX46" fmla="*/ 137845 w 691775"/>
                  <a:gd name="connsiteY46" fmla="*/ 80577 h 1337834"/>
                  <a:gd name="connsiteX47" fmla="*/ 150608 w 691775"/>
                  <a:gd name="connsiteY47" fmla="*/ 90788 h 1337834"/>
                  <a:gd name="connsiteX48" fmla="*/ 173581 w 691775"/>
                  <a:gd name="connsiteY48" fmla="*/ 83130 h 1337834"/>
                  <a:gd name="connsiteX49" fmla="*/ 265478 w 691775"/>
                  <a:gd name="connsiteY49" fmla="*/ 129078 h 1337834"/>
                  <a:gd name="connsiteX50" fmla="*/ 250162 w 691775"/>
                  <a:gd name="connsiteY50" fmla="*/ 210763 h 1337834"/>
                  <a:gd name="connsiteX51" fmla="*/ 293558 w 691775"/>
                  <a:gd name="connsiteY51" fmla="*/ 223527 h 1337834"/>
                  <a:gd name="connsiteX52" fmla="*/ 349718 w 691775"/>
                  <a:gd name="connsiteY52" fmla="*/ 261817 h 1337834"/>
                  <a:gd name="connsiteX53" fmla="*/ 400770 w 691775"/>
                  <a:gd name="connsiteY53" fmla="*/ 269475 h 1337834"/>
                  <a:gd name="connsiteX54" fmla="*/ 408429 w 691775"/>
                  <a:gd name="connsiteY54" fmla="*/ 233738 h 1337834"/>
                  <a:gd name="connsiteX55" fmla="*/ 377795 w 691775"/>
                  <a:gd name="connsiteY55" fmla="*/ 228633 h 1337834"/>
                  <a:gd name="connsiteX56" fmla="*/ 372690 w 691775"/>
                  <a:gd name="connsiteY56" fmla="*/ 205659 h 1337834"/>
                  <a:gd name="connsiteX57" fmla="*/ 393112 w 691775"/>
                  <a:gd name="connsiteY57" fmla="*/ 200553 h 1337834"/>
                  <a:gd name="connsiteX58" fmla="*/ 385454 w 691775"/>
                  <a:gd name="connsiteY58" fmla="*/ 175025 h 1337834"/>
                  <a:gd name="connsiteX59" fmla="*/ 405875 w 691775"/>
                  <a:gd name="connsiteY59" fmla="*/ 154604 h 1337834"/>
                  <a:gd name="connsiteX60" fmla="*/ 423745 w 691775"/>
                  <a:gd name="connsiteY60" fmla="*/ 172474 h 1337834"/>
                  <a:gd name="connsiteX61" fmla="*/ 441613 w 691775"/>
                  <a:gd name="connsiteY61" fmla="*/ 159710 h 1337834"/>
                  <a:gd name="connsiteX62" fmla="*/ 469693 w 691775"/>
                  <a:gd name="connsiteY62" fmla="*/ 172474 h 1337834"/>
                  <a:gd name="connsiteX63" fmla="*/ 441613 w 691775"/>
                  <a:gd name="connsiteY63" fmla="*/ 243948 h 1337834"/>
                  <a:gd name="connsiteX64" fmla="*/ 502877 w 691775"/>
                  <a:gd name="connsiteY64" fmla="*/ 236290 h 1337834"/>
                  <a:gd name="connsiteX65" fmla="*/ 520745 w 691775"/>
                  <a:gd name="connsiteY65" fmla="*/ 256711 h 1337834"/>
                  <a:gd name="connsiteX66" fmla="*/ 520745 w 691775"/>
                  <a:gd name="connsiteY66" fmla="*/ 274581 h 1337834"/>
                  <a:gd name="connsiteX67" fmla="*/ 574354 w 691775"/>
                  <a:gd name="connsiteY67" fmla="*/ 320529 h 1337834"/>
                  <a:gd name="connsiteX68" fmla="*/ 569247 w 691775"/>
                  <a:gd name="connsiteY68" fmla="*/ 363924 h 1337834"/>
                  <a:gd name="connsiteX69" fmla="*/ 589668 w 691775"/>
                  <a:gd name="connsiteY69" fmla="*/ 376689 h 1337834"/>
                  <a:gd name="connsiteX70" fmla="*/ 589668 w 691775"/>
                  <a:gd name="connsiteY70" fmla="*/ 399661 h 1337834"/>
                  <a:gd name="connsiteX71" fmla="*/ 615196 w 691775"/>
                  <a:gd name="connsiteY71" fmla="*/ 407320 h 1337834"/>
                  <a:gd name="connsiteX72" fmla="*/ 691775 w 691775"/>
                  <a:gd name="connsiteY72" fmla="*/ 494111 h 1337834"/>
                  <a:gd name="connsiteX73" fmla="*/ 646509 w 691775"/>
                  <a:gd name="connsiteY73" fmla="*/ 549666 h 1337834"/>
                  <a:gd name="connsiteX74" fmla="*/ 645828 w 691775"/>
                  <a:gd name="connsiteY74" fmla="*/ 547717 h 1337834"/>
                  <a:gd name="connsiteX75" fmla="*/ 615196 w 691775"/>
                  <a:gd name="connsiteY75" fmla="*/ 547717 h 1337834"/>
                  <a:gd name="connsiteX76" fmla="*/ 612643 w 691775"/>
                  <a:gd name="connsiteY76" fmla="*/ 601324 h 1337834"/>
                  <a:gd name="connsiteX77" fmla="*/ 594775 w 691775"/>
                  <a:gd name="connsiteY77" fmla="*/ 619192 h 1337834"/>
                  <a:gd name="connsiteX78" fmla="*/ 607538 w 691775"/>
                  <a:gd name="connsiteY78" fmla="*/ 660035 h 1337834"/>
                  <a:gd name="connsiteX79" fmla="*/ 587117 w 691775"/>
                  <a:gd name="connsiteY79" fmla="*/ 670246 h 1337834"/>
                  <a:gd name="connsiteX80" fmla="*/ 556483 w 691775"/>
                  <a:gd name="connsiteY80" fmla="*/ 688115 h 1337834"/>
                  <a:gd name="connsiteX81" fmla="*/ 551379 w 691775"/>
                  <a:gd name="connsiteY81" fmla="*/ 711089 h 1337834"/>
                  <a:gd name="connsiteX82" fmla="*/ 571800 w 691775"/>
                  <a:gd name="connsiteY82" fmla="*/ 744275 h 1337834"/>
                  <a:gd name="connsiteX83" fmla="*/ 556483 w 691775"/>
                  <a:gd name="connsiteY83" fmla="*/ 759590 h 1337834"/>
                  <a:gd name="connsiteX84" fmla="*/ 538615 w 691775"/>
                  <a:gd name="connsiteY84" fmla="*/ 848933 h 1337834"/>
                  <a:gd name="connsiteX85" fmla="*/ 513089 w 691775"/>
                  <a:gd name="connsiteY85" fmla="*/ 897434 h 1337834"/>
                  <a:gd name="connsiteX86" fmla="*/ 576905 w 691775"/>
                  <a:gd name="connsiteY86" fmla="*/ 905093 h 1337834"/>
                  <a:gd name="connsiteX87" fmla="*/ 576905 w 691775"/>
                  <a:gd name="connsiteY87" fmla="*/ 930619 h 1337834"/>
                  <a:gd name="connsiteX88" fmla="*/ 533511 w 691775"/>
                  <a:gd name="connsiteY88" fmla="*/ 979120 h 1337834"/>
                  <a:gd name="connsiteX89" fmla="*/ 530957 w 691775"/>
                  <a:gd name="connsiteY89" fmla="*/ 1017411 h 1337834"/>
                  <a:gd name="connsiteX90" fmla="*/ 569248 w 691775"/>
                  <a:gd name="connsiteY90" fmla="*/ 1081227 h 1337834"/>
                  <a:gd name="connsiteX91" fmla="*/ 561589 w 691775"/>
                  <a:gd name="connsiteY91" fmla="*/ 1104202 h 1337834"/>
                  <a:gd name="connsiteX92" fmla="*/ 571800 w 691775"/>
                  <a:gd name="connsiteY92" fmla="*/ 1111861 h 1337834"/>
                  <a:gd name="connsiteX93" fmla="*/ 571800 w 691775"/>
                  <a:gd name="connsiteY93" fmla="*/ 1180875 h 1337834"/>
                  <a:gd name="connsiteX94" fmla="*/ 435483 w 691775"/>
                  <a:gd name="connsiteY94" fmla="*/ 1337834 h 1337834"/>
                  <a:gd name="connsiteX0" fmla="*/ 344043 w 691775"/>
                  <a:gd name="connsiteY0" fmla="*/ 1246394 h 1246394"/>
                  <a:gd name="connsiteX1" fmla="*/ 56048 w 691775"/>
                  <a:gd name="connsiteY1" fmla="*/ 1180875 h 1246394"/>
                  <a:gd name="connsiteX2" fmla="*/ 56159 w 691775"/>
                  <a:gd name="connsiteY2" fmla="*/ 1180782 h 1246394"/>
                  <a:gd name="connsiteX3" fmla="*/ 58711 w 691775"/>
                  <a:gd name="connsiteY3" fmla="*/ 1106755 h 1246394"/>
                  <a:gd name="connsiteX4" fmla="*/ 109765 w 691775"/>
                  <a:gd name="connsiteY4" fmla="*/ 1065912 h 1246394"/>
                  <a:gd name="connsiteX5" fmla="*/ 155713 w 691775"/>
                  <a:gd name="connsiteY5" fmla="*/ 1035280 h 1246394"/>
                  <a:gd name="connsiteX6" fmla="*/ 168476 w 691775"/>
                  <a:gd name="connsiteY6" fmla="*/ 1004647 h 1246394"/>
                  <a:gd name="connsiteX7" fmla="*/ 176134 w 691775"/>
                  <a:gd name="connsiteY7" fmla="*/ 976568 h 1246394"/>
                  <a:gd name="connsiteX8" fmla="*/ 194002 w 691775"/>
                  <a:gd name="connsiteY8" fmla="*/ 958699 h 1246394"/>
                  <a:gd name="connsiteX9" fmla="*/ 194002 w 691775"/>
                  <a:gd name="connsiteY9" fmla="*/ 930619 h 1246394"/>
                  <a:gd name="connsiteX10" fmla="*/ 165925 w 691775"/>
                  <a:gd name="connsiteY10" fmla="*/ 917856 h 1246394"/>
                  <a:gd name="connsiteX11" fmla="*/ 165925 w 691775"/>
                  <a:gd name="connsiteY11" fmla="*/ 899988 h 1246394"/>
                  <a:gd name="connsiteX12" fmla="*/ 160818 w 691775"/>
                  <a:gd name="connsiteY12" fmla="*/ 877013 h 1246394"/>
                  <a:gd name="connsiteX13" fmla="*/ 188897 w 691775"/>
                  <a:gd name="connsiteY13" fmla="*/ 861697 h 1246394"/>
                  <a:gd name="connsiteX14" fmla="*/ 199109 w 691775"/>
                  <a:gd name="connsiteY14" fmla="*/ 815749 h 1246394"/>
                  <a:gd name="connsiteX15" fmla="*/ 155713 w 691775"/>
                  <a:gd name="connsiteY15" fmla="*/ 787669 h 1246394"/>
                  <a:gd name="connsiteX16" fmla="*/ 158266 w 691775"/>
                  <a:gd name="connsiteY16" fmla="*/ 767247 h 1246394"/>
                  <a:gd name="connsiteX17" fmla="*/ 125082 w 691775"/>
                  <a:gd name="connsiteY17" fmla="*/ 759590 h 1246394"/>
                  <a:gd name="connsiteX18" fmla="*/ 140396 w 691775"/>
                  <a:gd name="connsiteY18" fmla="*/ 739169 h 1246394"/>
                  <a:gd name="connsiteX19" fmla="*/ 113916 w 691775"/>
                  <a:gd name="connsiteY19" fmla="*/ 698750 h 1246394"/>
                  <a:gd name="connsiteX20" fmla="*/ 136143 w 691775"/>
                  <a:gd name="connsiteY20" fmla="*/ 690667 h 1246394"/>
                  <a:gd name="connsiteX21" fmla="*/ 200809 w 691775"/>
                  <a:gd name="connsiteY21" fmla="*/ 643017 h 1246394"/>
                  <a:gd name="connsiteX22" fmla="*/ 204214 w 691775"/>
                  <a:gd name="connsiteY22" fmla="*/ 581753 h 1246394"/>
                  <a:gd name="connsiteX23" fmla="*/ 176986 w 691775"/>
                  <a:gd name="connsiteY23" fmla="*/ 561332 h 1246394"/>
                  <a:gd name="connsiteX24" fmla="*/ 183793 w 691775"/>
                  <a:gd name="connsiteY24" fmla="*/ 534103 h 1246394"/>
                  <a:gd name="connsiteX25" fmla="*/ 153159 w 691775"/>
                  <a:gd name="connsiteY25" fmla="*/ 486453 h 1246394"/>
                  <a:gd name="connsiteX26" fmla="*/ 163371 w 691775"/>
                  <a:gd name="connsiteY26" fmla="*/ 401364 h 1246394"/>
                  <a:gd name="connsiteX27" fmla="*/ 176986 w 691775"/>
                  <a:gd name="connsiteY27" fmla="*/ 333292 h 1246394"/>
                  <a:gd name="connsiteX28" fmla="*/ 136143 w 691775"/>
                  <a:gd name="connsiteY28" fmla="*/ 278835 h 1246394"/>
                  <a:gd name="connsiteX29" fmla="*/ 156564 w 691775"/>
                  <a:gd name="connsiteY29" fmla="*/ 268624 h 1246394"/>
                  <a:gd name="connsiteX30" fmla="*/ 211021 w 691775"/>
                  <a:gd name="connsiteY30" fmla="*/ 272028 h 1246394"/>
                  <a:gd name="connsiteX31" fmla="*/ 214424 w 691775"/>
                  <a:gd name="connsiteY31" fmla="*/ 248203 h 1246394"/>
                  <a:gd name="connsiteX32" fmla="*/ 194002 w 691775"/>
                  <a:gd name="connsiteY32" fmla="*/ 237992 h 1246394"/>
                  <a:gd name="connsiteX33" fmla="*/ 108914 w 691775"/>
                  <a:gd name="connsiteY33" fmla="*/ 214167 h 1246394"/>
                  <a:gd name="connsiteX34" fmla="*/ 85088 w 691775"/>
                  <a:gd name="connsiteY34" fmla="*/ 190342 h 1246394"/>
                  <a:gd name="connsiteX35" fmla="*/ 51052 w 691775"/>
                  <a:gd name="connsiteY35" fmla="*/ 197149 h 1246394"/>
                  <a:gd name="connsiteX36" fmla="*/ 23824 w 691775"/>
                  <a:gd name="connsiteY36" fmla="*/ 163113 h 1246394"/>
                  <a:gd name="connsiteX37" fmla="*/ 44245 w 691775"/>
                  <a:gd name="connsiteY37" fmla="*/ 132481 h 1246394"/>
                  <a:gd name="connsiteX38" fmla="*/ 30631 w 691775"/>
                  <a:gd name="connsiteY38" fmla="*/ 57603 h 1246394"/>
                  <a:gd name="connsiteX39" fmla="*/ 0 w 691775"/>
                  <a:gd name="connsiteY39" fmla="*/ 33778 h 1246394"/>
                  <a:gd name="connsiteX40" fmla="*/ 23824 w 691775"/>
                  <a:gd name="connsiteY40" fmla="*/ 6549 h 1246394"/>
                  <a:gd name="connsiteX41" fmla="*/ 59843 w 691775"/>
                  <a:gd name="connsiteY41" fmla="*/ 0 h 1246394"/>
                  <a:gd name="connsiteX42" fmla="*/ 76581 w 691775"/>
                  <a:gd name="connsiteY42" fmla="*/ 6549 h 1246394"/>
                  <a:gd name="connsiteX43" fmla="*/ 84239 w 691775"/>
                  <a:gd name="connsiteY43" fmla="*/ 47392 h 1246394"/>
                  <a:gd name="connsiteX44" fmla="*/ 74027 w 691775"/>
                  <a:gd name="connsiteY44" fmla="*/ 65261 h 1246394"/>
                  <a:gd name="connsiteX45" fmla="*/ 97002 w 691775"/>
                  <a:gd name="connsiteY45" fmla="*/ 83130 h 1246394"/>
                  <a:gd name="connsiteX46" fmla="*/ 137845 w 691775"/>
                  <a:gd name="connsiteY46" fmla="*/ 80577 h 1246394"/>
                  <a:gd name="connsiteX47" fmla="*/ 150608 w 691775"/>
                  <a:gd name="connsiteY47" fmla="*/ 90788 h 1246394"/>
                  <a:gd name="connsiteX48" fmla="*/ 173581 w 691775"/>
                  <a:gd name="connsiteY48" fmla="*/ 83130 h 1246394"/>
                  <a:gd name="connsiteX49" fmla="*/ 265478 w 691775"/>
                  <a:gd name="connsiteY49" fmla="*/ 129078 h 1246394"/>
                  <a:gd name="connsiteX50" fmla="*/ 250162 w 691775"/>
                  <a:gd name="connsiteY50" fmla="*/ 210763 h 1246394"/>
                  <a:gd name="connsiteX51" fmla="*/ 293558 w 691775"/>
                  <a:gd name="connsiteY51" fmla="*/ 223527 h 1246394"/>
                  <a:gd name="connsiteX52" fmla="*/ 349718 w 691775"/>
                  <a:gd name="connsiteY52" fmla="*/ 261817 h 1246394"/>
                  <a:gd name="connsiteX53" fmla="*/ 400770 w 691775"/>
                  <a:gd name="connsiteY53" fmla="*/ 269475 h 1246394"/>
                  <a:gd name="connsiteX54" fmla="*/ 408429 w 691775"/>
                  <a:gd name="connsiteY54" fmla="*/ 233738 h 1246394"/>
                  <a:gd name="connsiteX55" fmla="*/ 377795 w 691775"/>
                  <a:gd name="connsiteY55" fmla="*/ 228633 h 1246394"/>
                  <a:gd name="connsiteX56" fmla="*/ 372690 w 691775"/>
                  <a:gd name="connsiteY56" fmla="*/ 205659 h 1246394"/>
                  <a:gd name="connsiteX57" fmla="*/ 393112 w 691775"/>
                  <a:gd name="connsiteY57" fmla="*/ 200553 h 1246394"/>
                  <a:gd name="connsiteX58" fmla="*/ 385454 w 691775"/>
                  <a:gd name="connsiteY58" fmla="*/ 175025 h 1246394"/>
                  <a:gd name="connsiteX59" fmla="*/ 405875 w 691775"/>
                  <a:gd name="connsiteY59" fmla="*/ 154604 h 1246394"/>
                  <a:gd name="connsiteX60" fmla="*/ 423745 w 691775"/>
                  <a:gd name="connsiteY60" fmla="*/ 172474 h 1246394"/>
                  <a:gd name="connsiteX61" fmla="*/ 441613 w 691775"/>
                  <a:gd name="connsiteY61" fmla="*/ 159710 h 1246394"/>
                  <a:gd name="connsiteX62" fmla="*/ 469693 w 691775"/>
                  <a:gd name="connsiteY62" fmla="*/ 172474 h 1246394"/>
                  <a:gd name="connsiteX63" fmla="*/ 441613 w 691775"/>
                  <a:gd name="connsiteY63" fmla="*/ 243948 h 1246394"/>
                  <a:gd name="connsiteX64" fmla="*/ 502877 w 691775"/>
                  <a:gd name="connsiteY64" fmla="*/ 236290 h 1246394"/>
                  <a:gd name="connsiteX65" fmla="*/ 520745 w 691775"/>
                  <a:gd name="connsiteY65" fmla="*/ 256711 h 1246394"/>
                  <a:gd name="connsiteX66" fmla="*/ 520745 w 691775"/>
                  <a:gd name="connsiteY66" fmla="*/ 274581 h 1246394"/>
                  <a:gd name="connsiteX67" fmla="*/ 574354 w 691775"/>
                  <a:gd name="connsiteY67" fmla="*/ 320529 h 1246394"/>
                  <a:gd name="connsiteX68" fmla="*/ 569247 w 691775"/>
                  <a:gd name="connsiteY68" fmla="*/ 363924 h 1246394"/>
                  <a:gd name="connsiteX69" fmla="*/ 589668 w 691775"/>
                  <a:gd name="connsiteY69" fmla="*/ 376689 h 1246394"/>
                  <a:gd name="connsiteX70" fmla="*/ 589668 w 691775"/>
                  <a:gd name="connsiteY70" fmla="*/ 399661 h 1246394"/>
                  <a:gd name="connsiteX71" fmla="*/ 615196 w 691775"/>
                  <a:gd name="connsiteY71" fmla="*/ 407320 h 1246394"/>
                  <a:gd name="connsiteX72" fmla="*/ 691775 w 691775"/>
                  <a:gd name="connsiteY72" fmla="*/ 494111 h 1246394"/>
                  <a:gd name="connsiteX73" fmla="*/ 646509 w 691775"/>
                  <a:gd name="connsiteY73" fmla="*/ 549666 h 1246394"/>
                  <a:gd name="connsiteX74" fmla="*/ 645828 w 691775"/>
                  <a:gd name="connsiteY74" fmla="*/ 547717 h 1246394"/>
                  <a:gd name="connsiteX75" fmla="*/ 615196 w 691775"/>
                  <a:gd name="connsiteY75" fmla="*/ 547717 h 1246394"/>
                  <a:gd name="connsiteX76" fmla="*/ 612643 w 691775"/>
                  <a:gd name="connsiteY76" fmla="*/ 601324 h 1246394"/>
                  <a:gd name="connsiteX77" fmla="*/ 594775 w 691775"/>
                  <a:gd name="connsiteY77" fmla="*/ 619192 h 1246394"/>
                  <a:gd name="connsiteX78" fmla="*/ 607538 w 691775"/>
                  <a:gd name="connsiteY78" fmla="*/ 660035 h 1246394"/>
                  <a:gd name="connsiteX79" fmla="*/ 587117 w 691775"/>
                  <a:gd name="connsiteY79" fmla="*/ 670246 h 1246394"/>
                  <a:gd name="connsiteX80" fmla="*/ 556483 w 691775"/>
                  <a:gd name="connsiteY80" fmla="*/ 688115 h 1246394"/>
                  <a:gd name="connsiteX81" fmla="*/ 551379 w 691775"/>
                  <a:gd name="connsiteY81" fmla="*/ 711089 h 1246394"/>
                  <a:gd name="connsiteX82" fmla="*/ 571800 w 691775"/>
                  <a:gd name="connsiteY82" fmla="*/ 744275 h 1246394"/>
                  <a:gd name="connsiteX83" fmla="*/ 556483 w 691775"/>
                  <a:gd name="connsiteY83" fmla="*/ 759590 h 1246394"/>
                  <a:gd name="connsiteX84" fmla="*/ 538615 w 691775"/>
                  <a:gd name="connsiteY84" fmla="*/ 848933 h 1246394"/>
                  <a:gd name="connsiteX85" fmla="*/ 513089 w 691775"/>
                  <a:gd name="connsiteY85" fmla="*/ 897434 h 1246394"/>
                  <a:gd name="connsiteX86" fmla="*/ 576905 w 691775"/>
                  <a:gd name="connsiteY86" fmla="*/ 905093 h 1246394"/>
                  <a:gd name="connsiteX87" fmla="*/ 576905 w 691775"/>
                  <a:gd name="connsiteY87" fmla="*/ 930619 h 1246394"/>
                  <a:gd name="connsiteX88" fmla="*/ 533511 w 691775"/>
                  <a:gd name="connsiteY88" fmla="*/ 979120 h 1246394"/>
                  <a:gd name="connsiteX89" fmla="*/ 530957 w 691775"/>
                  <a:gd name="connsiteY89" fmla="*/ 1017411 h 1246394"/>
                  <a:gd name="connsiteX90" fmla="*/ 569248 w 691775"/>
                  <a:gd name="connsiteY90" fmla="*/ 1081227 h 1246394"/>
                  <a:gd name="connsiteX91" fmla="*/ 561589 w 691775"/>
                  <a:gd name="connsiteY91" fmla="*/ 1104202 h 1246394"/>
                  <a:gd name="connsiteX92" fmla="*/ 571800 w 691775"/>
                  <a:gd name="connsiteY92" fmla="*/ 1111861 h 1246394"/>
                  <a:gd name="connsiteX93" fmla="*/ 571800 w 691775"/>
                  <a:gd name="connsiteY93" fmla="*/ 1180875 h 1246394"/>
                  <a:gd name="connsiteX0" fmla="*/ 56048 w 691775"/>
                  <a:gd name="connsiteY0" fmla="*/ 1180875 h 1180875"/>
                  <a:gd name="connsiteX1" fmla="*/ 56159 w 691775"/>
                  <a:gd name="connsiteY1" fmla="*/ 1180782 h 1180875"/>
                  <a:gd name="connsiteX2" fmla="*/ 58711 w 691775"/>
                  <a:gd name="connsiteY2" fmla="*/ 1106755 h 1180875"/>
                  <a:gd name="connsiteX3" fmla="*/ 109765 w 691775"/>
                  <a:gd name="connsiteY3" fmla="*/ 1065912 h 1180875"/>
                  <a:gd name="connsiteX4" fmla="*/ 155713 w 691775"/>
                  <a:gd name="connsiteY4" fmla="*/ 1035280 h 1180875"/>
                  <a:gd name="connsiteX5" fmla="*/ 168476 w 691775"/>
                  <a:gd name="connsiteY5" fmla="*/ 1004647 h 1180875"/>
                  <a:gd name="connsiteX6" fmla="*/ 176134 w 691775"/>
                  <a:gd name="connsiteY6" fmla="*/ 976568 h 1180875"/>
                  <a:gd name="connsiteX7" fmla="*/ 194002 w 691775"/>
                  <a:gd name="connsiteY7" fmla="*/ 958699 h 1180875"/>
                  <a:gd name="connsiteX8" fmla="*/ 194002 w 691775"/>
                  <a:gd name="connsiteY8" fmla="*/ 930619 h 1180875"/>
                  <a:gd name="connsiteX9" fmla="*/ 165925 w 691775"/>
                  <a:gd name="connsiteY9" fmla="*/ 917856 h 1180875"/>
                  <a:gd name="connsiteX10" fmla="*/ 165925 w 691775"/>
                  <a:gd name="connsiteY10" fmla="*/ 899988 h 1180875"/>
                  <a:gd name="connsiteX11" fmla="*/ 160818 w 691775"/>
                  <a:gd name="connsiteY11" fmla="*/ 877013 h 1180875"/>
                  <a:gd name="connsiteX12" fmla="*/ 188897 w 691775"/>
                  <a:gd name="connsiteY12" fmla="*/ 861697 h 1180875"/>
                  <a:gd name="connsiteX13" fmla="*/ 199109 w 691775"/>
                  <a:gd name="connsiteY13" fmla="*/ 815749 h 1180875"/>
                  <a:gd name="connsiteX14" fmla="*/ 155713 w 691775"/>
                  <a:gd name="connsiteY14" fmla="*/ 787669 h 1180875"/>
                  <a:gd name="connsiteX15" fmla="*/ 158266 w 691775"/>
                  <a:gd name="connsiteY15" fmla="*/ 767247 h 1180875"/>
                  <a:gd name="connsiteX16" fmla="*/ 125082 w 691775"/>
                  <a:gd name="connsiteY16" fmla="*/ 759590 h 1180875"/>
                  <a:gd name="connsiteX17" fmla="*/ 140396 w 691775"/>
                  <a:gd name="connsiteY17" fmla="*/ 739169 h 1180875"/>
                  <a:gd name="connsiteX18" fmla="*/ 113916 w 691775"/>
                  <a:gd name="connsiteY18" fmla="*/ 698750 h 1180875"/>
                  <a:gd name="connsiteX19" fmla="*/ 136143 w 691775"/>
                  <a:gd name="connsiteY19" fmla="*/ 690667 h 1180875"/>
                  <a:gd name="connsiteX20" fmla="*/ 200809 w 691775"/>
                  <a:gd name="connsiteY20" fmla="*/ 643017 h 1180875"/>
                  <a:gd name="connsiteX21" fmla="*/ 204214 w 691775"/>
                  <a:gd name="connsiteY21" fmla="*/ 581753 h 1180875"/>
                  <a:gd name="connsiteX22" fmla="*/ 176986 w 691775"/>
                  <a:gd name="connsiteY22" fmla="*/ 561332 h 1180875"/>
                  <a:gd name="connsiteX23" fmla="*/ 183793 w 691775"/>
                  <a:gd name="connsiteY23" fmla="*/ 534103 h 1180875"/>
                  <a:gd name="connsiteX24" fmla="*/ 153159 w 691775"/>
                  <a:gd name="connsiteY24" fmla="*/ 486453 h 1180875"/>
                  <a:gd name="connsiteX25" fmla="*/ 163371 w 691775"/>
                  <a:gd name="connsiteY25" fmla="*/ 401364 h 1180875"/>
                  <a:gd name="connsiteX26" fmla="*/ 176986 w 691775"/>
                  <a:gd name="connsiteY26" fmla="*/ 333292 h 1180875"/>
                  <a:gd name="connsiteX27" fmla="*/ 136143 w 691775"/>
                  <a:gd name="connsiteY27" fmla="*/ 278835 h 1180875"/>
                  <a:gd name="connsiteX28" fmla="*/ 156564 w 691775"/>
                  <a:gd name="connsiteY28" fmla="*/ 268624 h 1180875"/>
                  <a:gd name="connsiteX29" fmla="*/ 211021 w 691775"/>
                  <a:gd name="connsiteY29" fmla="*/ 272028 h 1180875"/>
                  <a:gd name="connsiteX30" fmla="*/ 214424 w 691775"/>
                  <a:gd name="connsiteY30" fmla="*/ 248203 h 1180875"/>
                  <a:gd name="connsiteX31" fmla="*/ 194002 w 691775"/>
                  <a:gd name="connsiteY31" fmla="*/ 237992 h 1180875"/>
                  <a:gd name="connsiteX32" fmla="*/ 108914 w 691775"/>
                  <a:gd name="connsiteY32" fmla="*/ 214167 h 1180875"/>
                  <a:gd name="connsiteX33" fmla="*/ 85088 w 691775"/>
                  <a:gd name="connsiteY33" fmla="*/ 190342 h 1180875"/>
                  <a:gd name="connsiteX34" fmla="*/ 51052 w 691775"/>
                  <a:gd name="connsiteY34" fmla="*/ 197149 h 1180875"/>
                  <a:gd name="connsiteX35" fmla="*/ 23824 w 691775"/>
                  <a:gd name="connsiteY35" fmla="*/ 163113 h 1180875"/>
                  <a:gd name="connsiteX36" fmla="*/ 44245 w 691775"/>
                  <a:gd name="connsiteY36" fmla="*/ 132481 h 1180875"/>
                  <a:gd name="connsiteX37" fmla="*/ 30631 w 691775"/>
                  <a:gd name="connsiteY37" fmla="*/ 57603 h 1180875"/>
                  <a:gd name="connsiteX38" fmla="*/ 0 w 691775"/>
                  <a:gd name="connsiteY38" fmla="*/ 33778 h 1180875"/>
                  <a:gd name="connsiteX39" fmla="*/ 23824 w 691775"/>
                  <a:gd name="connsiteY39" fmla="*/ 6549 h 1180875"/>
                  <a:gd name="connsiteX40" fmla="*/ 59843 w 691775"/>
                  <a:gd name="connsiteY40" fmla="*/ 0 h 1180875"/>
                  <a:gd name="connsiteX41" fmla="*/ 76581 w 691775"/>
                  <a:gd name="connsiteY41" fmla="*/ 6549 h 1180875"/>
                  <a:gd name="connsiteX42" fmla="*/ 84239 w 691775"/>
                  <a:gd name="connsiteY42" fmla="*/ 47392 h 1180875"/>
                  <a:gd name="connsiteX43" fmla="*/ 74027 w 691775"/>
                  <a:gd name="connsiteY43" fmla="*/ 65261 h 1180875"/>
                  <a:gd name="connsiteX44" fmla="*/ 97002 w 691775"/>
                  <a:gd name="connsiteY44" fmla="*/ 83130 h 1180875"/>
                  <a:gd name="connsiteX45" fmla="*/ 137845 w 691775"/>
                  <a:gd name="connsiteY45" fmla="*/ 80577 h 1180875"/>
                  <a:gd name="connsiteX46" fmla="*/ 150608 w 691775"/>
                  <a:gd name="connsiteY46" fmla="*/ 90788 h 1180875"/>
                  <a:gd name="connsiteX47" fmla="*/ 173581 w 691775"/>
                  <a:gd name="connsiteY47" fmla="*/ 83130 h 1180875"/>
                  <a:gd name="connsiteX48" fmla="*/ 265478 w 691775"/>
                  <a:gd name="connsiteY48" fmla="*/ 129078 h 1180875"/>
                  <a:gd name="connsiteX49" fmla="*/ 250162 w 691775"/>
                  <a:gd name="connsiteY49" fmla="*/ 210763 h 1180875"/>
                  <a:gd name="connsiteX50" fmla="*/ 293558 w 691775"/>
                  <a:gd name="connsiteY50" fmla="*/ 223527 h 1180875"/>
                  <a:gd name="connsiteX51" fmla="*/ 349718 w 691775"/>
                  <a:gd name="connsiteY51" fmla="*/ 261817 h 1180875"/>
                  <a:gd name="connsiteX52" fmla="*/ 400770 w 691775"/>
                  <a:gd name="connsiteY52" fmla="*/ 269475 h 1180875"/>
                  <a:gd name="connsiteX53" fmla="*/ 408429 w 691775"/>
                  <a:gd name="connsiteY53" fmla="*/ 233738 h 1180875"/>
                  <a:gd name="connsiteX54" fmla="*/ 377795 w 691775"/>
                  <a:gd name="connsiteY54" fmla="*/ 228633 h 1180875"/>
                  <a:gd name="connsiteX55" fmla="*/ 372690 w 691775"/>
                  <a:gd name="connsiteY55" fmla="*/ 205659 h 1180875"/>
                  <a:gd name="connsiteX56" fmla="*/ 393112 w 691775"/>
                  <a:gd name="connsiteY56" fmla="*/ 200553 h 1180875"/>
                  <a:gd name="connsiteX57" fmla="*/ 385454 w 691775"/>
                  <a:gd name="connsiteY57" fmla="*/ 175025 h 1180875"/>
                  <a:gd name="connsiteX58" fmla="*/ 405875 w 691775"/>
                  <a:gd name="connsiteY58" fmla="*/ 154604 h 1180875"/>
                  <a:gd name="connsiteX59" fmla="*/ 423745 w 691775"/>
                  <a:gd name="connsiteY59" fmla="*/ 172474 h 1180875"/>
                  <a:gd name="connsiteX60" fmla="*/ 441613 w 691775"/>
                  <a:gd name="connsiteY60" fmla="*/ 159710 h 1180875"/>
                  <a:gd name="connsiteX61" fmla="*/ 469693 w 691775"/>
                  <a:gd name="connsiteY61" fmla="*/ 172474 h 1180875"/>
                  <a:gd name="connsiteX62" fmla="*/ 441613 w 691775"/>
                  <a:gd name="connsiteY62" fmla="*/ 243948 h 1180875"/>
                  <a:gd name="connsiteX63" fmla="*/ 502877 w 691775"/>
                  <a:gd name="connsiteY63" fmla="*/ 236290 h 1180875"/>
                  <a:gd name="connsiteX64" fmla="*/ 520745 w 691775"/>
                  <a:gd name="connsiteY64" fmla="*/ 256711 h 1180875"/>
                  <a:gd name="connsiteX65" fmla="*/ 520745 w 691775"/>
                  <a:gd name="connsiteY65" fmla="*/ 274581 h 1180875"/>
                  <a:gd name="connsiteX66" fmla="*/ 574354 w 691775"/>
                  <a:gd name="connsiteY66" fmla="*/ 320529 h 1180875"/>
                  <a:gd name="connsiteX67" fmla="*/ 569247 w 691775"/>
                  <a:gd name="connsiteY67" fmla="*/ 363924 h 1180875"/>
                  <a:gd name="connsiteX68" fmla="*/ 589668 w 691775"/>
                  <a:gd name="connsiteY68" fmla="*/ 376689 h 1180875"/>
                  <a:gd name="connsiteX69" fmla="*/ 589668 w 691775"/>
                  <a:gd name="connsiteY69" fmla="*/ 399661 h 1180875"/>
                  <a:gd name="connsiteX70" fmla="*/ 615196 w 691775"/>
                  <a:gd name="connsiteY70" fmla="*/ 407320 h 1180875"/>
                  <a:gd name="connsiteX71" fmla="*/ 691775 w 691775"/>
                  <a:gd name="connsiteY71" fmla="*/ 494111 h 1180875"/>
                  <a:gd name="connsiteX72" fmla="*/ 646509 w 691775"/>
                  <a:gd name="connsiteY72" fmla="*/ 549666 h 1180875"/>
                  <a:gd name="connsiteX73" fmla="*/ 645828 w 691775"/>
                  <a:gd name="connsiteY73" fmla="*/ 547717 h 1180875"/>
                  <a:gd name="connsiteX74" fmla="*/ 615196 w 691775"/>
                  <a:gd name="connsiteY74" fmla="*/ 547717 h 1180875"/>
                  <a:gd name="connsiteX75" fmla="*/ 612643 w 691775"/>
                  <a:gd name="connsiteY75" fmla="*/ 601324 h 1180875"/>
                  <a:gd name="connsiteX76" fmla="*/ 594775 w 691775"/>
                  <a:gd name="connsiteY76" fmla="*/ 619192 h 1180875"/>
                  <a:gd name="connsiteX77" fmla="*/ 607538 w 691775"/>
                  <a:gd name="connsiteY77" fmla="*/ 660035 h 1180875"/>
                  <a:gd name="connsiteX78" fmla="*/ 587117 w 691775"/>
                  <a:gd name="connsiteY78" fmla="*/ 670246 h 1180875"/>
                  <a:gd name="connsiteX79" fmla="*/ 556483 w 691775"/>
                  <a:gd name="connsiteY79" fmla="*/ 688115 h 1180875"/>
                  <a:gd name="connsiteX80" fmla="*/ 551379 w 691775"/>
                  <a:gd name="connsiteY80" fmla="*/ 711089 h 1180875"/>
                  <a:gd name="connsiteX81" fmla="*/ 571800 w 691775"/>
                  <a:gd name="connsiteY81" fmla="*/ 744275 h 1180875"/>
                  <a:gd name="connsiteX82" fmla="*/ 556483 w 691775"/>
                  <a:gd name="connsiteY82" fmla="*/ 759590 h 1180875"/>
                  <a:gd name="connsiteX83" fmla="*/ 538615 w 691775"/>
                  <a:gd name="connsiteY83" fmla="*/ 848933 h 1180875"/>
                  <a:gd name="connsiteX84" fmla="*/ 513089 w 691775"/>
                  <a:gd name="connsiteY84" fmla="*/ 897434 h 1180875"/>
                  <a:gd name="connsiteX85" fmla="*/ 576905 w 691775"/>
                  <a:gd name="connsiteY85" fmla="*/ 905093 h 1180875"/>
                  <a:gd name="connsiteX86" fmla="*/ 576905 w 691775"/>
                  <a:gd name="connsiteY86" fmla="*/ 930619 h 1180875"/>
                  <a:gd name="connsiteX87" fmla="*/ 533511 w 691775"/>
                  <a:gd name="connsiteY87" fmla="*/ 979120 h 1180875"/>
                  <a:gd name="connsiteX88" fmla="*/ 530957 w 691775"/>
                  <a:gd name="connsiteY88" fmla="*/ 1017411 h 1180875"/>
                  <a:gd name="connsiteX89" fmla="*/ 569248 w 691775"/>
                  <a:gd name="connsiteY89" fmla="*/ 1081227 h 1180875"/>
                  <a:gd name="connsiteX90" fmla="*/ 561589 w 691775"/>
                  <a:gd name="connsiteY90" fmla="*/ 1104202 h 1180875"/>
                  <a:gd name="connsiteX91" fmla="*/ 571800 w 691775"/>
                  <a:gd name="connsiteY91" fmla="*/ 1111861 h 1180875"/>
                  <a:gd name="connsiteX92" fmla="*/ 571800 w 691775"/>
                  <a:gd name="connsiteY92" fmla="*/ 1180875 h 1180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691775" h="1180875">
                    <a:moveTo>
                      <a:pt x="56048" y="1180875"/>
                    </a:moveTo>
                    <a:lnTo>
                      <a:pt x="56159" y="1180782"/>
                    </a:lnTo>
                    <a:cubicBezTo>
                      <a:pt x="57010" y="1156106"/>
                      <a:pt x="57860" y="1131431"/>
                      <a:pt x="58711" y="1106755"/>
                    </a:cubicBezTo>
                    <a:lnTo>
                      <a:pt x="109765" y="1065912"/>
                    </a:lnTo>
                    <a:lnTo>
                      <a:pt x="155713" y="1035280"/>
                    </a:lnTo>
                    <a:lnTo>
                      <a:pt x="168476" y="1004647"/>
                    </a:lnTo>
                    <a:lnTo>
                      <a:pt x="176134" y="976568"/>
                    </a:lnTo>
                    <a:lnTo>
                      <a:pt x="194002" y="958699"/>
                    </a:lnTo>
                    <a:lnTo>
                      <a:pt x="194002" y="930619"/>
                    </a:lnTo>
                    <a:lnTo>
                      <a:pt x="165925" y="917856"/>
                    </a:lnTo>
                    <a:lnTo>
                      <a:pt x="165925" y="899988"/>
                    </a:lnTo>
                    <a:lnTo>
                      <a:pt x="160818" y="877013"/>
                    </a:lnTo>
                    <a:lnTo>
                      <a:pt x="188897" y="861697"/>
                    </a:lnTo>
                    <a:lnTo>
                      <a:pt x="199109" y="815749"/>
                    </a:lnTo>
                    <a:lnTo>
                      <a:pt x="155713" y="787669"/>
                    </a:lnTo>
                    <a:lnTo>
                      <a:pt x="158266" y="767247"/>
                    </a:lnTo>
                    <a:lnTo>
                      <a:pt x="125082" y="759590"/>
                    </a:lnTo>
                    <a:lnTo>
                      <a:pt x="140396" y="739169"/>
                    </a:lnTo>
                    <a:lnTo>
                      <a:pt x="113916" y="698750"/>
                    </a:lnTo>
                    <a:lnTo>
                      <a:pt x="136143" y="690667"/>
                    </a:lnTo>
                    <a:lnTo>
                      <a:pt x="200809" y="643017"/>
                    </a:lnTo>
                    <a:lnTo>
                      <a:pt x="204214" y="581753"/>
                    </a:lnTo>
                    <a:lnTo>
                      <a:pt x="176986" y="561332"/>
                    </a:lnTo>
                    <a:lnTo>
                      <a:pt x="183793" y="534103"/>
                    </a:lnTo>
                    <a:lnTo>
                      <a:pt x="153159" y="486453"/>
                    </a:lnTo>
                    <a:lnTo>
                      <a:pt x="163371" y="401364"/>
                    </a:lnTo>
                    <a:lnTo>
                      <a:pt x="176986" y="333292"/>
                    </a:lnTo>
                    <a:lnTo>
                      <a:pt x="136143" y="278835"/>
                    </a:lnTo>
                    <a:lnTo>
                      <a:pt x="156564" y="268624"/>
                    </a:lnTo>
                    <a:lnTo>
                      <a:pt x="211021" y="272028"/>
                    </a:lnTo>
                    <a:lnTo>
                      <a:pt x="214424" y="248203"/>
                    </a:lnTo>
                    <a:lnTo>
                      <a:pt x="194002" y="237992"/>
                    </a:lnTo>
                    <a:lnTo>
                      <a:pt x="108914" y="214167"/>
                    </a:lnTo>
                    <a:lnTo>
                      <a:pt x="85088" y="190342"/>
                    </a:lnTo>
                    <a:lnTo>
                      <a:pt x="51052" y="197149"/>
                    </a:lnTo>
                    <a:lnTo>
                      <a:pt x="23824" y="163113"/>
                    </a:lnTo>
                    <a:lnTo>
                      <a:pt x="44245" y="132481"/>
                    </a:lnTo>
                    <a:lnTo>
                      <a:pt x="30631" y="57603"/>
                    </a:lnTo>
                    <a:lnTo>
                      <a:pt x="0" y="33778"/>
                    </a:lnTo>
                    <a:lnTo>
                      <a:pt x="23824" y="6549"/>
                    </a:lnTo>
                    <a:lnTo>
                      <a:pt x="59843" y="0"/>
                    </a:lnTo>
                    <a:lnTo>
                      <a:pt x="76581" y="6549"/>
                    </a:lnTo>
                    <a:lnTo>
                      <a:pt x="84239" y="47392"/>
                    </a:lnTo>
                    <a:lnTo>
                      <a:pt x="74027" y="65261"/>
                    </a:lnTo>
                    <a:lnTo>
                      <a:pt x="97002" y="83130"/>
                    </a:lnTo>
                    <a:lnTo>
                      <a:pt x="137845" y="80577"/>
                    </a:lnTo>
                    <a:lnTo>
                      <a:pt x="150608" y="90788"/>
                    </a:lnTo>
                    <a:lnTo>
                      <a:pt x="173581" y="83130"/>
                    </a:lnTo>
                    <a:lnTo>
                      <a:pt x="265478" y="129078"/>
                    </a:lnTo>
                    <a:lnTo>
                      <a:pt x="250162" y="210763"/>
                    </a:lnTo>
                    <a:lnTo>
                      <a:pt x="293558" y="223527"/>
                    </a:lnTo>
                    <a:lnTo>
                      <a:pt x="349718" y="261817"/>
                    </a:lnTo>
                    <a:lnTo>
                      <a:pt x="400770" y="269475"/>
                    </a:lnTo>
                    <a:lnTo>
                      <a:pt x="408429" y="233738"/>
                    </a:lnTo>
                    <a:lnTo>
                      <a:pt x="377795" y="228633"/>
                    </a:lnTo>
                    <a:lnTo>
                      <a:pt x="372690" y="205659"/>
                    </a:lnTo>
                    <a:lnTo>
                      <a:pt x="393112" y="200553"/>
                    </a:lnTo>
                    <a:lnTo>
                      <a:pt x="385454" y="175025"/>
                    </a:lnTo>
                    <a:lnTo>
                      <a:pt x="405875" y="154604"/>
                    </a:lnTo>
                    <a:lnTo>
                      <a:pt x="423745" y="172474"/>
                    </a:lnTo>
                    <a:lnTo>
                      <a:pt x="441613" y="159710"/>
                    </a:lnTo>
                    <a:lnTo>
                      <a:pt x="469693" y="172474"/>
                    </a:lnTo>
                    <a:lnTo>
                      <a:pt x="441613" y="243948"/>
                    </a:lnTo>
                    <a:lnTo>
                      <a:pt x="502877" y="236290"/>
                    </a:lnTo>
                    <a:lnTo>
                      <a:pt x="520745" y="256711"/>
                    </a:lnTo>
                    <a:lnTo>
                      <a:pt x="520745" y="274581"/>
                    </a:lnTo>
                    <a:lnTo>
                      <a:pt x="574354" y="320529"/>
                    </a:lnTo>
                    <a:lnTo>
                      <a:pt x="569247" y="363924"/>
                    </a:lnTo>
                    <a:lnTo>
                      <a:pt x="589668" y="376689"/>
                    </a:lnTo>
                    <a:lnTo>
                      <a:pt x="589668" y="399661"/>
                    </a:lnTo>
                    <a:lnTo>
                      <a:pt x="615196" y="407320"/>
                    </a:lnTo>
                    <a:lnTo>
                      <a:pt x="691775" y="494111"/>
                    </a:lnTo>
                    <a:lnTo>
                      <a:pt x="646509" y="549666"/>
                    </a:lnTo>
                    <a:lnTo>
                      <a:pt x="645828" y="547717"/>
                    </a:lnTo>
                    <a:lnTo>
                      <a:pt x="615196" y="547717"/>
                    </a:lnTo>
                    <a:lnTo>
                      <a:pt x="612643" y="601324"/>
                    </a:lnTo>
                    <a:lnTo>
                      <a:pt x="594775" y="619192"/>
                    </a:lnTo>
                    <a:lnTo>
                      <a:pt x="607538" y="660035"/>
                    </a:lnTo>
                    <a:lnTo>
                      <a:pt x="587117" y="670246"/>
                    </a:lnTo>
                    <a:lnTo>
                      <a:pt x="556483" y="688115"/>
                    </a:lnTo>
                    <a:lnTo>
                      <a:pt x="551379" y="711089"/>
                    </a:lnTo>
                    <a:lnTo>
                      <a:pt x="571800" y="744275"/>
                    </a:lnTo>
                    <a:lnTo>
                      <a:pt x="556483" y="759590"/>
                    </a:lnTo>
                    <a:lnTo>
                      <a:pt x="538615" y="848933"/>
                    </a:lnTo>
                    <a:lnTo>
                      <a:pt x="513089" y="897434"/>
                    </a:lnTo>
                    <a:lnTo>
                      <a:pt x="576905" y="905093"/>
                    </a:lnTo>
                    <a:lnTo>
                      <a:pt x="576905" y="930619"/>
                    </a:lnTo>
                    <a:lnTo>
                      <a:pt x="533511" y="979120"/>
                    </a:lnTo>
                    <a:lnTo>
                      <a:pt x="530957" y="1017411"/>
                    </a:lnTo>
                    <a:lnTo>
                      <a:pt x="569248" y="1081227"/>
                    </a:lnTo>
                    <a:lnTo>
                      <a:pt x="561589" y="1104202"/>
                    </a:lnTo>
                    <a:lnTo>
                      <a:pt x="571800" y="1111861"/>
                    </a:lnTo>
                    <a:lnTo>
                      <a:pt x="571800" y="1180875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658B84F2-304C-A4F9-F4F0-CFB9B7210F1D}"/>
                  </a:ext>
                </a:extLst>
              </p:cNvPr>
              <p:cNvSpPr/>
              <p:nvPr/>
            </p:nvSpPr>
            <p:spPr>
              <a:xfrm>
                <a:off x="1076127" y="3810363"/>
                <a:ext cx="1968336" cy="2139142"/>
              </a:xfrm>
              <a:custGeom>
                <a:avLst/>
                <a:gdLst>
                  <a:gd name="connsiteX0" fmla="*/ 1162050 w 3672300"/>
                  <a:gd name="connsiteY0" fmla="*/ 0 h 3990974"/>
                  <a:gd name="connsiteX1" fmla="*/ 1346200 w 3672300"/>
                  <a:gd name="connsiteY1" fmla="*/ 177800 h 3990974"/>
                  <a:gd name="connsiteX2" fmla="*/ 1339850 w 3672300"/>
                  <a:gd name="connsiteY2" fmla="*/ 215900 h 3990974"/>
                  <a:gd name="connsiteX3" fmla="*/ 1403350 w 3672300"/>
                  <a:gd name="connsiteY3" fmla="*/ 292100 h 3990974"/>
                  <a:gd name="connsiteX4" fmla="*/ 1371600 w 3672300"/>
                  <a:gd name="connsiteY4" fmla="*/ 374650 h 3990974"/>
                  <a:gd name="connsiteX5" fmla="*/ 1257300 w 3672300"/>
                  <a:gd name="connsiteY5" fmla="*/ 425450 h 3990974"/>
                  <a:gd name="connsiteX6" fmla="*/ 1231900 w 3672300"/>
                  <a:gd name="connsiteY6" fmla="*/ 457200 h 3990974"/>
                  <a:gd name="connsiteX7" fmla="*/ 1212850 w 3672300"/>
                  <a:gd name="connsiteY7" fmla="*/ 520700 h 3990974"/>
                  <a:gd name="connsiteX8" fmla="*/ 1219200 w 3672300"/>
                  <a:gd name="connsiteY8" fmla="*/ 546100 h 3990974"/>
                  <a:gd name="connsiteX9" fmla="*/ 1073150 w 3672300"/>
                  <a:gd name="connsiteY9" fmla="*/ 723900 h 3990974"/>
                  <a:gd name="connsiteX10" fmla="*/ 1028700 w 3672300"/>
                  <a:gd name="connsiteY10" fmla="*/ 762000 h 3990974"/>
                  <a:gd name="connsiteX11" fmla="*/ 1035050 w 3672300"/>
                  <a:gd name="connsiteY11" fmla="*/ 869950 h 3990974"/>
                  <a:gd name="connsiteX12" fmla="*/ 1073150 w 3672300"/>
                  <a:gd name="connsiteY12" fmla="*/ 869950 h 3990974"/>
                  <a:gd name="connsiteX13" fmla="*/ 1085850 w 3672300"/>
                  <a:gd name="connsiteY13" fmla="*/ 812800 h 3990974"/>
                  <a:gd name="connsiteX14" fmla="*/ 1143000 w 3672300"/>
                  <a:gd name="connsiteY14" fmla="*/ 787400 h 3990974"/>
                  <a:gd name="connsiteX15" fmla="*/ 1143000 w 3672300"/>
                  <a:gd name="connsiteY15" fmla="*/ 730250 h 3990974"/>
                  <a:gd name="connsiteX16" fmla="*/ 1231900 w 3672300"/>
                  <a:gd name="connsiteY16" fmla="*/ 679450 h 3990974"/>
                  <a:gd name="connsiteX17" fmla="*/ 1231900 w 3672300"/>
                  <a:gd name="connsiteY17" fmla="*/ 736600 h 3990974"/>
                  <a:gd name="connsiteX18" fmla="*/ 1276350 w 3672300"/>
                  <a:gd name="connsiteY18" fmla="*/ 793750 h 3990974"/>
                  <a:gd name="connsiteX19" fmla="*/ 1263650 w 3672300"/>
                  <a:gd name="connsiteY19" fmla="*/ 838200 h 3990974"/>
                  <a:gd name="connsiteX20" fmla="*/ 1193800 w 3672300"/>
                  <a:gd name="connsiteY20" fmla="*/ 819150 h 3990974"/>
                  <a:gd name="connsiteX21" fmla="*/ 1181100 w 3672300"/>
                  <a:gd name="connsiteY21" fmla="*/ 857250 h 3990974"/>
                  <a:gd name="connsiteX22" fmla="*/ 1219200 w 3672300"/>
                  <a:gd name="connsiteY22" fmla="*/ 895350 h 3990974"/>
                  <a:gd name="connsiteX23" fmla="*/ 1276350 w 3672300"/>
                  <a:gd name="connsiteY23" fmla="*/ 895350 h 3990974"/>
                  <a:gd name="connsiteX24" fmla="*/ 1333500 w 3672300"/>
                  <a:gd name="connsiteY24" fmla="*/ 971550 h 3990974"/>
                  <a:gd name="connsiteX25" fmla="*/ 1428750 w 3672300"/>
                  <a:gd name="connsiteY25" fmla="*/ 971550 h 3990974"/>
                  <a:gd name="connsiteX26" fmla="*/ 1460500 w 3672300"/>
                  <a:gd name="connsiteY26" fmla="*/ 958850 h 3990974"/>
                  <a:gd name="connsiteX27" fmla="*/ 1466850 w 3672300"/>
                  <a:gd name="connsiteY27" fmla="*/ 1009650 h 3990974"/>
                  <a:gd name="connsiteX28" fmla="*/ 1428750 w 3672300"/>
                  <a:gd name="connsiteY28" fmla="*/ 1174750 h 3990974"/>
                  <a:gd name="connsiteX29" fmla="*/ 1485900 w 3672300"/>
                  <a:gd name="connsiteY29" fmla="*/ 1143000 h 3990974"/>
                  <a:gd name="connsiteX30" fmla="*/ 1517650 w 3672300"/>
                  <a:gd name="connsiteY30" fmla="*/ 1060450 h 3990974"/>
                  <a:gd name="connsiteX31" fmla="*/ 1644650 w 3672300"/>
                  <a:gd name="connsiteY31" fmla="*/ 1092200 h 3990974"/>
                  <a:gd name="connsiteX32" fmla="*/ 1657350 w 3672300"/>
                  <a:gd name="connsiteY32" fmla="*/ 1041400 h 3990974"/>
                  <a:gd name="connsiteX33" fmla="*/ 1530350 w 3672300"/>
                  <a:gd name="connsiteY33" fmla="*/ 990600 h 3990974"/>
                  <a:gd name="connsiteX34" fmla="*/ 1511300 w 3672300"/>
                  <a:gd name="connsiteY34" fmla="*/ 895350 h 3990974"/>
                  <a:gd name="connsiteX35" fmla="*/ 1765300 w 3672300"/>
                  <a:gd name="connsiteY35" fmla="*/ 762000 h 3990974"/>
                  <a:gd name="connsiteX36" fmla="*/ 1809750 w 3672300"/>
                  <a:gd name="connsiteY36" fmla="*/ 717550 h 3990974"/>
                  <a:gd name="connsiteX37" fmla="*/ 1841500 w 3672300"/>
                  <a:gd name="connsiteY37" fmla="*/ 755650 h 3990974"/>
                  <a:gd name="connsiteX38" fmla="*/ 1930400 w 3672300"/>
                  <a:gd name="connsiteY38" fmla="*/ 806450 h 3990974"/>
                  <a:gd name="connsiteX39" fmla="*/ 1931006 w 3672300"/>
                  <a:gd name="connsiteY39" fmla="*/ 830068 h 3990974"/>
                  <a:gd name="connsiteX40" fmla="*/ 1831340 w 3672300"/>
                  <a:gd name="connsiteY40" fmla="*/ 956310 h 3990974"/>
                  <a:gd name="connsiteX41" fmla="*/ 1877060 w 3672300"/>
                  <a:gd name="connsiteY41" fmla="*/ 1055370 h 3990974"/>
                  <a:gd name="connsiteX42" fmla="*/ 1861820 w 3672300"/>
                  <a:gd name="connsiteY42" fmla="*/ 1177290 h 3990974"/>
                  <a:gd name="connsiteX43" fmla="*/ 2044700 w 3672300"/>
                  <a:gd name="connsiteY43" fmla="*/ 1337310 h 3990974"/>
                  <a:gd name="connsiteX44" fmla="*/ 2059940 w 3672300"/>
                  <a:gd name="connsiteY44" fmla="*/ 1489710 h 3990974"/>
                  <a:gd name="connsiteX45" fmla="*/ 2341880 w 3672300"/>
                  <a:gd name="connsiteY45" fmla="*/ 1527810 h 3990974"/>
                  <a:gd name="connsiteX46" fmla="*/ 2524760 w 3672300"/>
                  <a:gd name="connsiteY46" fmla="*/ 1581150 h 3990974"/>
                  <a:gd name="connsiteX47" fmla="*/ 2593340 w 3672300"/>
                  <a:gd name="connsiteY47" fmla="*/ 1619250 h 3990974"/>
                  <a:gd name="connsiteX48" fmla="*/ 2646680 w 3672300"/>
                  <a:gd name="connsiteY48" fmla="*/ 1588770 h 3990974"/>
                  <a:gd name="connsiteX49" fmla="*/ 2722880 w 3672300"/>
                  <a:gd name="connsiteY49" fmla="*/ 1565910 h 3990974"/>
                  <a:gd name="connsiteX50" fmla="*/ 2799080 w 3672300"/>
                  <a:gd name="connsiteY50" fmla="*/ 1604010 h 3990974"/>
                  <a:gd name="connsiteX51" fmla="*/ 2805574 w 3672300"/>
                  <a:gd name="connsiteY51" fmla="*/ 1598006 h 3990974"/>
                  <a:gd name="connsiteX52" fmla="*/ 2806700 w 3672300"/>
                  <a:gd name="connsiteY52" fmla="*/ 1604010 h 3990974"/>
                  <a:gd name="connsiteX53" fmla="*/ 2951480 w 3672300"/>
                  <a:gd name="connsiteY53" fmla="*/ 1764030 h 3990974"/>
                  <a:gd name="connsiteX54" fmla="*/ 2989580 w 3672300"/>
                  <a:gd name="connsiteY54" fmla="*/ 1870710 h 3990974"/>
                  <a:gd name="connsiteX55" fmla="*/ 3103880 w 3672300"/>
                  <a:gd name="connsiteY55" fmla="*/ 1863090 h 3990974"/>
                  <a:gd name="connsiteX56" fmla="*/ 2989580 w 3672300"/>
                  <a:gd name="connsiteY56" fmla="*/ 2099310 h 3990974"/>
                  <a:gd name="connsiteX57" fmla="*/ 3088640 w 3672300"/>
                  <a:gd name="connsiteY57" fmla="*/ 2343150 h 3990974"/>
                  <a:gd name="connsiteX58" fmla="*/ 3020060 w 3672300"/>
                  <a:gd name="connsiteY58" fmla="*/ 2686050 h 3990974"/>
                  <a:gd name="connsiteX59" fmla="*/ 2966720 w 3672300"/>
                  <a:gd name="connsiteY59" fmla="*/ 2731770 h 3990974"/>
                  <a:gd name="connsiteX60" fmla="*/ 3035300 w 3672300"/>
                  <a:gd name="connsiteY60" fmla="*/ 2868930 h 3990974"/>
                  <a:gd name="connsiteX61" fmla="*/ 3004820 w 3672300"/>
                  <a:gd name="connsiteY61" fmla="*/ 2937510 h 3990974"/>
                  <a:gd name="connsiteX62" fmla="*/ 3058160 w 3672300"/>
                  <a:gd name="connsiteY62" fmla="*/ 2960370 h 3990974"/>
                  <a:gd name="connsiteX63" fmla="*/ 3088640 w 3672300"/>
                  <a:gd name="connsiteY63" fmla="*/ 3028950 h 3990974"/>
                  <a:gd name="connsiteX64" fmla="*/ 3149600 w 3672300"/>
                  <a:gd name="connsiteY64" fmla="*/ 3097530 h 3990974"/>
                  <a:gd name="connsiteX65" fmla="*/ 3111500 w 3672300"/>
                  <a:gd name="connsiteY65" fmla="*/ 3303270 h 3990974"/>
                  <a:gd name="connsiteX66" fmla="*/ 3202940 w 3672300"/>
                  <a:gd name="connsiteY66" fmla="*/ 3371850 h 3990974"/>
                  <a:gd name="connsiteX67" fmla="*/ 3324860 w 3672300"/>
                  <a:gd name="connsiteY67" fmla="*/ 3326130 h 3990974"/>
                  <a:gd name="connsiteX68" fmla="*/ 3332480 w 3672300"/>
                  <a:gd name="connsiteY68" fmla="*/ 3425190 h 3990974"/>
                  <a:gd name="connsiteX69" fmla="*/ 3431540 w 3672300"/>
                  <a:gd name="connsiteY69" fmla="*/ 3463290 h 3990974"/>
                  <a:gd name="connsiteX70" fmla="*/ 3538220 w 3672300"/>
                  <a:gd name="connsiteY70" fmla="*/ 3501390 h 3990974"/>
                  <a:gd name="connsiteX71" fmla="*/ 3538220 w 3672300"/>
                  <a:gd name="connsiteY71" fmla="*/ 3547110 h 3990974"/>
                  <a:gd name="connsiteX72" fmla="*/ 3583940 w 3672300"/>
                  <a:gd name="connsiteY72" fmla="*/ 3577590 h 3990974"/>
                  <a:gd name="connsiteX73" fmla="*/ 3553460 w 3672300"/>
                  <a:gd name="connsiteY73" fmla="*/ 3623310 h 3990974"/>
                  <a:gd name="connsiteX74" fmla="*/ 3591560 w 3672300"/>
                  <a:gd name="connsiteY74" fmla="*/ 3707130 h 3990974"/>
                  <a:gd name="connsiteX75" fmla="*/ 3604624 w 3672300"/>
                  <a:gd name="connsiteY75" fmla="*/ 3701686 h 3990974"/>
                  <a:gd name="connsiteX76" fmla="*/ 3652520 w 3672300"/>
                  <a:gd name="connsiteY76" fmla="*/ 3737610 h 3990974"/>
                  <a:gd name="connsiteX77" fmla="*/ 3629660 w 3672300"/>
                  <a:gd name="connsiteY77" fmla="*/ 3790950 h 3990974"/>
                  <a:gd name="connsiteX78" fmla="*/ 3669164 w 3672300"/>
                  <a:gd name="connsiteY78" fmla="*/ 3875602 h 3990974"/>
                  <a:gd name="connsiteX79" fmla="*/ 3671272 w 3672300"/>
                  <a:gd name="connsiteY79" fmla="*/ 3871914 h 3990974"/>
                  <a:gd name="connsiteX80" fmla="*/ 3672300 w 3672300"/>
                  <a:gd name="connsiteY80" fmla="*/ 3873972 h 3990974"/>
                  <a:gd name="connsiteX81" fmla="*/ 3616324 w 3672300"/>
                  <a:gd name="connsiteY81" fmla="*/ 3971926 h 3990974"/>
                  <a:gd name="connsiteX82" fmla="*/ 3568700 w 3672300"/>
                  <a:gd name="connsiteY82" fmla="*/ 3976688 h 3990974"/>
                  <a:gd name="connsiteX83" fmla="*/ 3540124 w 3672300"/>
                  <a:gd name="connsiteY83" fmla="*/ 3962400 h 3990974"/>
                  <a:gd name="connsiteX84" fmla="*/ 3468688 w 3672300"/>
                  <a:gd name="connsiteY84" fmla="*/ 3957638 h 3990974"/>
                  <a:gd name="connsiteX85" fmla="*/ 3444876 w 3672300"/>
                  <a:gd name="connsiteY85" fmla="*/ 3876674 h 3990974"/>
                  <a:gd name="connsiteX86" fmla="*/ 3387724 w 3672300"/>
                  <a:gd name="connsiteY86" fmla="*/ 3862388 h 3990974"/>
                  <a:gd name="connsiteX87" fmla="*/ 3297238 w 3672300"/>
                  <a:gd name="connsiteY87" fmla="*/ 3871914 h 3990974"/>
                  <a:gd name="connsiteX88" fmla="*/ 3249612 w 3672300"/>
                  <a:gd name="connsiteY88" fmla="*/ 3838574 h 3990974"/>
                  <a:gd name="connsiteX89" fmla="*/ 3178176 w 3672300"/>
                  <a:gd name="connsiteY89" fmla="*/ 3976688 h 3990974"/>
                  <a:gd name="connsiteX90" fmla="*/ 3011488 w 3672300"/>
                  <a:gd name="connsiteY90" fmla="*/ 3990974 h 3990974"/>
                  <a:gd name="connsiteX91" fmla="*/ 2930524 w 3672300"/>
                  <a:gd name="connsiteY91" fmla="*/ 3948114 h 3990974"/>
                  <a:gd name="connsiteX92" fmla="*/ 2759076 w 3672300"/>
                  <a:gd name="connsiteY92" fmla="*/ 3905250 h 3990974"/>
                  <a:gd name="connsiteX93" fmla="*/ 2744788 w 3672300"/>
                  <a:gd name="connsiteY93" fmla="*/ 3852862 h 3990974"/>
                  <a:gd name="connsiteX94" fmla="*/ 2711450 w 3672300"/>
                  <a:gd name="connsiteY94" fmla="*/ 3829050 h 3990974"/>
                  <a:gd name="connsiteX95" fmla="*/ 2679384 w 3672300"/>
                  <a:gd name="connsiteY95" fmla="*/ 3737436 h 3990974"/>
                  <a:gd name="connsiteX96" fmla="*/ 2763836 w 3672300"/>
                  <a:gd name="connsiteY96" fmla="*/ 3633788 h 3990974"/>
                  <a:gd name="connsiteX97" fmla="*/ 2620964 w 3672300"/>
                  <a:gd name="connsiteY97" fmla="*/ 3471862 h 3990974"/>
                  <a:gd name="connsiteX98" fmla="*/ 2573336 w 3672300"/>
                  <a:gd name="connsiteY98" fmla="*/ 3457574 h 3990974"/>
                  <a:gd name="connsiteX99" fmla="*/ 2573336 w 3672300"/>
                  <a:gd name="connsiteY99" fmla="*/ 3414714 h 3990974"/>
                  <a:gd name="connsiteX100" fmla="*/ 2535236 w 3672300"/>
                  <a:gd name="connsiteY100" fmla="*/ 3390900 h 3990974"/>
                  <a:gd name="connsiteX101" fmla="*/ 2544764 w 3672300"/>
                  <a:gd name="connsiteY101" fmla="*/ 3309938 h 3990974"/>
                  <a:gd name="connsiteX102" fmla="*/ 2444748 w 3672300"/>
                  <a:gd name="connsiteY102" fmla="*/ 3224214 h 3990974"/>
                  <a:gd name="connsiteX103" fmla="*/ 2444748 w 3672300"/>
                  <a:gd name="connsiteY103" fmla="*/ 3190874 h 3990974"/>
                  <a:gd name="connsiteX104" fmla="*/ 2411412 w 3672300"/>
                  <a:gd name="connsiteY104" fmla="*/ 3152774 h 3990974"/>
                  <a:gd name="connsiteX105" fmla="*/ 2297112 w 3672300"/>
                  <a:gd name="connsiteY105" fmla="*/ 3167062 h 3990974"/>
                  <a:gd name="connsiteX106" fmla="*/ 2349500 w 3672300"/>
                  <a:gd name="connsiteY106" fmla="*/ 3033714 h 3990974"/>
                  <a:gd name="connsiteX107" fmla="*/ 2297112 w 3672300"/>
                  <a:gd name="connsiteY107" fmla="*/ 3009900 h 3990974"/>
                  <a:gd name="connsiteX108" fmla="*/ 2263776 w 3672300"/>
                  <a:gd name="connsiteY108" fmla="*/ 3033714 h 3990974"/>
                  <a:gd name="connsiteX109" fmla="*/ 2230436 w 3672300"/>
                  <a:gd name="connsiteY109" fmla="*/ 3000374 h 3990974"/>
                  <a:gd name="connsiteX110" fmla="*/ 2192336 w 3672300"/>
                  <a:gd name="connsiteY110" fmla="*/ 3038474 h 3990974"/>
                  <a:gd name="connsiteX111" fmla="*/ 2206624 w 3672300"/>
                  <a:gd name="connsiteY111" fmla="*/ 3086100 h 3990974"/>
                  <a:gd name="connsiteX112" fmla="*/ 2168524 w 3672300"/>
                  <a:gd name="connsiteY112" fmla="*/ 3095626 h 3990974"/>
                  <a:gd name="connsiteX113" fmla="*/ 2178048 w 3672300"/>
                  <a:gd name="connsiteY113" fmla="*/ 3138488 h 3990974"/>
                  <a:gd name="connsiteX114" fmla="*/ 2235200 w 3672300"/>
                  <a:gd name="connsiteY114" fmla="*/ 3148014 h 3990974"/>
                  <a:gd name="connsiteX115" fmla="*/ 2220912 w 3672300"/>
                  <a:gd name="connsiteY115" fmla="*/ 3214688 h 3990974"/>
                  <a:gd name="connsiteX116" fmla="*/ 2125664 w 3672300"/>
                  <a:gd name="connsiteY116" fmla="*/ 3200400 h 3990974"/>
                  <a:gd name="connsiteX117" fmla="*/ 2020888 w 3672300"/>
                  <a:gd name="connsiteY117" fmla="*/ 3128962 h 3990974"/>
                  <a:gd name="connsiteX118" fmla="*/ 1939924 w 3672300"/>
                  <a:gd name="connsiteY118" fmla="*/ 3105150 h 3990974"/>
                  <a:gd name="connsiteX119" fmla="*/ 1968500 w 3672300"/>
                  <a:gd name="connsiteY119" fmla="*/ 2952750 h 3990974"/>
                  <a:gd name="connsiteX120" fmla="*/ 1797048 w 3672300"/>
                  <a:gd name="connsiteY120" fmla="*/ 2867026 h 3990974"/>
                  <a:gd name="connsiteX121" fmla="*/ 1754188 w 3672300"/>
                  <a:gd name="connsiteY121" fmla="*/ 2881314 h 3990974"/>
                  <a:gd name="connsiteX122" fmla="*/ 1730376 w 3672300"/>
                  <a:gd name="connsiteY122" fmla="*/ 2862262 h 3990974"/>
                  <a:gd name="connsiteX123" fmla="*/ 1654176 w 3672300"/>
                  <a:gd name="connsiteY123" fmla="*/ 2867026 h 3990974"/>
                  <a:gd name="connsiteX124" fmla="*/ 1611312 w 3672300"/>
                  <a:gd name="connsiteY124" fmla="*/ 2833688 h 3990974"/>
                  <a:gd name="connsiteX125" fmla="*/ 1630364 w 3672300"/>
                  <a:gd name="connsiteY125" fmla="*/ 2800350 h 3990974"/>
                  <a:gd name="connsiteX126" fmla="*/ 1616076 w 3672300"/>
                  <a:gd name="connsiteY126" fmla="*/ 2724150 h 3990974"/>
                  <a:gd name="connsiteX127" fmla="*/ 1584848 w 3672300"/>
                  <a:gd name="connsiteY127" fmla="*/ 2711932 h 3990974"/>
                  <a:gd name="connsiteX128" fmla="*/ 1587500 w 3672300"/>
                  <a:gd name="connsiteY128" fmla="*/ 2711450 h 3990974"/>
                  <a:gd name="connsiteX129" fmla="*/ 1682750 w 3672300"/>
                  <a:gd name="connsiteY129" fmla="*/ 2590800 h 3990974"/>
                  <a:gd name="connsiteX130" fmla="*/ 1651000 w 3672300"/>
                  <a:gd name="connsiteY130" fmla="*/ 2489200 h 3990974"/>
                  <a:gd name="connsiteX131" fmla="*/ 1670050 w 3672300"/>
                  <a:gd name="connsiteY131" fmla="*/ 2419350 h 3990974"/>
                  <a:gd name="connsiteX132" fmla="*/ 1492250 w 3672300"/>
                  <a:gd name="connsiteY132" fmla="*/ 2393950 h 3990974"/>
                  <a:gd name="connsiteX133" fmla="*/ 1454150 w 3672300"/>
                  <a:gd name="connsiteY133" fmla="*/ 2343150 h 3990974"/>
                  <a:gd name="connsiteX134" fmla="*/ 1365250 w 3672300"/>
                  <a:gd name="connsiteY134" fmla="*/ 2368550 h 3990974"/>
                  <a:gd name="connsiteX135" fmla="*/ 1301750 w 3672300"/>
                  <a:gd name="connsiteY135" fmla="*/ 2349500 h 3990974"/>
                  <a:gd name="connsiteX136" fmla="*/ 1365250 w 3672300"/>
                  <a:gd name="connsiteY136" fmla="*/ 2286000 h 3990974"/>
                  <a:gd name="connsiteX137" fmla="*/ 1276350 w 3672300"/>
                  <a:gd name="connsiteY137" fmla="*/ 2241550 h 3990974"/>
                  <a:gd name="connsiteX138" fmla="*/ 1168400 w 3672300"/>
                  <a:gd name="connsiteY138" fmla="*/ 2247900 h 3990974"/>
                  <a:gd name="connsiteX139" fmla="*/ 1149350 w 3672300"/>
                  <a:gd name="connsiteY139" fmla="*/ 2286000 h 3990974"/>
                  <a:gd name="connsiteX140" fmla="*/ 1104900 w 3672300"/>
                  <a:gd name="connsiteY140" fmla="*/ 2298700 h 3990974"/>
                  <a:gd name="connsiteX141" fmla="*/ 1035050 w 3672300"/>
                  <a:gd name="connsiteY141" fmla="*/ 2228850 h 3990974"/>
                  <a:gd name="connsiteX142" fmla="*/ 1073150 w 3672300"/>
                  <a:gd name="connsiteY142" fmla="*/ 2139950 h 3990974"/>
                  <a:gd name="connsiteX143" fmla="*/ 1022350 w 3672300"/>
                  <a:gd name="connsiteY143" fmla="*/ 2095500 h 3990974"/>
                  <a:gd name="connsiteX144" fmla="*/ 914400 w 3672300"/>
                  <a:gd name="connsiteY144" fmla="*/ 2057400 h 3990974"/>
                  <a:gd name="connsiteX145" fmla="*/ 965200 w 3672300"/>
                  <a:gd name="connsiteY145" fmla="*/ 2006600 h 3990974"/>
                  <a:gd name="connsiteX146" fmla="*/ 946150 w 3672300"/>
                  <a:gd name="connsiteY146" fmla="*/ 1930400 h 3990974"/>
                  <a:gd name="connsiteX147" fmla="*/ 800100 w 3672300"/>
                  <a:gd name="connsiteY147" fmla="*/ 1930400 h 3990974"/>
                  <a:gd name="connsiteX148" fmla="*/ 692150 w 3672300"/>
                  <a:gd name="connsiteY148" fmla="*/ 1993900 h 3990974"/>
                  <a:gd name="connsiteX149" fmla="*/ 615950 w 3672300"/>
                  <a:gd name="connsiteY149" fmla="*/ 1911350 h 3990974"/>
                  <a:gd name="connsiteX150" fmla="*/ 514350 w 3672300"/>
                  <a:gd name="connsiteY150" fmla="*/ 1911350 h 3990974"/>
                  <a:gd name="connsiteX151" fmla="*/ 482600 w 3672300"/>
                  <a:gd name="connsiteY151" fmla="*/ 1847850 h 3990974"/>
                  <a:gd name="connsiteX152" fmla="*/ 222250 w 3672300"/>
                  <a:gd name="connsiteY152" fmla="*/ 1746250 h 3990974"/>
                  <a:gd name="connsiteX153" fmla="*/ 228600 w 3672300"/>
                  <a:gd name="connsiteY153" fmla="*/ 1644650 h 3990974"/>
                  <a:gd name="connsiteX154" fmla="*/ 190500 w 3672300"/>
                  <a:gd name="connsiteY154" fmla="*/ 1612900 h 3990974"/>
                  <a:gd name="connsiteX155" fmla="*/ 222250 w 3672300"/>
                  <a:gd name="connsiteY155" fmla="*/ 1574800 h 3990974"/>
                  <a:gd name="connsiteX156" fmla="*/ 234950 w 3672300"/>
                  <a:gd name="connsiteY156" fmla="*/ 1403350 h 3990974"/>
                  <a:gd name="connsiteX157" fmla="*/ 279400 w 3672300"/>
                  <a:gd name="connsiteY157" fmla="*/ 1352550 h 3990974"/>
                  <a:gd name="connsiteX158" fmla="*/ 419100 w 3672300"/>
                  <a:gd name="connsiteY158" fmla="*/ 1435100 h 3990974"/>
                  <a:gd name="connsiteX159" fmla="*/ 438150 w 3672300"/>
                  <a:gd name="connsiteY159" fmla="*/ 1466850 h 3990974"/>
                  <a:gd name="connsiteX160" fmla="*/ 539750 w 3672300"/>
                  <a:gd name="connsiteY160" fmla="*/ 1384300 h 3990974"/>
                  <a:gd name="connsiteX161" fmla="*/ 609600 w 3672300"/>
                  <a:gd name="connsiteY161" fmla="*/ 1384300 h 3990974"/>
                  <a:gd name="connsiteX162" fmla="*/ 628650 w 3672300"/>
                  <a:gd name="connsiteY162" fmla="*/ 1219200 h 3990974"/>
                  <a:gd name="connsiteX163" fmla="*/ 571500 w 3672300"/>
                  <a:gd name="connsiteY163" fmla="*/ 1136650 h 3990974"/>
                  <a:gd name="connsiteX164" fmla="*/ 546100 w 3672300"/>
                  <a:gd name="connsiteY164" fmla="*/ 1028700 h 3990974"/>
                  <a:gd name="connsiteX165" fmla="*/ 596900 w 3672300"/>
                  <a:gd name="connsiteY165" fmla="*/ 977900 h 3990974"/>
                  <a:gd name="connsiteX166" fmla="*/ 552450 w 3672300"/>
                  <a:gd name="connsiteY166" fmla="*/ 889000 h 3990974"/>
                  <a:gd name="connsiteX167" fmla="*/ 457200 w 3672300"/>
                  <a:gd name="connsiteY167" fmla="*/ 895350 h 3990974"/>
                  <a:gd name="connsiteX168" fmla="*/ 241300 w 3672300"/>
                  <a:gd name="connsiteY168" fmla="*/ 1009650 h 3990974"/>
                  <a:gd name="connsiteX169" fmla="*/ 196850 w 3672300"/>
                  <a:gd name="connsiteY169" fmla="*/ 965200 h 3990974"/>
                  <a:gd name="connsiteX170" fmla="*/ 203200 w 3672300"/>
                  <a:gd name="connsiteY170" fmla="*/ 889000 h 3990974"/>
                  <a:gd name="connsiteX171" fmla="*/ 0 w 3672300"/>
                  <a:gd name="connsiteY171" fmla="*/ 685800 h 3990974"/>
                  <a:gd name="connsiteX172" fmla="*/ 76200 w 3672300"/>
                  <a:gd name="connsiteY172" fmla="*/ 584200 h 3990974"/>
                  <a:gd name="connsiteX173" fmla="*/ 33630 w 3672300"/>
                  <a:gd name="connsiteY173" fmla="*/ 444330 h 3990974"/>
                  <a:gd name="connsiteX174" fmla="*/ 101600 w 3672300"/>
                  <a:gd name="connsiteY174" fmla="*/ 438150 h 3990974"/>
                  <a:gd name="connsiteX175" fmla="*/ 177800 w 3672300"/>
                  <a:gd name="connsiteY175" fmla="*/ 488950 h 3990974"/>
                  <a:gd name="connsiteX176" fmla="*/ 368300 w 3672300"/>
                  <a:gd name="connsiteY176" fmla="*/ 425450 h 3990974"/>
                  <a:gd name="connsiteX177" fmla="*/ 406400 w 3672300"/>
                  <a:gd name="connsiteY177" fmla="*/ 317500 h 3990974"/>
                  <a:gd name="connsiteX178" fmla="*/ 539750 w 3672300"/>
                  <a:gd name="connsiteY178" fmla="*/ 311150 h 3990974"/>
                  <a:gd name="connsiteX179" fmla="*/ 571500 w 3672300"/>
                  <a:gd name="connsiteY179" fmla="*/ 292100 h 3990974"/>
                  <a:gd name="connsiteX180" fmla="*/ 666750 w 3672300"/>
                  <a:gd name="connsiteY180" fmla="*/ 241300 h 3990974"/>
                  <a:gd name="connsiteX181" fmla="*/ 723900 w 3672300"/>
                  <a:gd name="connsiteY181" fmla="*/ 184150 h 3990974"/>
                  <a:gd name="connsiteX182" fmla="*/ 730250 w 3672300"/>
                  <a:gd name="connsiteY182" fmla="*/ 133350 h 3990974"/>
                  <a:gd name="connsiteX183" fmla="*/ 857250 w 3672300"/>
                  <a:gd name="connsiteY183" fmla="*/ 82550 h 3990974"/>
                  <a:gd name="connsiteX184" fmla="*/ 984250 w 3672300"/>
                  <a:gd name="connsiteY184" fmla="*/ 57150 h 3990974"/>
                  <a:gd name="connsiteX185" fmla="*/ 1073150 w 3672300"/>
                  <a:gd name="connsiteY185" fmla="*/ 19050 h 3990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</a:cxnLst>
                <a:rect l="l" t="t" r="r" b="b"/>
                <a:pathLst>
                  <a:path w="3672300" h="3990974">
                    <a:moveTo>
                      <a:pt x="1162050" y="0"/>
                    </a:moveTo>
                    <a:lnTo>
                      <a:pt x="1346200" y="177800"/>
                    </a:lnTo>
                    <a:lnTo>
                      <a:pt x="1339850" y="215900"/>
                    </a:lnTo>
                    <a:lnTo>
                      <a:pt x="1403350" y="292100"/>
                    </a:lnTo>
                    <a:lnTo>
                      <a:pt x="1371600" y="374650"/>
                    </a:lnTo>
                    <a:lnTo>
                      <a:pt x="1257300" y="425450"/>
                    </a:lnTo>
                    <a:lnTo>
                      <a:pt x="1231900" y="457200"/>
                    </a:lnTo>
                    <a:lnTo>
                      <a:pt x="1212850" y="520700"/>
                    </a:lnTo>
                    <a:lnTo>
                      <a:pt x="1219200" y="546100"/>
                    </a:lnTo>
                    <a:lnTo>
                      <a:pt x="1073150" y="723900"/>
                    </a:lnTo>
                    <a:lnTo>
                      <a:pt x="1028700" y="762000"/>
                    </a:lnTo>
                    <a:lnTo>
                      <a:pt x="1035050" y="869950"/>
                    </a:lnTo>
                    <a:lnTo>
                      <a:pt x="1073150" y="869950"/>
                    </a:lnTo>
                    <a:lnTo>
                      <a:pt x="1085850" y="812800"/>
                    </a:lnTo>
                    <a:lnTo>
                      <a:pt x="1143000" y="787400"/>
                    </a:lnTo>
                    <a:lnTo>
                      <a:pt x="1143000" y="730250"/>
                    </a:lnTo>
                    <a:lnTo>
                      <a:pt x="1231900" y="679450"/>
                    </a:lnTo>
                    <a:lnTo>
                      <a:pt x="1231900" y="736600"/>
                    </a:lnTo>
                    <a:lnTo>
                      <a:pt x="1276350" y="793750"/>
                    </a:lnTo>
                    <a:lnTo>
                      <a:pt x="1263650" y="838200"/>
                    </a:lnTo>
                    <a:lnTo>
                      <a:pt x="1193800" y="819150"/>
                    </a:lnTo>
                    <a:lnTo>
                      <a:pt x="1181100" y="857250"/>
                    </a:lnTo>
                    <a:lnTo>
                      <a:pt x="1219200" y="895350"/>
                    </a:lnTo>
                    <a:lnTo>
                      <a:pt x="1276350" y="895350"/>
                    </a:lnTo>
                    <a:lnTo>
                      <a:pt x="1333500" y="971550"/>
                    </a:lnTo>
                    <a:lnTo>
                      <a:pt x="1428750" y="971550"/>
                    </a:lnTo>
                    <a:lnTo>
                      <a:pt x="1460500" y="958850"/>
                    </a:lnTo>
                    <a:lnTo>
                      <a:pt x="1466850" y="1009650"/>
                    </a:lnTo>
                    <a:lnTo>
                      <a:pt x="1428750" y="1174750"/>
                    </a:lnTo>
                    <a:lnTo>
                      <a:pt x="1485900" y="1143000"/>
                    </a:lnTo>
                    <a:lnTo>
                      <a:pt x="1517650" y="1060450"/>
                    </a:lnTo>
                    <a:lnTo>
                      <a:pt x="1644650" y="1092200"/>
                    </a:lnTo>
                    <a:lnTo>
                      <a:pt x="1657350" y="1041400"/>
                    </a:lnTo>
                    <a:lnTo>
                      <a:pt x="1530350" y="990600"/>
                    </a:lnTo>
                    <a:lnTo>
                      <a:pt x="1511300" y="895350"/>
                    </a:lnTo>
                    <a:lnTo>
                      <a:pt x="1765300" y="762000"/>
                    </a:lnTo>
                    <a:lnTo>
                      <a:pt x="1809750" y="717550"/>
                    </a:lnTo>
                    <a:lnTo>
                      <a:pt x="1841500" y="755650"/>
                    </a:lnTo>
                    <a:lnTo>
                      <a:pt x="1930400" y="806450"/>
                    </a:lnTo>
                    <a:lnTo>
                      <a:pt x="1931006" y="830068"/>
                    </a:lnTo>
                    <a:lnTo>
                      <a:pt x="1831340" y="956310"/>
                    </a:lnTo>
                    <a:lnTo>
                      <a:pt x="1877060" y="1055370"/>
                    </a:lnTo>
                    <a:lnTo>
                      <a:pt x="1861820" y="1177290"/>
                    </a:lnTo>
                    <a:lnTo>
                      <a:pt x="2044700" y="1337310"/>
                    </a:lnTo>
                    <a:lnTo>
                      <a:pt x="2059940" y="1489710"/>
                    </a:lnTo>
                    <a:lnTo>
                      <a:pt x="2341880" y="1527810"/>
                    </a:lnTo>
                    <a:lnTo>
                      <a:pt x="2524760" y="1581150"/>
                    </a:lnTo>
                    <a:lnTo>
                      <a:pt x="2593340" y="1619250"/>
                    </a:lnTo>
                    <a:lnTo>
                      <a:pt x="2646680" y="1588770"/>
                    </a:lnTo>
                    <a:lnTo>
                      <a:pt x="2722880" y="1565910"/>
                    </a:lnTo>
                    <a:lnTo>
                      <a:pt x="2799080" y="1604010"/>
                    </a:lnTo>
                    <a:lnTo>
                      <a:pt x="2805574" y="1598006"/>
                    </a:lnTo>
                    <a:lnTo>
                      <a:pt x="2806700" y="1604010"/>
                    </a:lnTo>
                    <a:lnTo>
                      <a:pt x="2951480" y="1764030"/>
                    </a:lnTo>
                    <a:lnTo>
                      <a:pt x="2989580" y="1870710"/>
                    </a:lnTo>
                    <a:lnTo>
                      <a:pt x="3103880" y="1863090"/>
                    </a:lnTo>
                    <a:lnTo>
                      <a:pt x="2989580" y="2099310"/>
                    </a:lnTo>
                    <a:lnTo>
                      <a:pt x="3088640" y="2343150"/>
                    </a:lnTo>
                    <a:lnTo>
                      <a:pt x="3020060" y="2686050"/>
                    </a:lnTo>
                    <a:lnTo>
                      <a:pt x="2966720" y="2731770"/>
                    </a:lnTo>
                    <a:lnTo>
                      <a:pt x="3035300" y="2868930"/>
                    </a:lnTo>
                    <a:lnTo>
                      <a:pt x="3004820" y="2937510"/>
                    </a:lnTo>
                    <a:lnTo>
                      <a:pt x="3058160" y="2960370"/>
                    </a:lnTo>
                    <a:lnTo>
                      <a:pt x="3088640" y="3028950"/>
                    </a:lnTo>
                    <a:lnTo>
                      <a:pt x="3149600" y="3097530"/>
                    </a:lnTo>
                    <a:lnTo>
                      <a:pt x="3111500" y="3303270"/>
                    </a:lnTo>
                    <a:lnTo>
                      <a:pt x="3202940" y="3371850"/>
                    </a:lnTo>
                    <a:lnTo>
                      <a:pt x="3324860" y="3326130"/>
                    </a:lnTo>
                    <a:lnTo>
                      <a:pt x="3332480" y="3425190"/>
                    </a:lnTo>
                    <a:lnTo>
                      <a:pt x="3431540" y="3463290"/>
                    </a:lnTo>
                    <a:lnTo>
                      <a:pt x="3538220" y="3501390"/>
                    </a:lnTo>
                    <a:lnTo>
                      <a:pt x="3538220" y="3547110"/>
                    </a:lnTo>
                    <a:lnTo>
                      <a:pt x="3583940" y="3577590"/>
                    </a:lnTo>
                    <a:lnTo>
                      <a:pt x="3553460" y="3623310"/>
                    </a:lnTo>
                    <a:lnTo>
                      <a:pt x="3591560" y="3707130"/>
                    </a:lnTo>
                    <a:lnTo>
                      <a:pt x="3604624" y="3701686"/>
                    </a:lnTo>
                    <a:lnTo>
                      <a:pt x="3652520" y="3737610"/>
                    </a:lnTo>
                    <a:lnTo>
                      <a:pt x="3629660" y="3790950"/>
                    </a:lnTo>
                    <a:lnTo>
                      <a:pt x="3669164" y="3875602"/>
                    </a:lnTo>
                    <a:lnTo>
                      <a:pt x="3671272" y="3871914"/>
                    </a:lnTo>
                    <a:lnTo>
                      <a:pt x="3672300" y="3873972"/>
                    </a:lnTo>
                    <a:lnTo>
                      <a:pt x="3616324" y="3971926"/>
                    </a:lnTo>
                    <a:lnTo>
                      <a:pt x="3568700" y="3976688"/>
                    </a:lnTo>
                    <a:lnTo>
                      <a:pt x="3540124" y="3962400"/>
                    </a:lnTo>
                    <a:lnTo>
                      <a:pt x="3468688" y="3957638"/>
                    </a:lnTo>
                    <a:lnTo>
                      <a:pt x="3444876" y="3876674"/>
                    </a:lnTo>
                    <a:lnTo>
                      <a:pt x="3387724" y="3862388"/>
                    </a:lnTo>
                    <a:lnTo>
                      <a:pt x="3297238" y="3871914"/>
                    </a:lnTo>
                    <a:lnTo>
                      <a:pt x="3249612" y="3838574"/>
                    </a:lnTo>
                    <a:lnTo>
                      <a:pt x="3178176" y="3976688"/>
                    </a:lnTo>
                    <a:lnTo>
                      <a:pt x="3011488" y="3990974"/>
                    </a:lnTo>
                    <a:lnTo>
                      <a:pt x="2930524" y="3948114"/>
                    </a:lnTo>
                    <a:lnTo>
                      <a:pt x="2759076" y="3905250"/>
                    </a:lnTo>
                    <a:lnTo>
                      <a:pt x="2744788" y="3852862"/>
                    </a:lnTo>
                    <a:lnTo>
                      <a:pt x="2711450" y="3829050"/>
                    </a:lnTo>
                    <a:lnTo>
                      <a:pt x="2679384" y="3737436"/>
                    </a:lnTo>
                    <a:lnTo>
                      <a:pt x="2763836" y="3633788"/>
                    </a:lnTo>
                    <a:lnTo>
                      <a:pt x="2620964" y="3471862"/>
                    </a:lnTo>
                    <a:lnTo>
                      <a:pt x="2573336" y="3457574"/>
                    </a:lnTo>
                    <a:lnTo>
                      <a:pt x="2573336" y="3414714"/>
                    </a:lnTo>
                    <a:lnTo>
                      <a:pt x="2535236" y="3390900"/>
                    </a:lnTo>
                    <a:lnTo>
                      <a:pt x="2544764" y="3309938"/>
                    </a:lnTo>
                    <a:lnTo>
                      <a:pt x="2444748" y="3224214"/>
                    </a:lnTo>
                    <a:lnTo>
                      <a:pt x="2444748" y="3190874"/>
                    </a:lnTo>
                    <a:lnTo>
                      <a:pt x="2411412" y="3152774"/>
                    </a:lnTo>
                    <a:lnTo>
                      <a:pt x="2297112" y="3167062"/>
                    </a:lnTo>
                    <a:lnTo>
                      <a:pt x="2349500" y="3033714"/>
                    </a:lnTo>
                    <a:lnTo>
                      <a:pt x="2297112" y="3009900"/>
                    </a:lnTo>
                    <a:lnTo>
                      <a:pt x="2263776" y="3033714"/>
                    </a:lnTo>
                    <a:lnTo>
                      <a:pt x="2230436" y="3000374"/>
                    </a:lnTo>
                    <a:lnTo>
                      <a:pt x="2192336" y="3038474"/>
                    </a:lnTo>
                    <a:lnTo>
                      <a:pt x="2206624" y="3086100"/>
                    </a:lnTo>
                    <a:lnTo>
                      <a:pt x="2168524" y="3095626"/>
                    </a:lnTo>
                    <a:lnTo>
                      <a:pt x="2178048" y="3138488"/>
                    </a:lnTo>
                    <a:lnTo>
                      <a:pt x="2235200" y="3148014"/>
                    </a:lnTo>
                    <a:lnTo>
                      <a:pt x="2220912" y="3214688"/>
                    </a:lnTo>
                    <a:lnTo>
                      <a:pt x="2125664" y="3200400"/>
                    </a:lnTo>
                    <a:lnTo>
                      <a:pt x="2020888" y="3128962"/>
                    </a:lnTo>
                    <a:lnTo>
                      <a:pt x="1939924" y="3105150"/>
                    </a:lnTo>
                    <a:lnTo>
                      <a:pt x="1968500" y="2952750"/>
                    </a:lnTo>
                    <a:lnTo>
                      <a:pt x="1797048" y="2867026"/>
                    </a:lnTo>
                    <a:lnTo>
                      <a:pt x="1754188" y="2881314"/>
                    </a:lnTo>
                    <a:lnTo>
                      <a:pt x="1730376" y="2862262"/>
                    </a:lnTo>
                    <a:lnTo>
                      <a:pt x="1654176" y="2867026"/>
                    </a:lnTo>
                    <a:lnTo>
                      <a:pt x="1611312" y="2833688"/>
                    </a:lnTo>
                    <a:lnTo>
                      <a:pt x="1630364" y="2800350"/>
                    </a:lnTo>
                    <a:lnTo>
                      <a:pt x="1616076" y="2724150"/>
                    </a:lnTo>
                    <a:lnTo>
                      <a:pt x="1584848" y="2711932"/>
                    </a:lnTo>
                    <a:lnTo>
                      <a:pt x="1587500" y="2711450"/>
                    </a:lnTo>
                    <a:lnTo>
                      <a:pt x="1682750" y="2590800"/>
                    </a:lnTo>
                    <a:lnTo>
                      <a:pt x="1651000" y="2489200"/>
                    </a:lnTo>
                    <a:lnTo>
                      <a:pt x="1670050" y="2419350"/>
                    </a:lnTo>
                    <a:lnTo>
                      <a:pt x="1492250" y="2393950"/>
                    </a:lnTo>
                    <a:lnTo>
                      <a:pt x="1454150" y="2343150"/>
                    </a:lnTo>
                    <a:lnTo>
                      <a:pt x="1365250" y="2368550"/>
                    </a:lnTo>
                    <a:lnTo>
                      <a:pt x="1301750" y="2349500"/>
                    </a:lnTo>
                    <a:lnTo>
                      <a:pt x="1365250" y="2286000"/>
                    </a:lnTo>
                    <a:lnTo>
                      <a:pt x="1276350" y="2241550"/>
                    </a:lnTo>
                    <a:lnTo>
                      <a:pt x="1168400" y="2247900"/>
                    </a:lnTo>
                    <a:lnTo>
                      <a:pt x="1149350" y="2286000"/>
                    </a:lnTo>
                    <a:lnTo>
                      <a:pt x="1104900" y="2298700"/>
                    </a:lnTo>
                    <a:lnTo>
                      <a:pt x="1035050" y="2228850"/>
                    </a:lnTo>
                    <a:lnTo>
                      <a:pt x="1073150" y="2139950"/>
                    </a:lnTo>
                    <a:lnTo>
                      <a:pt x="1022350" y="2095500"/>
                    </a:lnTo>
                    <a:lnTo>
                      <a:pt x="914400" y="2057400"/>
                    </a:lnTo>
                    <a:lnTo>
                      <a:pt x="965200" y="2006600"/>
                    </a:lnTo>
                    <a:lnTo>
                      <a:pt x="946150" y="1930400"/>
                    </a:lnTo>
                    <a:lnTo>
                      <a:pt x="800100" y="1930400"/>
                    </a:lnTo>
                    <a:lnTo>
                      <a:pt x="692150" y="1993900"/>
                    </a:lnTo>
                    <a:lnTo>
                      <a:pt x="615950" y="1911350"/>
                    </a:lnTo>
                    <a:lnTo>
                      <a:pt x="514350" y="1911350"/>
                    </a:lnTo>
                    <a:lnTo>
                      <a:pt x="482600" y="1847850"/>
                    </a:lnTo>
                    <a:lnTo>
                      <a:pt x="222250" y="1746250"/>
                    </a:lnTo>
                    <a:lnTo>
                      <a:pt x="228600" y="1644650"/>
                    </a:lnTo>
                    <a:lnTo>
                      <a:pt x="190500" y="1612900"/>
                    </a:lnTo>
                    <a:lnTo>
                      <a:pt x="222250" y="1574800"/>
                    </a:lnTo>
                    <a:lnTo>
                      <a:pt x="234950" y="1403350"/>
                    </a:lnTo>
                    <a:lnTo>
                      <a:pt x="279400" y="1352550"/>
                    </a:lnTo>
                    <a:lnTo>
                      <a:pt x="419100" y="1435100"/>
                    </a:lnTo>
                    <a:lnTo>
                      <a:pt x="438150" y="1466850"/>
                    </a:lnTo>
                    <a:lnTo>
                      <a:pt x="539750" y="1384300"/>
                    </a:lnTo>
                    <a:lnTo>
                      <a:pt x="609600" y="1384300"/>
                    </a:lnTo>
                    <a:lnTo>
                      <a:pt x="628650" y="1219200"/>
                    </a:lnTo>
                    <a:lnTo>
                      <a:pt x="571500" y="1136650"/>
                    </a:lnTo>
                    <a:lnTo>
                      <a:pt x="546100" y="1028700"/>
                    </a:lnTo>
                    <a:lnTo>
                      <a:pt x="596900" y="977900"/>
                    </a:lnTo>
                    <a:lnTo>
                      <a:pt x="552450" y="889000"/>
                    </a:lnTo>
                    <a:lnTo>
                      <a:pt x="457200" y="895350"/>
                    </a:lnTo>
                    <a:lnTo>
                      <a:pt x="241300" y="1009650"/>
                    </a:lnTo>
                    <a:lnTo>
                      <a:pt x="196850" y="965200"/>
                    </a:lnTo>
                    <a:lnTo>
                      <a:pt x="203200" y="889000"/>
                    </a:lnTo>
                    <a:lnTo>
                      <a:pt x="0" y="685800"/>
                    </a:lnTo>
                    <a:lnTo>
                      <a:pt x="76200" y="584200"/>
                    </a:lnTo>
                    <a:lnTo>
                      <a:pt x="33630" y="444330"/>
                    </a:lnTo>
                    <a:lnTo>
                      <a:pt x="101600" y="438150"/>
                    </a:lnTo>
                    <a:lnTo>
                      <a:pt x="177800" y="488950"/>
                    </a:lnTo>
                    <a:lnTo>
                      <a:pt x="368300" y="425450"/>
                    </a:lnTo>
                    <a:lnTo>
                      <a:pt x="406400" y="317500"/>
                    </a:lnTo>
                    <a:lnTo>
                      <a:pt x="539750" y="311150"/>
                    </a:lnTo>
                    <a:lnTo>
                      <a:pt x="571500" y="292100"/>
                    </a:lnTo>
                    <a:lnTo>
                      <a:pt x="666750" y="241300"/>
                    </a:lnTo>
                    <a:lnTo>
                      <a:pt x="723900" y="184150"/>
                    </a:lnTo>
                    <a:lnTo>
                      <a:pt x="730250" y="133350"/>
                    </a:lnTo>
                    <a:lnTo>
                      <a:pt x="857250" y="82550"/>
                    </a:lnTo>
                    <a:lnTo>
                      <a:pt x="984250" y="57150"/>
                    </a:lnTo>
                    <a:lnTo>
                      <a:pt x="1073150" y="1905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636FB622-0B08-B2ED-E34D-C8C01D1FCF63}"/>
                  </a:ext>
                </a:extLst>
              </p:cNvPr>
              <p:cNvSpPr/>
              <p:nvPr/>
            </p:nvSpPr>
            <p:spPr>
              <a:xfrm>
                <a:off x="2057716" y="3732180"/>
                <a:ext cx="1329309" cy="946093"/>
              </a:xfrm>
              <a:custGeom>
                <a:avLst/>
                <a:gdLst>
                  <a:gd name="connsiteX0" fmla="*/ 1021977 w 1329309"/>
                  <a:gd name="connsiteY0" fmla="*/ 0 h 946093"/>
                  <a:gd name="connsiteX1" fmla="*/ 1329309 w 1329309"/>
                  <a:gd name="connsiteY1" fmla="*/ 0 h 946093"/>
                  <a:gd name="connsiteX2" fmla="*/ 1329309 w 1329309"/>
                  <a:gd name="connsiteY2" fmla="*/ 283397 h 946093"/>
                  <a:gd name="connsiteX3" fmla="*/ 1237540 w 1329309"/>
                  <a:gd name="connsiteY3" fmla="*/ 268102 h 946093"/>
                  <a:gd name="connsiteX4" fmla="*/ 1217119 w 1329309"/>
                  <a:gd name="connsiteY4" fmla="*/ 227259 h 946093"/>
                  <a:gd name="connsiteX5" fmla="*/ 1155855 w 1329309"/>
                  <a:gd name="connsiteY5" fmla="*/ 235428 h 946093"/>
                  <a:gd name="connsiteX6" fmla="*/ 1135433 w 1329309"/>
                  <a:gd name="connsiteY6" fmla="*/ 288524 h 946093"/>
                  <a:gd name="connsiteX7" fmla="*/ 1168107 w 1329309"/>
                  <a:gd name="connsiteY7" fmla="*/ 325282 h 946093"/>
                  <a:gd name="connsiteX8" fmla="*/ 1188529 w 1329309"/>
                  <a:gd name="connsiteY8" fmla="*/ 447811 h 946093"/>
                  <a:gd name="connsiteX9" fmla="*/ 1180360 w 1329309"/>
                  <a:gd name="connsiteY9" fmla="*/ 513159 h 946093"/>
                  <a:gd name="connsiteX10" fmla="*/ 1086422 w 1329309"/>
                  <a:gd name="connsiteY10" fmla="*/ 468232 h 946093"/>
                  <a:gd name="connsiteX11" fmla="*/ 1082337 w 1329309"/>
                  <a:gd name="connsiteY11" fmla="*/ 574423 h 946093"/>
                  <a:gd name="connsiteX12" fmla="*/ 1045579 w 1329309"/>
                  <a:gd name="connsiteY12" fmla="*/ 549918 h 946093"/>
                  <a:gd name="connsiteX13" fmla="*/ 1008820 w 1329309"/>
                  <a:gd name="connsiteY13" fmla="*/ 582592 h 946093"/>
                  <a:gd name="connsiteX14" fmla="*/ 951640 w 1329309"/>
                  <a:gd name="connsiteY14" fmla="*/ 582592 h 946093"/>
                  <a:gd name="connsiteX15" fmla="*/ 923050 w 1329309"/>
                  <a:gd name="connsiteY15" fmla="*/ 656109 h 946093"/>
                  <a:gd name="connsiteX16" fmla="*/ 869954 w 1329309"/>
                  <a:gd name="connsiteY16" fmla="*/ 656109 h 946093"/>
                  <a:gd name="connsiteX17" fmla="*/ 804606 w 1329309"/>
                  <a:gd name="connsiteY17" fmla="*/ 594845 h 946093"/>
                  <a:gd name="connsiteX18" fmla="*/ 759678 w 1329309"/>
                  <a:gd name="connsiteY18" fmla="*/ 733711 h 946093"/>
                  <a:gd name="connsiteX19" fmla="*/ 747425 w 1329309"/>
                  <a:gd name="connsiteY19" fmla="*/ 770469 h 946093"/>
                  <a:gd name="connsiteX20" fmla="*/ 727004 w 1329309"/>
                  <a:gd name="connsiteY20" fmla="*/ 782722 h 946093"/>
                  <a:gd name="connsiteX21" fmla="*/ 710667 w 1329309"/>
                  <a:gd name="connsiteY21" fmla="*/ 843986 h 946093"/>
                  <a:gd name="connsiteX22" fmla="*/ 682077 w 1329309"/>
                  <a:gd name="connsiteY22" fmla="*/ 864408 h 946093"/>
                  <a:gd name="connsiteX23" fmla="*/ 653487 w 1329309"/>
                  <a:gd name="connsiteY23" fmla="*/ 799059 h 946093"/>
                  <a:gd name="connsiteX24" fmla="*/ 592222 w 1329309"/>
                  <a:gd name="connsiteY24" fmla="*/ 807228 h 946093"/>
                  <a:gd name="connsiteX25" fmla="*/ 584054 w 1329309"/>
                  <a:gd name="connsiteY25" fmla="*/ 868492 h 946093"/>
                  <a:gd name="connsiteX26" fmla="*/ 547295 w 1329309"/>
                  <a:gd name="connsiteY26" fmla="*/ 872576 h 946093"/>
                  <a:gd name="connsiteX27" fmla="*/ 518705 w 1329309"/>
                  <a:gd name="connsiteY27" fmla="*/ 937925 h 946093"/>
                  <a:gd name="connsiteX28" fmla="*/ 477862 w 1329309"/>
                  <a:gd name="connsiteY28" fmla="*/ 917503 h 946093"/>
                  <a:gd name="connsiteX29" fmla="*/ 437019 w 1329309"/>
                  <a:gd name="connsiteY29" fmla="*/ 929756 h 946093"/>
                  <a:gd name="connsiteX30" fmla="*/ 408429 w 1329309"/>
                  <a:gd name="connsiteY30" fmla="*/ 946093 h 946093"/>
                  <a:gd name="connsiteX31" fmla="*/ 371671 w 1329309"/>
                  <a:gd name="connsiteY31" fmla="*/ 925672 h 946093"/>
                  <a:gd name="connsiteX32" fmla="*/ 273648 w 1329309"/>
                  <a:gd name="connsiteY32" fmla="*/ 897082 h 946093"/>
                  <a:gd name="connsiteX33" fmla="*/ 122529 w 1329309"/>
                  <a:gd name="connsiteY33" fmla="*/ 876660 h 946093"/>
                  <a:gd name="connsiteX34" fmla="*/ 114360 w 1329309"/>
                  <a:gd name="connsiteY34" fmla="*/ 794975 h 946093"/>
                  <a:gd name="connsiteX35" fmla="*/ 16337 w 1329309"/>
                  <a:gd name="connsiteY35" fmla="*/ 709205 h 946093"/>
                  <a:gd name="connsiteX36" fmla="*/ 24506 w 1329309"/>
                  <a:gd name="connsiteY36" fmla="*/ 643856 h 946093"/>
                  <a:gd name="connsiteX37" fmla="*/ 0 w 1329309"/>
                  <a:gd name="connsiteY37" fmla="*/ 590761 h 946093"/>
                  <a:gd name="connsiteX38" fmla="*/ 61265 w 1329309"/>
                  <a:gd name="connsiteY38" fmla="*/ 513159 h 946093"/>
                  <a:gd name="connsiteX39" fmla="*/ 77602 w 1329309"/>
                  <a:gd name="connsiteY39" fmla="*/ 578508 h 946093"/>
                  <a:gd name="connsiteX40" fmla="*/ 118445 w 1329309"/>
                  <a:gd name="connsiteY40" fmla="*/ 562171 h 946093"/>
                  <a:gd name="connsiteX41" fmla="*/ 118445 w 1329309"/>
                  <a:gd name="connsiteY41" fmla="*/ 619351 h 946093"/>
                  <a:gd name="connsiteX42" fmla="*/ 118445 w 1329309"/>
                  <a:gd name="connsiteY42" fmla="*/ 635688 h 946093"/>
                  <a:gd name="connsiteX43" fmla="*/ 216759 w 1329309"/>
                  <a:gd name="connsiteY43" fmla="*/ 635688 h 946093"/>
                  <a:gd name="connsiteX44" fmla="*/ 247100 w 1329309"/>
                  <a:gd name="connsiteY44" fmla="*/ 609140 h 946093"/>
                  <a:gd name="connsiteX45" fmla="*/ 277732 w 1329309"/>
                  <a:gd name="connsiteY45" fmla="*/ 598929 h 946093"/>
                  <a:gd name="connsiteX46" fmla="*/ 281136 w 1329309"/>
                  <a:gd name="connsiteY46" fmla="*/ 575104 h 946093"/>
                  <a:gd name="connsiteX47" fmla="*/ 345804 w 1329309"/>
                  <a:gd name="connsiteY47" fmla="*/ 537665 h 946093"/>
                  <a:gd name="connsiteX48" fmla="*/ 352611 w 1329309"/>
                  <a:gd name="connsiteY48" fmla="*/ 575104 h 946093"/>
                  <a:gd name="connsiteX49" fmla="*/ 315171 w 1329309"/>
                  <a:gd name="connsiteY49" fmla="*/ 588718 h 946093"/>
                  <a:gd name="connsiteX50" fmla="*/ 315171 w 1329309"/>
                  <a:gd name="connsiteY50" fmla="*/ 615947 h 946093"/>
                  <a:gd name="connsiteX51" fmla="*/ 290858 w 1329309"/>
                  <a:gd name="connsiteY51" fmla="*/ 647742 h 946093"/>
                  <a:gd name="connsiteX52" fmla="*/ 294069 w 1329309"/>
                  <a:gd name="connsiteY52" fmla="*/ 652025 h 946093"/>
                  <a:gd name="connsiteX53" fmla="*/ 338996 w 1329309"/>
                  <a:gd name="connsiteY53" fmla="*/ 668362 h 946093"/>
                  <a:gd name="connsiteX54" fmla="*/ 408429 w 1329309"/>
                  <a:gd name="connsiteY54" fmla="*/ 652025 h 946093"/>
                  <a:gd name="connsiteX55" fmla="*/ 477862 w 1329309"/>
                  <a:gd name="connsiteY55" fmla="*/ 639772 h 946093"/>
                  <a:gd name="connsiteX56" fmla="*/ 481947 w 1329309"/>
                  <a:gd name="connsiteY56" fmla="*/ 590761 h 946093"/>
                  <a:gd name="connsiteX57" fmla="*/ 457441 w 1329309"/>
                  <a:gd name="connsiteY57" fmla="*/ 582592 h 946093"/>
                  <a:gd name="connsiteX58" fmla="*/ 453357 w 1329309"/>
                  <a:gd name="connsiteY58" fmla="*/ 562171 h 946093"/>
                  <a:gd name="connsiteX59" fmla="*/ 408429 w 1329309"/>
                  <a:gd name="connsiteY59" fmla="*/ 541749 h 946093"/>
                  <a:gd name="connsiteX60" fmla="*/ 432935 w 1329309"/>
                  <a:gd name="connsiteY60" fmla="*/ 504991 h 946093"/>
                  <a:gd name="connsiteX61" fmla="*/ 481947 w 1329309"/>
                  <a:gd name="connsiteY61" fmla="*/ 496822 h 946093"/>
                  <a:gd name="connsiteX62" fmla="*/ 612644 w 1329309"/>
                  <a:gd name="connsiteY62" fmla="*/ 562171 h 946093"/>
                  <a:gd name="connsiteX63" fmla="*/ 592222 w 1329309"/>
                  <a:gd name="connsiteY63" fmla="*/ 504991 h 946093"/>
                  <a:gd name="connsiteX64" fmla="*/ 600391 w 1329309"/>
                  <a:gd name="connsiteY64" fmla="*/ 484569 h 946093"/>
                  <a:gd name="connsiteX65" fmla="*/ 649403 w 1329309"/>
                  <a:gd name="connsiteY65" fmla="*/ 509075 h 946093"/>
                  <a:gd name="connsiteX66" fmla="*/ 657571 w 1329309"/>
                  <a:gd name="connsiteY66" fmla="*/ 468232 h 946093"/>
                  <a:gd name="connsiteX67" fmla="*/ 628981 w 1329309"/>
                  <a:gd name="connsiteY67" fmla="*/ 431474 h 946093"/>
                  <a:gd name="connsiteX68" fmla="*/ 612644 w 1329309"/>
                  <a:gd name="connsiteY68" fmla="*/ 402884 h 946093"/>
                  <a:gd name="connsiteX69" fmla="*/ 600391 w 1329309"/>
                  <a:gd name="connsiteY69" fmla="*/ 353872 h 946093"/>
                  <a:gd name="connsiteX70" fmla="*/ 653487 w 1329309"/>
                  <a:gd name="connsiteY70" fmla="*/ 366125 h 946093"/>
                  <a:gd name="connsiteX71" fmla="*/ 690245 w 1329309"/>
                  <a:gd name="connsiteY71" fmla="*/ 406968 h 946093"/>
                  <a:gd name="connsiteX72" fmla="*/ 747425 w 1329309"/>
                  <a:gd name="connsiteY72" fmla="*/ 386547 h 946093"/>
                  <a:gd name="connsiteX73" fmla="*/ 792353 w 1329309"/>
                  <a:gd name="connsiteY73" fmla="*/ 394715 h 946093"/>
                  <a:gd name="connsiteX74" fmla="*/ 841364 w 1329309"/>
                  <a:gd name="connsiteY74" fmla="*/ 366125 h 946093"/>
                  <a:gd name="connsiteX75" fmla="*/ 865870 w 1329309"/>
                  <a:gd name="connsiteY75" fmla="*/ 382462 h 946093"/>
                  <a:gd name="connsiteX76" fmla="*/ 874039 w 1329309"/>
                  <a:gd name="connsiteY76" fmla="*/ 366125 h 946093"/>
                  <a:gd name="connsiteX77" fmla="*/ 869954 w 1329309"/>
                  <a:gd name="connsiteY77" fmla="*/ 325282 h 946093"/>
                  <a:gd name="connsiteX78" fmla="*/ 849533 w 1329309"/>
                  <a:gd name="connsiteY78" fmla="*/ 284439 h 946093"/>
                  <a:gd name="connsiteX79" fmla="*/ 857701 w 1329309"/>
                  <a:gd name="connsiteY79" fmla="*/ 235428 h 946093"/>
                  <a:gd name="connsiteX80" fmla="*/ 841364 w 1329309"/>
                  <a:gd name="connsiteY80" fmla="*/ 174164 h 946093"/>
                  <a:gd name="connsiteX81" fmla="*/ 869954 w 1329309"/>
                  <a:gd name="connsiteY81" fmla="*/ 153742 h 946093"/>
                  <a:gd name="connsiteX82" fmla="*/ 935303 w 1329309"/>
                  <a:gd name="connsiteY82" fmla="*/ 104731 h 946093"/>
                  <a:gd name="connsiteX83" fmla="*/ 963893 w 1329309"/>
                  <a:gd name="connsiteY83" fmla="*/ 165995 h 946093"/>
                  <a:gd name="connsiteX84" fmla="*/ 967977 w 1329309"/>
                  <a:gd name="connsiteY84" fmla="*/ 239512 h 946093"/>
                  <a:gd name="connsiteX85" fmla="*/ 955724 w 1329309"/>
                  <a:gd name="connsiteY85" fmla="*/ 276271 h 946093"/>
                  <a:gd name="connsiteX86" fmla="*/ 967977 w 1329309"/>
                  <a:gd name="connsiteY86" fmla="*/ 300777 h 946093"/>
                  <a:gd name="connsiteX87" fmla="*/ 996567 w 1329309"/>
                  <a:gd name="connsiteY87" fmla="*/ 325282 h 946093"/>
                  <a:gd name="connsiteX88" fmla="*/ 1029242 w 1329309"/>
                  <a:gd name="connsiteY88" fmla="*/ 313029 h 946093"/>
                  <a:gd name="connsiteX89" fmla="*/ 1049663 w 1329309"/>
                  <a:gd name="connsiteY89" fmla="*/ 235428 h 946093"/>
                  <a:gd name="connsiteX90" fmla="*/ 1057832 w 1329309"/>
                  <a:gd name="connsiteY90" fmla="*/ 198670 h 946093"/>
                  <a:gd name="connsiteX91" fmla="*/ 1066000 w 1329309"/>
                  <a:gd name="connsiteY91" fmla="*/ 141490 h 946093"/>
                  <a:gd name="connsiteX92" fmla="*/ 1074169 w 1329309"/>
                  <a:gd name="connsiteY92" fmla="*/ 84310 h 946093"/>
                  <a:gd name="connsiteX0" fmla="*/ 1329309 w 1420749"/>
                  <a:gd name="connsiteY0" fmla="*/ 0 h 946093"/>
                  <a:gd name="connsiteX1" fmla="*/ 1329309 w 1420749"/>
                  <a:gd name="connsiteY1" fmla="*/ 283397 h 946093"/>
                  <a:gd name="connsiteX2" fmla="*/ 1237540 w 1420749"/>
                  <a:gd name="connsiteY2" fmla="*/ 268102 h 946093"/>
                  <a:gd name="connsiteX3" fmla="*/ 1217119 w 1420749"/>
                  <a:gd name="connsiteY3" fmla="*/ 227259 h 946093"/>
                  <a:gd name="connsiteX4" fmla="*/ 1155855 w 1420749"/>
                  <a:gd name="connsiteY4" fmla="*/ 235428 h 946093"/>
                  <a:gd name="connsiteX5" fmla="*/ 1135433 w 1420749"/>
                  <a:gd name="connsiteY5" fmla="*/ 288524 h 946093"/>
                  <a:gd name="connsiteX6" fmla="*/ 1168107 w 1420749"/>
                  <a:gd name="connsiteY6" fmla="*/ 325282 h 946093"/>
                  <a:gd name="connsiteX7" fmla="*/ 1188529 w 1420749"/>
                  <a:gd name="connsiteY7" fmla="*/ 447811 h 946093"/>
                  <a:gd name="connsiteX8" fmla="*/ 1180360 w 1420749"/>
                  <a:gd name="connsiteY8" fmla="*/ 513159 h 946093"/>
                  <a:gd name="connsiteX9" fmla="*/ 1086422 w 1420749"/>
                  <a:gd name="connsiteY9" fmla="*/ 468232 h 946093"/>
                  <a:gd name="connsiteX10" fmla="*/ 1082337 w 1420749"/>
                  <a:gd name="connsiteY10" fmla="*/ 574423 h 946093"/>
                  <a:gd name="connsiteX11" fmla="*/ 1045579 w 1420749"/>
                  <a:gd name="connsiteY11" fmla="*/ 549918 h 946093"/>
                  <a:gd name="connsiteX12" fmla="*/ 1008820 w 1420749"/>
                  <a:gd name="connsiteY12" fmla="*/ 582592 h 946093"/>
                  <a:gd name="connsiteX13" fmla="*/ 951640 w 1420749"/>
                  <a:gd name="connsiteY13" fmla="*/ 582592 h 946093"/>
                  <a:gd name="connsiteX14" fmla="*/ 923050 w 1420749"/>
                  <a:gd name="connsiteY14" fmla="*/ 656109 h 946093"/>
                  <a:gd name="connsiteX15" fmla="*/ 869954 w 1420749"/>
                  <a:gd name="connsiteY15" fmla="*/ 656109 h 946093"/>
                  <a:gd name="connsiteX16" fmla="*/ 804606 w 1420749"/>
                  <a:gd name="connsiteY16" fmla="*/ 594845 h 946093"/>
                  <a:gd name="connsiteX17" fmla="*/ 759678 w 1420749"/>
                  <a:gd name="connsiteY17" fmla="*/ 733711 h 946093"/>
                  <a:gd name="connsiteX18" fmla="*/ 747425 w 1420749"/>
                  <a:gd name="connsiteY18" fmla="*/ 770469 h 946093"/>
                  <a:gd name="connsiteX19" fmla="*/ 727004 w 1420749"/>
                  <a:gd name="connsiteY19" fmla="*/ 782722 h 946093"/>
                  <a:gd name="connsiteX20" fmla="*/ 710667 w 1420749"/>
                  <a:gd name="connsiteY20" fmla="*/ 843986 h 946093"/>
                  <a:gd name="connsiteX21" fmla="*/ 682077 w 1420749"/>
                  <a:gd name="connsiteY21" fmla="*/ 864408 h 946093"/>
                  <a:gd name="connsiteX22" fmla="*/ 653487 w 1420749"/>
                  <a:gd name="connsiteY22" fmla="*/ 799059 h 946093"/>
                  <a:gd name="connsiteX23" fmla="*/ 592222 w 1420749"/>
                  <a:gd name="connsiteY23" fmla="*/ 807228 h 946093"/>
                  <a:gd name="connsiteX24" fmla="*/ 584054 w 1420749"/>
                  <a:gd name="connsiteY24" fmla="*/ 868492 h 946093"/>
                  <a:gd name="connsiteX25" fmla="*/ 547295 w 1420749"/>
                  <a:gd name="connsiteY25" fmla="*/ 872576 h 946093"/>
                  <a:gd name="connsiteX26" fmla="*/ 518705 w 1420749"/>
                  <a:gd name="connsiteY26" fmla="*/ 937925 h 946093"/>
                  <a:gd name="connsiteX27" fmla="*/ 477862 w 1420749"/>
                  <a:gd name="connsiteY27" fmla="*/ 917503 h 946093"/>
                  <a:gd name="connsiteX28" fmla="*/ 437019 w 1420749"/>
                  <a:gd name="connsiteY28" fmla="*/ 929756 h 946093"/>
                  <a:gd name="connsiteX29" fmla="*/ 408429 w 1420749"/>
                  <a:gd name="connsiteY29" fmla="*/ 946093 h 946093"/>
                  <a:gd name="connsiteX30" fmla="*/ 371671 w 1420749"/>
                  <a:gd name="connsiteY30" fmla="*/ 925672 h 946093"/>
                  <a:gd name="connsiteX31" fmla="*/ 273648 w 1420749"/>
                  <a:gd name="connsiteY31" fmla="*/ 897082 h 946093"/>
                  <a:gd name="connsiteX32" fmla="*/ 122529 w 1420749"/>
                  <a:gd name="connsiteY32" fmla="*/ 876660 h 946093"/>
                  <a:gd name="connsiteX33" fmla="*/ 114360 w 1420749"/>
                  <a:gd name="connsiteY33" fmla="*/ 794975 h 946093"/>
                  <a:gd name="connsiteX34" fmla="*/ 16337 w 1420749"/>
                  <a:gd name="connsiteY34" fmla="*/ 709205 h 946093"/>
                  <a:gd name="connsiteX35" fmla="*/ 24506 w 1420749"/>
                  <a:gd name="connsiteY35" fmla="*/ 643856 h 946093"/>
                  <a:gd name="connsiteX36" fmla="*/ 0 w 1420749"/>
                  <a:gd name="connsiteY36" fmla="*/ 590761 h 946093"/>
                  <a:gd name="connsiteX37" fmla="*/ 61265 w 1420749"/>
                  <a:gd name="connsiteY37" fmla="*/ 513159 h 946093"/>
                  <a:gd name="connsiteX38" fmla="*/ 77602 w 1420749"/>
                  <a:gd name="connsiteY38" fmla="*/ 578508 h 946093"/>
                  <a:gd name="connsiteX39" fmla="*/ 118445 w 1420749"/>
                  <a:gd name="connsiteY39" fmla="*/ 562171 h 946093"/>
                  <a:gd name="connsiteX40" fmla="*/ 118445 w 1420749"/>
                  <a:gd name="connsiteY40" fmla="*/ 619351 h 946093"/>
                  <a:gd name="connsiteX41" fmla="*/ 118445 w 1420749"/>
                  <a:gd name="connsiteY41" fmla="*/ 635688 h 946093"/>
                  <a:gd name="connsiteX42" fmla="*/ 216759 w 1420749"/>
                  <a:gd name="connsiteY42" fmla="*/ 635688 h 946093"/>
                  <a:gd name="connsiteX43" fmla="*/ 247100 w 1420749"/>
                  <a:gd name="connsiteY43" fmla="*/ 609140 h 946093"/>
                  <a:gd name="connsiteX44" fmla="*/ 277732 w 1420749"/>
                  <a:gd name="connsiteY44" fmla="*/ 598929 h 946093"/>
                  <a:gd name="connsiteX45" fmla="*/ 281136 w 1420749"/>
                  <a:gd name="connsiteY45" fmla="*/ 575104 h 946093"/>
                  <a:gd name="connsiteX46" fmla="*/ 345804 w 1420749"/>
                  <a:gd name="connsiteY46" fmla="*/ 537665 h 946093"/>
                  <a:gd name="connsiteX47" fmla="*/ 352611 w 1420749"/>
                  <a:gd name="connsiteY47" fmla="*/ 575104 h 946093"/>
                  <a:gd name="connsiteX48" fmla="*/ 315171 w 1420749"/>
                  <a:gd name="connsiteY48" fmla="*/ 588718 h 946093"/>
                  <a:gd name="connsiteX49" fmla="*/ 315171 w 1420749"/>
                  <a:gd name="connsiteY49" fmla="*/ 615947 h 946093"/>
                  <a:gd name="connsiteX50" fmla="*/ 290858 w 1420749"/>
                  <a:gd name="connsiteY50" fmla="*/ 647742 h 946093"/>
                  <a:gd name="connsiteX51" fmla="*/ 294069 w 1420749"/>
                  <a:gd name="connsiteY51" fmla="*/ 652025 h 946093"/>
                  <a:gd name="connsiteX52" fmla="*/ 338996 w 1420749"/>
                  <a:gd name="connsiteY52" fmla="*/ 668362 h 946093"/>
                  <a:gd name="connsiteX53" fmla="*/ 408429 w 1420749"/>
                  <a:gd name="connsiteY53" fmla="*/ 652025 h 946093"/>
                  <a:gd name="connsiteX54" fmla="*/ 477862 w 1420749"/>
                  <a:gd name="connsiteY54" fmla="*/ 639772 h 946093"/>
                  <a:gd name="connsiteX55" fmla="*/ 481947 w 1420749"/>
                  <a:gd name="connsiteY55" fmla="*/ 590761 h 946093"/>
                  <a:gd name="connsiteX56" fmla="*/ 457441 w 1420749"/>
                  <a:gd name="connsiteY56" fmla="*/ 582592 h 946093"/>
                  <a:gd name="connsiteX57" fmla="*/ 453357 w 1420749"/>
                  <a:gd name="connsiteY57" fmla="*/ 562171 h 946093"/>
                  <a:gd name="connsiteX58" fmla="*/ 408429 w 1420749"/>
                  <a:gd name="connsiteY58" fmla="*/ 541749 h 946093"/>
                  <a:gd name="connsiteX59" fmla="*/ 432935 w 1420749"/>
                  <a:gd name="connsiteY59" fmla="*/ 504991 h 946093"/>
                  <a:gd name="connsiteX60" fmla="*/ 481947 w 1420749"/>
                  <a:gd name="connsiteY60" fmla="*/ 496822 h 946093"/>
                  <a:gd name="connsiteX61" fmla="*/ 612644 w 1420749"/>
                  <a:gd name="connsiteY61" fmla="*/ 562171 h 946093"/>
                  <a:gd name="connsiteX62" fmla="*/ 592222 w 1420749"/>
                  <a:gd name="connsiteY62" fmla="*/ 504991 h 946093"/>
                  <a:gd name="connsiteX63" fmla="*/ 600391 w 1420749"/>
                  <a:gd name="connsiteY63" fmla="*/ 484569 h 946093"/>
                  <a:gd name="connsiteX64" fmla="*/ 649403 w 1420749"/>
                  <a:gd name="connsiteY64" fmla="*/ 509075 h 946093"/>
                  <a:gd name="connsiteX65" fmla="*/ 657571 w 1420749"/>
                  <a:gd name="connsiteY65" fmla="*/ 468232 h 946093"/>
                  <a:gd name="connsiteX66" fmla="*/ 628981 w 1420749"/>
                  <a:gd name="connsiteY66" fmla="*/ 431474 h 946093"/>
                  <a:gd name="connsiteX67" fmla="*/ 612644 w 1420749"/>
                  <a:gd name="connsiteY67" fmla="*/ 402884 h 946093"/>
                  <a:gd name="connsiteX68" fmla="*/ 600391 w 1420749"/>
                  <a:gd name="connsiteY68" fmla="*/ 353872 h 946093"/>
                  <a:gd name="connsiteX69" fmla="*/ 653487 w 1420749"/>
                  <a:gd name="connsiteY69" fmla="*/ 366125 h 946093"/>
                  <a:gd name="connsiteX70" fmla="*/ 690245 w 1420749"/>
                  <a:gd name="connsiteY70" fmla="*/ 406968 h 946093"/>
                  <a:gd name="connsiteX71" fmla="*/ 747425 w 1420749"/>
                  <a:gd name="connsiteY71" fmla="*/ 386547 h 946093"/>
                  <a:gd name="connsiteX72" fmla="*/ 792353 w 1420749"/>
                  <a:gd name="connsiteY72" fmla="*/ 394715 h 946093"/>
                  <a:gd name="connsiteX73" fmla="*/ 841364 w 1420749"/>
                  <a:gd name="connsiteY73" fmla="*/ 366125 h 946093"/>
                  <a:gd name="connsiteX74" fmla="*/ 865870 w 1420749"/>
                  <a:gd name="connsiteY74" fmla="*/ 382462 h 946093"/>
                  <a:gd name="connsiteX75" fmla="*/ 874039 w 1420749"/>
                  <a:gd name="connsiteY75" fmla="*/ 366125 h 946093"/>
                  <a:gd name="connsiteX76" fmla="*/ 869954 w 1420749"/>
                  <a:gd name="connsiteY76" fmla="*/ 325282 h 946093"/>
                  <a:gd name="connsiteX77" fmla="*/ 849533 w 1420749"/>
                  <a:gd name="connsiteY77" fmla="*/ 284439 h 946093"/>
                  <a:gd name="connsiteX78" fmla="*/ 857701 w 1420749"/>
                  <a:gd name="connsiteY78" fmla="*/ 235428 h 946093"/>
                  <a:gd name="connsiteX79" fmla="*/ 841364 w 1420749"/>
                  <a:gd name="connsiteY79" fmla="*/ 174164 h 946093"/>
                  <a:gd name="connsiteX80" fmla="*/ 869954 w 1420749"/>
                  <a:gd name="connsiteY80" fmla="*/ 153742 h 946093"/>
                  <a:gd name="connsiteX81" fmla="*/ 935303 w 1420749"/>
                  <a:gd name="connsiteY81" fmla="*/ 104731 h 946093"/>
                  <a:gd name="connsiteX82" fmla="*/ 963893 w 1420749"/>
                  <a:gd name="connsiteY82" fmla="*/ 165995 h 946093"/>
                  <a:gd name="connsiteX83" fmla="*/ 967977 w 1420749"/>
                  <a:gd name="connsiteY83" fmla="*/ 239512 h 946093"/>
                  <a:gd name="connsiteX84" fmla="*/ 955724 w 1420749"/>
                  <a:gd name="connsiteY84" fmla="*/ 276271 h 946093"/>
                  <a:gd name="connsiteX85" fmla="*/ 967977 w 1420749"/>
                  <a:gd name="connsiteY85" fmla="*/ 300777 h 946093"/>
                  <a:gd name="connsiteX86" fmla="*/ 996567 w 1420749"/>
                  <a:gd name="connsiteY86" fmla="*/ 325282 h 946093"/>
                  <a:gd name="connsiteX87" fmla="*/ 1029242 w 1420749"/>
                  <a:gd name="connsiteY87" fmla="*/ 313029 h 946093"/>
                  <a:gd name="connsiteX88" fmla="*/ 1049663 w 1420749"/>
                  <a:gd name="connsiteY88" fmla="*/ 235428 h 946093"/>
                  <a:gd name="connsiteX89" fmla="*/ 1057832 w 1420749"/>
                  <a:gd name="connsiteY89" fmla="*/ 198670 h 946093"/>
                  <a:gd name="connsiteX90" fmla="*/ 1066000 w 1420749"/>
                  <a:gd name="connsiteY90" fmla="*/ 141490 h 946093"/>
                  <a:gd name="connsiteX91" fmla="*/ 1074169 w 1420749"/>
                  <a:gd name="connsiteY91" fmla="*/ 84310 h 946093"/>
                  <a:gd name="connsiteX92" fmla="*/ 1021977 w 1420749"/>
                  <a:gd name="connsiteY92" fmla="*/ 0 h 946093"/>
                  <a:gd name="connsiteX93" fmla="*/ 1420749 w 1420749"/>
                  <a:gd name="connsiteY93" fmla="*/ 91440 h 946093"/>
                  <a:gd name="connsiteX0" fmla="*/ 1329309 w 1420749"/>
                  <a:gd name="connsiteY0" fmla="*/ 283397 h 946093"/>
                  <a:gd name="connsiteX1" fmla="*/ 1237540 w 1420749"/>
                  <a:gd name="connsiteY1" fmla="*/ 268102 h 946093"/>
                  <a:gd name="connsiteX2" fmla="*/ 1217119 w 1420749"/>
                  <a:gd name="connsiteY2" fmla="*/ 227259 h 946093"/>
                  <a:gd name="connsiteX3" fmla="*/ 1155855 w 1420749"/>
                  <a:gd name="connsiteY3" fmla="*/ 235428 h 946093"/>
                  <a:gd name="connsiteX4" fmla="*/ 1135433 w 1420749"/>
                  <a:gd name="connsiteY4" fmla="*/ 288524 h 946093"/>
                  <a:gd name="connsiteX5" fmla="*/ 1168107 w 1420749"/>
                  <a:gd name="connsiteY5" fmla="*/ 325282 h 946093"/>
                  <a:gd name="connsiteX6" fmla="*/ 1188529 w 1420749"/>
                  <a:gd name="connsiteY6" fmla="*/ 447811 h 946093"/>
                  <a:gd name="connsiteX7" fmla="*/ 1180360 w 1420749"/>
                  <a:gd name="connsiteY7" fmla="*/ 513159 h 946093"/>
                  <a:gd name="connsiteX8" fmla="*/ 1086422 w 1420749"/>
                  <a:gd name="connsiteY8" fmla="*/ 468232 h 946093"/>
                  <a:gd name="connsiteX9" fmla="*/ 1082337 w 1420749"/>
                  <a:gd name="connsiteY9" fmla="*/ 574423 h 946093"/>
                  <a:gd name="connsiteX10" fmla="*/ 1045579 w 1420749"/>
                  <a:gd name="connsiteY10" fmla="*/ 549918 h 946093"/>
                  <a:gd name="connsiteX11" fmla="*/ 1008820 w 1420749"/>
                  <a:gd name="connsiteY11" fmla="*/ 582592 h 946093"/>
                  <a:gd name="connsiteX12" fmla="*/ 951640 w 1420749"/>
                  <a:gd name="connsiteY12" fmla="*/ 582592 h 946093"/>
                  <a:gd name="connsiteX13" fmla="*/ 923050 w 1420749"/>
                  <a:gd name="connsiteY13" fmla="*/ 656109 h 946093"/>
                  <a:gd name="connsiteX14" fmla="*/ 869954 w 1420749"/>
                  <a:gd name="connsiteY14" fmla="*/ 656109 h 946093"/>
                  <a:gd name="connsiteX15" fmla="*/ 804606 w 1420749"/>
                  <a:gd name="connsiteY15" fmla="*/ 594845 h 946093"/>
                  <a:gd name="connsiteX16" fmla="*/ 759678 w 1420749"/>
                  <a:gd name="connsiteY16" fmla="*/ 733711 h 946093"/>
                  <a:gd name="connsiteX17" fmla="*/ 747425 w 1420749"/>
                  <a:gd name="connsiteY17" fmla="*/ 770469 h 946093"/>
                  <a:gd name="connsiteX18" fmla="*/ 727004 w 1420749"/>
                  <a:gd name="connsiteY18" fmla="*/ 782722 h 946093"/>
                  <a:gd name="connsiteX19" fmla="*/ 710667 w 1420749"/>
                  <a:gd name="connsiteY19" fmla="*/ 843986 h 946093"/>
                  <a:gd name="connsiteX20" fmla="*/ 682077 w 1420749"/>
                  <a:gd name="connsiteY20" fmla="*/ 864408 h 946093"/>
                  <a:gd name="connsiteX21" fmla="*/ 653487 w 1420749"/>
                  <a:gd name="connsiteY21" fmla="*/ 799059 h 946093"/>
                  <a:gd name="connsiteX22" fmla="*/ 592222 w 1420749"/>
                  <a:gd name="connsiteY22" fmla="*/ 807228 h 946093"/>
                  <a:gd name="connsiteX23" fmla="*/ 584054 w 1420749"/>
                  <a:gd name="connsiteY23" fmla="*/ 868492 h 946093"/>
                  <a:gd name="connsiteX24" fmla="*/ 547295 w 1420749"/>
                  <a:gd name="connsiteY24" fmla="*/ 872576 h 946093"/>
                  <a:gd name="connsiteX25" fmla="*/ 518705 w 1420749"/>
                  <a:gd name="connsiteY25" fmla="*/ 937925 h 946093"/>
                  <a:gd name="connsiteX26" fmla="*/ 477862 w 1420749"/>
                  <a:gd name="connsiteY26" fmla="*/ 917503 h 946093"/>
                  <a:gd name="connsiteX27" fmla="*/ 437019 w 1420749"/>
                  <a:gd name="connsiteY27" fmla="*/ 929756 h 946093"/>
                  <a:gd name="connsiteX28" fmla="*/ 408429 w 1420749"/>
                  <a:gd name="connsiteY28" fmla="*/ 946093 h 946093"/>
                  <a:gd name="connsiteX29" fmla="*/ 371671 w 1420749"/>
                  <a:gd name="connsiteY29" fmla="*/ 925672 h 946093"/>
                  <a:gd name="connsiteX30" fmla="*/ 273648 w 1420749"/>
                  <a:gd name="connsiteY30" fmla="*/ 897082 h 946093"/>
                  <a:gd name="connsiteX31" fmla="*/ 122529 w 1420749"/>
                  <a:gd name="connsiteY31" fmla="*/ 876660 h 946093"/>
                  <a:gd name="connsiteX32" fmla="*/ 114360 w 1420749"/>
                  <a:gd name="connsiteY32" fmla="*/ 794975 h 946093"/>
                  <a:gd name="connsiteX33" fmla="*/ 16337 w 1420749"/>
                  <a:gd name="connsiteY33" fmla="*/ 709205 h 946093"/>
                  <a:gd name="connsiteX34" fmla="*/ 24506 w 1420749"/>
                  <a:gd name="connsiteY34" fmla="*/ 643856 h 946093"/>
                  <a:gd name="connsiteX35" fmla="*/ 0 w 1420749"/>
                  <a:gd name="connsiteY35" fmla="*/ 590761 h 946093"/>
                  <a:gd name="connsiteX36" fmla="*/ 61265 w 1420749"/>
                  <a:gd name="connsiteY36" fmla="*/ 513159 h 946093"/>
                  <a:gd name="connsiteX37" fmla="*/ 77602 w 1420749"/>
                  <a:gd name="connsiteY37" fmla="*/ 578508 h 946093"/>
                  <a:gd name="connsiteX38" fmla="*/ 118445 w 1420749"/>
                  <a:gd name="connsiteY38" fmla="*/ 562171 h 946093"/>
                  <a:gd name="connsiteX39" fmla="*/ 118445 w 1420749"/>
                  <a:gd name="connsiteY39" fmla="*/ 619351 h 946093"/>
                  <a:gd name="connsiteX40" fmla="*/ 118445 w 1420749"/>
                  <a:gd name="connsiteY40" fmla="*/ 635688 h 946093"/>
                  <a:gd name="connsiteX41" fmla="*/ 216759 w 1420749"/>
                  <a:gd name="connsiteY41" fmla="*/ 635688 h 946093"/>
                  <a:gd name="connsiteX42" fmla="*/ 247100 w 1420749"/>
                  <a:gd name="connsiteY42" fmla="*/ 609140 h 946093"/>
                  <a:gd name="connsiteX43" fmla="*/ 277732 w 1420749"/>
                  <a:gd name="connsiteY43" fmla="*/ 598929 h 946093"/>
                  <a:gd name="connsiteX44" fmla="*/ 281136 w 1420749"/>
                  <a:gd name="connsiteY44" fmla="*/ 575104 h 946093"/>
                  <a:gd name="connsiteX45" fmla="*/ 345804 w 1420749"/>
                  <a:gd name="connsiteY45" fmla="*/ 537665 h 946093"/>
                  <a:gd name="connsiteX46" fmla="*/ 352611 w 1420749"/>
                  <a:gd name="connsiteY46" fmla="*/ 575104 h 946093"/>
                  <a:gd name="connsiteX47" fmla="*/ 315171 w 1420749"/>
                  <a:gd name="connsiteY47" fmla="*/ 588718 h 946093"/>
                  <a:gd name="connsiteX48" fmla="*/ 315171 w 1420749"/>
                  <a:gd name="connsiteY48" fmla="*/ 615947 h 946093"/>
                  <a:gd name="connsiteX49" fmla="*/ 290858 w 1420749"/>
                  <a:gd name="connsiteY49" fmla="*/ 647742 h 946093"/>
                  <a:gd name="connsiteX50" fmla="*/ 294069 w 1420749"/>
                  <a:gd name="connsiteY50" fmla="*/ 652025 h 946093"/>
                  <a:gd name="connsiteX51" fmla="*/ 338996 w 1420749"/>
                  <a:gd name="connsiteY51" fmla="*/ 668362 h 946093"/>
                  <a:gd name="connsiteX52" fmla="*/ 408429 w 1420749"/>
                  <a:gd name="connsiteY52" fmla="*/ 652025 h 946093"/>
                  <a:gd name="connsiteX53" fmla="*/ 477862 w 1420749"/>
                  <a:gd name="connsiteY53" fmla="*/ 639772 h 946093"/>
                  <a:gd name="connsiteX54" fmla="*/ 481947 w 1420749"/>
                  <a:gd name="connsiteY54" fmla="*/ 590761 h 946093"/>
                  <a:gd name="connsiteX55" fmla="*/ 457441 w 1420749"/>
                  <a:gd name="connsiteY55" fmla="*/ 582592 h 946093"/>
                  <a:gd name="connsiteX56" fmla="*/ 453357 w 1420749"/>
                  <a:gd name="connsiteY56" fmla="*/ 562171 h 946093"/>
                  <a:gd name="connsiteX57" fmla="*/ 408429 w 1420749"/>
                  <a:gd name="connsiteY57" fmla="*/ 541749 h 946093"/>
                  <a:gd name="connsiteX58" fmla="*/ 432935 w 1420749"/>
                  <a:gd name="connsiteY58" fmla="*/ 504991 h 946093"/>
                  <a:gd name="connsiteX59" fmla="*/ 481947 w 1420749"/>
                  <a:gd name="connsiteY59" fmla="*/ 496822 h 946093"/>
                  <a:gd name="connsiteX60" fmla="*/ 612644 w 1420749"/>
                  <a:gd name="connsiteY60" fmla="*/ 562171 h 946093"/>
                  <a:gd name="connsiteX61" fmla="*/ 592222 w 1420749"/>
                  <a:gd name="connsiteY61" fmla="*/ 504991 h 946093"/>
                  <a:gd name="connsiteX62" fmla="*/ 600391 w 1420749"/>
                  <a:gd name="connsiteY62" fmla="*/ 484569 h 946093"/>
                  <a:gd name="connsiteX63" fmla="*/ 649403 w 1420749"/>
                  <a:gd name="connsiteY63" fmla="*/ 509075 h 946093"/>
                  <a:gd name="connsiteX64" fmla="*/ 657571 w 1420749"/>
                  <a:gd name="connsiteY64" fmla="*/ 468232 h 946093"/>
                  <a:gd name="connsiteX65" fmla="*/ 628981 w 1420749"/>
                  <a:gd name="connsiteY65" fmla="*/ 431474 h 946093"/>
                  <a:gd name="connsiteX66" fmla="*/ 612644 w 1420749"/>
                  <a:gd name="connsiteY66" fmla="*/ 402884 h 946093"/>
                  <a:gd name="connsiteX67" fmla="*/ 600391 w 1420749"/>
                  <a:gd name="connsiteY67" fmla="*/ 353872 h 946093"/>
                  <a:gd name="connsiteX68" fmla="*/ 653487 w 1420749"/>
                  <a:gd name="connsiteY68" fmla="*/ 366125 h 946093"/>
                  <a:gd name="connsiteX69" fmla="*/ 690245 w 1420749"/>
                  <a:gd name="connsiteY69" fmla="*/ 406968 h 946093"/>
                  <a:gd name="connsiteX70" fmla="*/ 747425 w 1420749"/>
                  <a:gd name="connsiteY70" fmla="*/ 386547 h 946093"/>
                  <a:gd name="connsiteX71" fmla="*/ 792353 w 1420749"/>
                  <a:gd name="connsiteY71" fmla="*/ 394715 h 946093"/>
                  <a:gd name="connsiteX72" fmla="*/ 841364 w 1420749"/>
                  <a:gd name="connsiteY72" fmla="*/ 366125 h 946093"/>
                  <a:gd name="connsiteX73" fmla="*/ 865870 w 1420749"/>
                  <a:gd name="connsiteY73" fmla="*/ 382462 h 946093"/>
                  <a:gd name="connsiteX74" fmla="*/ 874039 w 1420749"/>
                  <a:gd name="connsiteY74" fmla="*/ 366125 h 946093"/>
                  <a:gd name="connsiteX75" fmla="*/ 869954 w 1420749"/>
                  <a:gd name="connsiteY75" fmla="*/ 325282 h 946093"/>
                  <a:gd name="connsiteX76" fmla="*/ 849533 w 1420749"/>
                  <a:gd name="connsiteY76" fmla="*/ 284439 h 946093"/>
                  <a:gd name="connsiteX77" fmla="*/ 857701 w 1420749"/>
                  <a:gd name="connsiteY77" fmla="*/ 235428 h 946093"/>
                  <a:gd name="connsiteX78" fmla="*/ 841364 w 1420749"/>
                  <a:gd name="connsiteY78" fmla="*/ 174164 h 946093"/>
                  <a:gd name="connsiteX79" fmla="*/ 869954 w 1420749"/>
                  <a:gd name="connsiteY79" fmla="*/ 153742 h 946093"/>
                  <a:gd name="connsiteX80" fmla="*/ 935303 w 1420749"/>
                  <a:gd name="connsiteY80" fmla="*/ 104731 h 946093"/>
                  <a:gd name="connsiteX81" fmla="*/ 963893 w 1420749"/>
                  <a:gd name="connsiteY81" fmla="*/ 165995 h 946093"/>
                  <a:gd name="connsiteX82" fmla="*/ 967977 w 1420749"/>
                  <a:gd name="connsiteY82" fmla="*/ 239512 h 946093"/>
                  <a:gd name="connsiteX83" fmla="*/ 955724 w 1420749"/>
                  <a:gd name="connsiteY83" fmla="*/ 276271 h 946093"/>
                  <a:gd name="connsiteX84" fmla="*/ 967977 w 1420749"/>
                  <a:gd name="connsiteY84" fmla="*/ 300777 h 946093"/>
                  <a:gd name="connsiteX85" fmla="*/ 996567 w 1420749"/>
                  <a:gd name="connsiteY85" fmla="*/ 325282 h 946093"/>
                  <a:gd name="connsiteX86" fmla="*/ 1029242 w 1420749"/>
                  <a:gd name="connsiteY86" fmla="*/ 313029 h 946093"/>
                  <a:gd name="connsiteX87" fmla="*/ 1049663 w 1420749"/>
                  <a:gd name="connsiteY87" fmla="*/ 235428 h 946093"/>
                  <a:gd name="connsiteX88" fmla="*/ 1057832 w 1420749"/>
                  <a:gd name="connsiteY88" fmla="*/ 198670 h 946093"/>
                  <a:gd name="connsiteX89" fmla="*/ 1066000 w 1420749"/>
                  <a:gd name="connsiteY89" fmla="*/ 141490 h 946093"/>
                  <a:gd name="connsiteX90" fmla="*/ 1074169 w 1420749"/>
                  <a:gd name="connsiteY90" fmla="*/ 84310 h 946093"/>
                  <a:gd name="connsiteX91" fmla="*/ 1021977 w 1420749"/>
                  <a:gd name="connsiteY91" fmla="*/ 0 h 946093"/>
                  <a:gd name="connsiteX92" fmla="*/ 1420749 w 1420749"/>
                  <a:gd name="connsiteY92" fmla="*/ 91440 h 946093"/>
                  <a:gd name="connsiteX0" fmla="*/ 1329309 w 1329309"/>
                  <a:gd name="connsiteY0" fmla="*/ 283397 h 946093"/>
                  <a:gd name="connsiteX1" fmla="*/ 1237540 w 1329309"/>
                  <a:gd name="connsiteY1" fmla="*/ 268102 h 946093"/>
                  <a:gd name="connsiteX2" fmla="*/ 1217119 w 1329309"/>
                  <a:gd name="connsiteY2" fmla="*/ 227259 h 946093"/>
                  <a:gd name="connsiteX3" fmla="*/ 1155855 w 1329309"/>
                  <a:gd name="connsiteY3" fmla="*/ 235428 h 946093"/>
                  <a:gd name="connsiteX4" fmla="*/ 1135433 w 1329309"/>
                  <a:gd name="connsiteY4" fmla="*/ 288524 h 946093"/>
                  <a:gd name="connsiteX5" fmla="*/ 1168107 w 1329309"/>
                  <a:gd name="connsiteY5" fmla="*/ 325282 h 946093"/>
                  <a:gd name="connsiteX6" fmla="*/ 1188529 w 1329309"/>
                  <a:gd name="connsiteY6" fmla="*/ 447811 h 946093"/>
                  <a:gd name="connsiteX7" fmla="*/ 1180360 w 1329309"/>
                  <a:gd name="connsiteY7" fmla="*/ 513159 h 946093"/>
                  <a:gd name="connsiteX8" fmla="*/ 1086422 w 1329309"/>
                  <a:gd name="connsiteY8" fmla="*/ 468232 h 946093"/>
                  <a:gd name="connsiteX9" fmla="*/ 1082337 w 1329309"/>
                  <a:gd name="connsiteY9" fmla="*/ 574423 h 946093"/>
                  <a:gd name="connsiteX10" fmla="*/ 1045579 w 1329309"/>
                  <a:gd name="connsiteY10" fmla="*/ 549918 h 946093"/>
                  <a:gd name="connsiteX11" fmla="*/ 1008820 w 1329309"/>
                  <a:gd name="connsiteY11" fmla="*/ 582592 h 946093"/>
                  <a:gd name="connsiteX12" fmla="*/ 951640 w 1329309"/>
                  <a:gd name="connsiteY12" fmla="*/ 582592 h 946093"/>
                  <a:gd name="connsiteX13" fmla="*/ 923050 w 1329309"/>
                  <a:gd name="connsiteY13" fmla="*/ 656109 h 946093"/>
                  <a:gd name="connsiteX14" fmla="*/ 869954 w 1329309"/>
                  <a:gd name="connsiteY14" fmla="*/ 656109 h 946093"/>
                  <a:gd name="connsiteX15" fmla="*/ 804606 w 1329309"/>
                  <a:gd name="connsiteY15" fmla="*/ 594845 h 946093"/>
                  <a:gd name="connsiteX16" fmla="*/ 759678 w 1329309"/>
                  <a:gd name="connsiteY16" fmla="*/ 733711 h 946093"/>
                  <a:gd name="connsiteX17" fmla="*/ 747425 w 1329309"/>
                  <a:gd name="connsiteY17" fmla="*/ 770469 h 946093"/>
                  <a:gd name="connsiteX18" fmla="*/ 727004 w 1329309"/>
                  <a:gd name="connsiteY18" fmla="*/ 782722 h 946093"/>
                  <a:gd name="connsiteX19" fmla="*/ 710667 w 1329309"/>
                  <a:gd name="connsiteY19" fmla="*/ 843986 h 946093"/>
                  <a:gd name="connsiteX20" fmla="*/ 682077 w 1329309"/>
                  <a:gd name="connsiteY20" fmla="*/ 864408 h 946093"/>
                  <a:gd name="connsiteX21" fmla="*/ 653487 w 1329309"/>
                  <a:gd name="connsiteY21" fmla="*/ 799059 h 946093"/>
                  <a:gd name="connsiteX22" fmla="*/ 592222 w 1329309"/>
                  <a:gd name="connsiteY22" fmla="*/ 807228 h 946093"/>
                  <a:gd name="connsiteX23" fmla="*/ 584054 w 1329309"/>
                  <a:gd name="connsiteY23" fmla="*/ 868492 h 946093"/>
                  <a:gd name="connsiteX24" fmla="*/ 547295 w 1329309"/>
                  <a:gd name="connsiteY24" fmla="*/ 872576 h 946093"/>
                  <a:gd name="connsiteX25" fmla="*/ 518705 w 1329309"/>
                  <a:gd name="connsiteY25" fmla="*/ 937925 h 946093"/>
                  <a:gd name="connsiteX26" fmla="*/ 477862 w 1329309"/>
                  <a:gd name="connsiteY26" fmla="*/ 917503 h 946093"/>
                  <a:gd name="connsiteX27" fmla="*/ 437019 w 1329309"/>
                  <a:gd name="connsiteY27" fmla="*/ 929756 h 946093"/>
                  <a:gd name="connsiteX28" fmla="*/ 408429 w 1329309"/>
                  <a:gd name="connsiteY28" fmla="*/ 946093 h 946093"/>
                  <a:gd name="connsiteX29" fmla="*/ 371671 w 1329309"/>
                  <a:gd name="connsiteY29" fmla="*/ 925672 h 946093"/>
                  <a:gd name="connsiteX30" fmla="*/ 273648 w 1329309"/>
                  <a:gd name="connsiteY30" fmla="*/ 897082 h 946093"/>
                  <a:gd name="connsiteX31" fmla="*/ 122529 w 1329309"/>
                  <a:gd name="connsiteY31" fmla="*/ 876660 h 946093"/>
                  <a:gd name="connsiteX32" fmla="*/ 114360 w 1329309"/>
                  <a:gd name="connsiteY32" fmla="*/ 794975 h 946093"/>
                  <a:gd name="connsiteX33" fmla="*/ 16337 w 1329309"/>
                  <a:gd name="connsiteY33" fmla="*/ 709205 h 946093"/>
                  <a:gd name="connsiteX34" fmla="*/ 24506 w 1329309"/>
                  <a:gd name="connsiteY34" fmla="*/ 643856 h 946093"/>
                  <a:gd name="connsiteX35" fmla="*/ 0 w 1329309"/>
                  <a:gd name="connsiteY35" fmla="*/ 590761 h 946093"/>
                  <a:gd name="connsiteX36" fmla="*/ 61265 w 1329309"/>
                  <a:gd name="connsiteY36" fmla="*/ 513159 h 946093"/>
                  <a:gd name="connsiteX37" fmla="*/ 77602 w 1329309"/>
                  <a:gd name="connsiteY37" fmla="*/ 578508 h 946093"/>
                  <a:gd name="connsiteX38" fmla="*/ 118445 w 1329309"/>
                  <a:gd name="connsiteY38" fmla="*/ 562171 h 946093"/>
                  <a:gd name="connsiteX39" fmla="*/ 118445 w 1329309"/>
                  <a:gd name="connsiteY39" fmla="*/ 619351 h 946093"/>
                  <a:gd name="connsiteX40" fmla="*/ 118445 w 1329309"/>
                  <a:gd name="connsiteY40" fmla="*/ 635688 h 946093"/>
                  <a:gd name="connsiteX41" fmla="*/ 216759 w 1329309"/>
                  <a:gd name="connsiteY41" fmla="*/ 635688 h 946093"/>
                  <a:gd name="connsiteX42" fmla="*/ 247100 w 1329309"/>
                  <a:gd name="connsiteY42" fmla="*/ 609140 h 946093"/>
                  <a:gd name="connsiteX43" fmla="*/ 277732 w 1329309"/>
                  <a:gd name="connsiteY43" fmla="*/ 598929 h 946093"/>
                  <a:gd name="connsiteX44" fmla="*/ 281136 w 1329309"/>
                  <a:gd name="connsiteY44" fmla="*/ 575104 h 946093"/>
                  <a:gd name="connsiteX45" fmla="*/ 345804 w 1329309"/>
                  <a:gd name="connsiteY45" fmla="*/ 537665 h 946093"/>
                  <a:gd name="connsiteX46" fmla="*/ 352611 w 1329309"/>
                  <a:gd name="connsiteY46" fmla="*/ 575104 h 946093"/>
                  <a:gd name="connsiteX47" fmla="*/ 315171 w 1329309"/>
                  <a:gd name="connsiteY47" fmla="*/ 588718 h 946093"/>
                  <a:gd name="connsiteX48" fmla="*/ 315171 w 1329309"/>
                  <a:gd name="connsiteY48" fmla="*/ 615947 h 946093"/>
                  <a:gd name="connsiteX49" fmla="*/ 290858 w 1329309"/>
                  <a:gd name="connsiteY49" fmla="*/ 647742 h 946093"/>
                  <a:gd name="connsiteX50" fmla="*/ 294069 w 1329309"/>
                  <a:gd name="connsiteY50" fmla="*/ 652025 h 946093"/>
                  <a:gd name="connsiteX51" fmla="*/ 338996 w 1329309"/>
                  <a:gd name="connsiteY51" fmla="*/ 668362 h 946093"/>
                  <a:gd name="connsiteX52" fmla="*/ 408429 w 1329309"/>
                  <a:gd name="connsiteY52" fmla="*/ 652025 h 946093"/>
                  <a:gd name="connsiteX53" fmla="*/ 477862 w 1329309"/>
                  <a:gd name="connsiteY53" fmla="*/ 639772 h 946093"/>
                  <a:gd name="connsiteX54" fmla="*/ 481947 w 1329309"/>
                  <a:gd name="connsiteY54" fmla="*/ 590761 h 946093"/>
                  <a:gd name="connsiteX55" fmla="*/ 457441 w 1329309"/>
                  <a:gd name="connsiteY55" fmla="*/ 582592 h 946093"/>
                  <a:gd name="connsiteX56" fmla="*/ 453357 w 1329309"/>
                  <a:gd name="connsiteY56" fmla="*/ 562171 h 946093"/>
                  <a:gd name="connsiteX57" fmla="*/ 408429 w 1329309"/>
                  <a:gd name="connsiteY57" fmla="*/ 541749 h 946093"/>
                  <a:gd name="connsiteX58" fmla="*/ 432935 w 1329309"/>
                  <a:gd name="connsiteY58" fmla="*/ 504991 h 946093"/>
                  <a:gd name="connsiteX59" fmla="*/ 481947 w 1329309"/>
                  <a:gd name="connsiteY59" fmla="*/ 496822 h 946093"/>
                  <a:gd name="connsiteX60" fmla="*/ 612644 w 1329309"/>
                  <a:gd name="connsiteY60" fmla="*/ 562171 h 946093"/>
                  <a:gd name="connsiteX61" fmla="*/ 592222 w 1329309"/>
                  <a:gd name="connsiteY61" fmla="*/ 504991 h 946093"/>
                  <a:gd name="connsiteX62" fmla="*/ 600391 w 1329309"/>
                  <a:gd name="connsiteY62" fmla="*/ 484569 h 946093"/>
                  <a:gd name="connsiteX63" fmla="*/ 649403 w 1329309"/>
                  <a:gd name="connsiteY63" fmla="*/ 509075 h 946093"/>
                  <a:gd name="connsiteX64" fmla="*/ 657571 w 1329309"/>
                  <a:gd name="connsiteY64" fmla="*/ 468232 h 946093"/>
                  <a:gd name="connsiteX65" fmla="*/ 628981 w 1329309"/>
                  <a:gd name="connsiteY65" fmla="*/ 431474 h 946093"/>
                  <a:gd name="connsiteX66" fmla="*/ 612644 w 1329309"/>
                  <a:gd name="connsiteY66" fmla="*/ 402884 h 946093"/>
                  <a:gd name="connsiteX67" fmla="*/ 600391 w 1329309"/>
                  <a:gd name="connsiteY67" fmla="*/ 353872 h 946093"/>
                  <a:gd name="connsiteX68" fmla="*/ 653487 w 1329309"/>
                  <a:gd name="connsiteY68" fmla="*/ 366125 h 946093"/>
                  <a:gd name="connsiteX69" fmla="*/ 690245 w 1329309"/>
                  <a:gd name="connsiteY69" fmla="*/ 406968 h 946093"/>
                  <a:gd name="connsiteX70" fmla="*/ 747425 w 1329309"/>
                  <a:gd name="connsiteY70" fmla="*/ 386547 h 946093"/>
                  <a:gd name="connsiteX71" fmla="*/ 792353 w 1329309"/>
                  <a:gd name="connsiteY71" fmla="*/ 394715 h 946093"/>
                  <a:gd name="connsiteX72" fmla="*/ 841364 w 1329309"/>
                  <a:gd name="connsiteY72" fmla="*/ 366125 h 946093"/>
                  <a:gd name="connsiteX73" fmla="*/ 865870 w 1329309"/>
                  <a:gd name="connsiteY73" fmla="*/ 382462 h 946093"/>
                  <a:gd name="connsiteX74" fmla="*/ 874039 w 1329309"/>
                  <a:gd name="connsiteY74" fmla="*/ 366125 h 946093"/>
                  <a:gd name="connsiteX75" fmla="*/ 869954 w 1329309"/>
                  <a:gd name="connsiteY75" fmla="*/ 325282 h 946093"/>
                  <a:gd name="connsiteX76" fmla="*/ 849533 w 1329309"/>
                  <a:gd name="connsiteY76" fmla="*/ 284439 h 946093"/>
                  <a:gd name="connsiteX77" fmla="*/ 857701 w 1329309"/>
                  <a:gd name="connsiteY77" fmla="*/ 235428 h 946093"/>
                  <a:gd name="connsiteX78" fmla="*/ 841364 w 1329309"/>
                  <a:gd name="connsiteY78" fmla="*/ 174164 h 946093"/>
                  <a:gd name="connsiteX79" fmla="*/ 869954 w 1329309"/>
                  <a:gd name="connsiteY79" fmla="*/ 153742 h 946093"/>
                  <a:gd name="connsiteX80" fmla="*/ 935303 w 1329309"/>
                  <a:gd name="connsiteY80" fmla="*/ 104731 h 946093"/>
                  <a:gd name="connsiteX81" fmla="*/ 963893 w 1329309"/>
                  <a:gd name="connsiteY81" fmla="*/ 165995 h 946093"/>
                  <a:gd name="connsiteX82" fmla="*/ 967977 w 1329309"/>
                  <a:gd name="connsiteY82" fmla="*/ 239512 h 946093"/>
                  <a:gd name="connsiteX83" fmla="*/ 955724 w 1329309"/>
                  <a:gd name="connsiteY83" fmla="*/ 276271 h 946093"/>
                  <a:gd name="connsiteX84" fmla="*/ 967977 w 1329309"/>
                  <a:gd name="connsiteY84" fmla="*/ 300777 h 946093"/>
                  <a:gd name="connsiteX85" fmla="*/ 996567 w 1329309"/>
                  <a:gd name="connsiteY85" fmla="*/ 325282 h 946093"/>
                  <a:gd name="connsiteX86" fmla="*/ 1029242 w 1329309"/>
                  <a:gd name="connsiteY86" fmla="*/ 313029 h 946093"/>
                  <a:gd name="connsiteX87" fmla="*/ 1049663 w 1329309"/>
                  <a:gd name="connsiteY87" fmla="*/ 235428 h 946093"/>
                  <a:gd name="connsiteX88" fmla="*/ 1057832 w 1329309"/>
                  <a:gd name="connsiteY88" fmla="*/ 198670 h 946093"/>
                  <a:gd name="connsiteX89" fmla="*/ 1066000 w 1329309"/>
                  <a:gd name="connsiteY89" fmla="*/ 141490 h 946093"/>
                  <a:gd name="connsiteX90" fmla="*/ 1074169 w 1329309"/>
                  <a:gd name="connsiteY90" fmla="*/ 84310 h 946093"/>
                  <a:gd name="connsiteX91" fmla="*/ 1021977 w 1329309"/>
                  <a:gd name="connsiteY91" fmla="*/ 0 h 946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</a:cxnLst>
                <a:rect l="l" t="t" r="r" b="b"/>
                <a:pathLst>
                  <a:path w="1329309" h="946093">
                    <a:moveTo>
                      <a:pt x="1329309" y="283397"/>
                    </a:moveTo>
                    <a:lnTo>
                      <a:pt x="1237540" y="268102"/>
                    </a:lnTo>
                    <a:lnTo>
                      <a:pt x="1217119" y="227259"/>
                    </a:lnTo>
                    <a:lnTo>
                      <a:pt x="1155855" y="235428"/>
                    </a:lnTo>
                    <a:lnTo>
                      <a:pt x="1135433" y="288524"/>
                    </a:lnTo>
                    <a:lnTo>
                      <a:pt x="1168107" y="325282"/>
                    </a:lnTo>
                    <a:lnTo>
                      <a:pt x="1188529" y="447811"/>
                    </a:lnTo>
                    <a:lnTo>
                      <a:pt x="1180360" y="513159"/>
                    </a:lnTo>
                    <a:lnTo>
                      <a:pt x="1086422" y="468232"/>
                    </a:lnTo>
                    <a:lnTo>
                      <a:pt x="1082337" y="574423"/>
                    </a:lnTo>
                    <a:lnTo>
                      <a:pt x="1045579" y="549918"/>
                    </a:lnTo>
                    <a:lnTo>
                      <a:pt x="1008820" y="582592"/>
                    </a:lnTo>
                    <a:lnTo>
                      <a:pt x="951640" y="582592"/>
                    </a:lnTo>
                    <a:lnTo>
                      <a:pt x="923050" y="656109"/>
                    </a:lnTo>
                    <a:lnTo>
                      <a:pt x="869954" y="656109"/>
                    </a:lnTo>
                    <a:lnTo>
                      <a:pt x="804606" y="594845"/>
                    </a:lnTo>
                    <a:lnTo>
                      <a:pt x="759678" y="733711"/>
                    </a:lnTo>
                    <a:lnTo>
                      <a:pt x="747425" y="770469"/>
                    </a:lnTo>
                    <a:lnTo>
                      <a:pt x="727004" y="782722"/>
                    </a:lnTo>
                    <a:lnTo>
                      <a:pt x="710667" y="843986"/>
                    </a:lnTo>
                    <a:lnTo>
                      <a:pt x="682077" y="864408"/>
                    </a:lnTo>
                    <a:lnTo>
                      <a:pt x="653487" y="799059"/>
                    </a:lnTo>
                    <a:lnTo>
                      <a:pt x="592222" y="807228"/>
                    </a:lnTo>
                    <a:lnTo>
                      <a:pt x="584054" y="868492"/>
                    </a:lnTo>
                    <a:lnTo>
                      <a:pt x="547295" y="872576"/>
                    </a:lnTo>
                    <a:lnTo>
                      <a:pt x="518705" y="937925"/>
                    </a:lnTo>
                    <a:lnTo>
                      <a:pt x="477862" y="917503"/>
                    </a:lnTo>
                    <a:lnTo>
                      <a:pt x="437019" y="929756"/>
                    </a:lnTo>
                    <a:lnTo>
                      <a:pt x="408429" y="946093"/>
                    </a:lnTo>
                    <a:lnTo>
                      <a:pt x="371671" y="925672"/>
                    </a:lnTo>
                    <a:lnTo>
                      <a:pt x="273648" y="897082"/>
                    </a:lnTo>
                    <a:lnTo>
                      <a:pt x="122529" y="876660"/>
                    </a:lnTo>
                    <a:lnTo>
                      <a:pt x="114360" y="794975"/>
                    </a:lnTo>
                    <a:lnTo>
                      <a:pt x="16337" y="709205"/>
                    </a:lnTo>
                    <a:lnTo>
                      <a:pt x="24506" y="643856"/>
                    </a:lnTo>
                    <a:lnTo>
                      <a:pt x="0" y="590761"/>
                    </a:lnTo>
                    <a:lnTo>
                      <a:pt x="61265" y="513159"/>
                    </a:lnTo>
                    <a:lnTo>
                      <a:pt x="77602" y="578508"/>
                    </a:lnTo>
                    <a:lnTo>
                      <a:pt x="118445" y="562171"/>
                    </a:lnTo>
                    <a:lnTo>
                      <a:pt x="118445" y="619351"/>
                    </a:lnTo>
                    <a:lnTo>
                      <a:pt x="118445" y="635688"/>
                    </a:lnTo>
                    <a:lnTo>
                      <a:pt x="216759" y="635688"/>
                    </a:lnTo>
                    <a:lnTo>
                      <a:pt x="247100" y="609140"/>
                    </a:lnTo>
                    <a:lnTo>
                      <a:pt x="277732" y="598929"/>
                    </a:lnTo>
                    <a:lnTo>
                      <a:pt x="281136" y="575104"/>
                    </a:lnTo>
                    <a:lnTo>
                      <a:pt x="345804" y="537665"/>
                    </a:lnTo>
                    <a:lnTo>
                      <a:pt x="352611" y="575104"/>
                    </a:lnTo>
                    <a:lnTo>
                      <a:pt x="315171" y="588718"/>
                    </a:lnTo>
                    <a:lnTo>
                      <a:pt x="315171" y="615947"/>
                    </a:lnTo>
                    <a:lnTo>
                      <a:pt x="290858" y="647742"/>
                    </a:lnTo>
                    <a:lnTo>
                      <a:pt x="294069" y="652025"/>
                    </a:lnTo>
                    <a:lnTo>
                      <a:pt x="338996" y="668362"/>
                    </a:lnTo>
                    <a:lnTo>
                      <a:pt x="408429" y="652025"/>
                    </a:lnTo>
                    <a:lnTo>
                      <a:pt x="477862" y="639772"/>
                    </a:lnTo>
                    <a:lnTo>
                      <a:pt x="481947" y="590761"/>
                    </a:lnTo>
                    <a:lnTo>
                      <a:pt x="457441" y="582592"/>
                    </a:lnTo>
                    <a:lnTo>
                      <a:pt x="453357" y="562171"/>
                    </a:lnTo>
                    <a:lnTo>
                      <a:pt x="408429" y="541749"/>
                    </a:lnTo>
                    <a:lnTo>
                      <a:pt x="432935" y="504991"/>
                    </a:lnTo>
                    <a:lnTo>
                      <a:pt x="481947" y="496822"/>
                    </a:lnTo>
                    <a:lnTo>
                      <a:pt x="612644" y="562171"/>
                    </a:lnTo>
                    <a:lnTo>
                      <a:pt x="592222" y="504991"/>
                    </a:lnTo>
                    <a:lnTo>
                      <a:pt x="600391" y="484569"/>
                    </a:lnTo>
                    <a:lnTo>
                      <a:pt x="649403" y="509075"/>
                    </a:lnTo>
                    <a:lnTo>
                      <a:pt x="657571" y="468232"/>
                    </a:lnTo>
                    <a:lnTo>
                      <a:pt x="628981" y="431474"/>
                    </a:lnTo>
                    <a:lnTo>
                      <a:pt x="612644" y="402884"/>
                    </a:lnTo>
                    <a:lnTo>
                      <a:pt x="600391" y="353872"/>
                    </a:lnTo>
                    <a:lnTo>
                      <a:pt x="653487" y="366125"/>
                    </a:lnTo>
                    <a:lnTo>
                      <a:pt x="690245" y="406968"/>
                    </a:lnTo>
                    <a:lnTo>
                      <a:pt x="747425" y="386547"/>
                    </a:lnTo>
                    <a:lnTo>
                      <a:pt x="792353" y="394715"/>
                    </a:lnTo>
                    <a:lnTo>
                      <a:pt x="841364" y="366125"/>
                    </a:lnTo>
                    <a:lnTo>
                      <a:pt x="865870" y="382462"/>
                    </a:lnTo>
                    <a:lnTo>
                      <a:pt x="874039" y="366125"/>
                    </a:lnTo>
                    <a:lnTo>
                      <a:pt x="869954" y="325282"/>
                    </a:lnTo>
                    <a:lnTo>
                      <a:pt x="849533" y="284439"/>
                    </a:lnTo>
                    <a:lnTo>
                      <a:pt x="857701" y="235428"/>
                    </a:lnTo>
                    <a:lnTo>
                      <a:pt x="841364" y="174164"/>
                    </a:lnTo>
                    <a:lnTo>
                      <a:pt x="869954" y="153742"/>
                    </a:lnTo>
                    <a:lnTo>
                      <a:pt x="935303" y="104731"/>
                    </a:lnTo>
                    <a:lnTo>
                      <a:pt x="963893" y="165995"/>
                    </a:lnTo>
                    <a:lnTo>
                      <a:pt x="967977" y="239512"/>
                    </a:lnTo>
                    <a:lnTo>
                      <a:pt x="955724" y="276271"/>
                    </a:lnTo>
                    <a:lnTo>
                      <a:pt x="967977" y="300777"/>
                    </a:lnTo>
                    <a:lnTo>
                      <a:pt x="996567" y="325282"/>
                    </a:lnTo>
                    <a:lnTo>
                      <a:pt x="1029242" y="313029"/>
                    </a:lnTo>
                    <a:lnTo>
                      <a:pt x="1049663" y="235428"/>
                    </a:lnTo>
                    <a:lnTo>
                      <a:pt x="1057832" y="198670"/>
                    </a:lnTo>
                    <a:lnTo>
                      <a:pt x="1066000" y="141490"/>
                    </a:lnTo>
                    <a:lnTo>
                      <a:pt x="1074169" y="84310"/>
                    </a:lnTo>
                    <a:lnTo>
                      <a:pt x="1021977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F0C56008-C5B4-6958-A530-5DA49FC46BD4}"/>
                  </a:ext>
                </a:extLst>
              </p:cNvPr>
              <p:cNvSpPr/>
              <p:nvPr/>
            </p:nvSpPr>
            <p:spPr>
              <a:xfrm>
                <a:off x="3007765" y="5580899"/>
                <a:ext cx="379261" cy="863920"/>
              </a:xfrm>
              <a:custGeom>
                <a:avLst/>
                <a:gdLst>
                  <a:gd name="connsiteX0" fmla="*/ 127020 w 379261"/>
                  <a:gd name="connsiteY0" fmla="*/ 0 h 863920"/>
                  <a:gd name="connsiteX1" fmla="*/ 159695 w 379261"/>
                  <a:gd name="connsiteY1" fmla="*/ 8168 h 863920"/>
                  <a:gd name="connsiteX2" fmla="*/ 204622 w 379261"/>
                  <a:gd name="connsiteY2" fmla="*/ 4084 h 863920"/>
                  <a:gd name="connsiteX3" fmla="*/ 327150 w 379261"/>
                  <a:gd name="connsiteY3" fmla="*/ 53095 h 863920"/>
                  <a:gd name="connsiteX4" fmla="*/ 379261 w 379261"/>
                  <a:gd name="connsiteY4" fmla="*/ 53095 h 863920"/>
                  <a:gd name="connsiteX5" fmla="*/ 379261 w 379261"/>
                  <a:gd name="connsiteY5" fmla="*/ 863920 h 863920"/>
                  <a:gd name="connsiteX6" fmla="*/ 291389 w 379261"/>
                  <a:gd name="connsiteY6" fmla="*/ 863920 h 863920"/>
                  <a:gd name="connsiteX7" fmla="*/ 296517 w 379261"/>
                  <a:gd name="connsiteY7" fmla="*/ 843404 h 863920"/>
                  <a:gd name="connsiteX8" fmla="*/ 329704 w 379261"/>
                  <a:gd name="connsiteY8" fmla="*/ 794904 h 863920"/>
                  <a:gd name="connsiteX9" fmla="*/ 306729 w 379261"/>
                  <a:gd name="connsiteY9" fmla="*/ 787246 h 863920"/>
                  <a:gd name="connsiteX10" fmla="*/ 309282 w 379261"/>
                  <a:gd name="connsiteY10" fmla="*/ 761718 h 863920"/>
                  <a:gd name="connsiteX11" fmla="*/ 309282 w 379261"/>
                  <a:gd name="connsiteY11" fmla="*/ 741297 h 863920"/>
                  <a:gd name="connsiteX12" fmla="*/ 293966 w 379261"/>
                  <a:gd name="connsiteY12" fmla="*/ 725981 h 863920"/>
                  <a:gd name="connsiteX13" fmla="*/ 230148 w 379261"/>
                  <a:gd name="connsiteY13" fmla="*/ 748955 h 863920"/>
                  <a:gd name="connsiteX14" fmla="*/ 227597 w 379261"/>
                  <a:gd name="connsiteY14" fmla="*/ 708112 h 863920"/>
                  <a:gd name="connsiteX15" fmla="*/ 207175 w 379261"/>
                  <a:gd name="connsiteY15" fmla="*/ 672375 h 863920"/>
                  <a:gd name="connsiteX16" fmla="*/ 181647 w 379261"/>
                  <a:gd name="connsiteY16" fmla="*/ 672375 h 863920"/>
                  <a:gd name="connsiteX17" fmla="*/ 138253 w 379261"/>
                  <a:gd name="connsiteY17" fmla="*/ 692797 h 863920"/>
                  <a:gd name="connsiteX18" fmla="*/ 128041 w 379261"/>
                  <a:gd name="connsiteY18" fmla="*/ 664717 h 863920"/>
                  <a:gd name="connsiteX19" fmla="*/ 64225 w 379261"/>
                  <a:gd name="connsiteY19" fmla="*/ 657059 h 863920"/>
                  <a:gd name="connsiteX20" fmla="*/ 48908 w 379261"/>
                  <a:gd name="connsiteY20" fmla="*/ 634084 h 863920"/>
                  <a:gd name="connsiteX21" fmla="*/ 36145 w 379261"/>
                  <a:gd name="connsiteY21" fmla="*/ 575373 h 863920"/>
                  <a:gd name="connsiteX22" fmla="*/ 64225 w 379261"/>
                  <a:gd name="connsiteY22" fmla="*/ 511556 h 863920"/>
                  <a:gd name="connsiteX23" fmla="*/ 56567 w 379261"/>
                  <a:gd name="connsiteY23" fmla="*/ 478371 h 863920"/>
                  <a:gd name="connsiteX24" fmla="*/ 76988 w 379261"/>
                  <a:gd name="connsiteY24" fmla="*/ 468161 h 863920"/>
                  <a:gd name="connsiteX25" fmla="*/ 79540 w 379261"/>
                  <a:gd name="connsiteY25" fmla="*/ 396685 h 863920"/>
                  <a:gd name="connsiteX26" fmla="*/ 54013 w 379261"/>
                  <a:gd name="connsiteY26" fmla="*/ 381370 h 863920"/>
                  <a:gd name="connsiteX27" fmla="*/ 64225 w 379261"/>
                  <a:gd name="connsiteY27" fmla="*/ 355843 h 863920"/>
                  <a:gd name="connsiteX28" fmla="*/ 54013 w 379261"/>
                  <a:gd name="connsiteY28" fmla="*/ 340527 h 863920"/>
                  <a:gd name="connsiteX29" fmla="*/ 36145 w 379261"/>
                  <a:gd name="connsiteY29" fmla="*/ 304790 h 863920"/>
                  <a:gd name="connsiteX30" fmla="*/ 35015 w 379261"/>
                  <a:gd name="connsiteY30" fmla="*/ 306767 h 863920"/>
                  <a:gd name="connsiteX31" fmla="*/ 13841 w 379261"/>
                  <a:gd name="connsiteY31" fmla="*/ 261394 h 863920"/>
                  <a:gd name="connsiteX32" fmla="*/ 26094 w 379261"/>
                  <a:gd name="connsiteY32" fmla="*/ 232804 h 863920"/>
                  <a:gd name="connsiteX33" fmla="*/ 0 w 379261"/>
                  <a:gd name="connsiteY33" fmla="*/ 213232 h 863920"/>
                  <a:gd name="connsiteX34" fmla="*/ 90262 w 379261"/>
                  <a:gd name="connsiteY34" fmla="*/ 175624 h 863920"/>
                  <a:gd name="connsiteX35" fmla="*/ 110683 w 379261"/>
                  <a:gd name="connsiteY35" fmla="*/ 163371 h 863920"/>
                  <a:gd name="connsiteX36" fmla="*/ 94346 w 379261"/>
                  <a:gd name="connsiteY36" fmla="*/ 118444 h 863920"/>
                  <a:gd name="connsiteX37" fmla="*/ 122936 w 379261"/>
                  <a:gd name="connsiteY37" fmla="*/ 114360 h 863920"/>
                  <a:gd name="connsiteX38" fmla="*/ 155610 w 379261"/>
                  <a:gd name="connsiteY38" fmla="*/ 57180 h 863920"/>
                  <a:gd name="connsiteX39" fmla="*/ 94346 w 379261"/>
                  <a:gd name="connsiteY39" fmla="*/ 28590 h 863920"/>
                  <a:gd name="connsiteX0" fmla="*/ 127020 w 1355574"/>
                  <a:gd name="connsiteY0" fmla="*/ 0 h 863920"/>
                  <a:gd name="connsiteX1" fmla="*/ 159695 w 1355574"/>
                  <a:gd name="connsiteY1" fmla="*/ 8168 h 863920"/>
                  <a:gd name="connsiteX2" fmla="*/ 204622 w 1355574"/>
                  <a:gd name="connsiteY2" fmla="*/ 4084 h 863920"/>
                  <a:gd name="connsiteX3" fmla="*/ 327150 w 1355574"/>
                  <a:gd name="connsiteY3" fmla="*/ 53095 h 863920"/>
                  <a:gd name="connsiteX4" fmla="*/ 379261 w 1355574"/>
                  <a:gd name="connsiteY4" fmla="*/ 53095 h 863920"/>
                  <a:gd name="connsiteX5" fmla="*/ 1355574 w 1355574"/>
                  <a:gd name="connsiteY5" fmla="*/ 587695 h 863920"/>
                  <a:gd name="connsiteX6" fmla="*/ 291389 w 1355574"/>
                  <a:gd name="connsiteY6" fmla="*/ 863920 h 863920"/>
                  <a:gd name="connsiteX7" fmla="*/ 296517 w 1355574"/>
                  <a:gd name="connsiteY7" fmla="*/ 843404 h 863920"/>
                  <a:gd name="connsiteX8" fmla="*/ 329704 w 1355574"/>
                  <a:gd name="connsiteY8" fmla="*/ 794904 h 863920"/>
                  <a:gd name="connsiteX9" fmla="*/ 306729 w 1355574"/>
                  <a:gd name="connsiteY9" fmla="*/ 787246 h 863920"/>
                  <a:gd name="connsiteX10" fmla="*/ 309282 w 1355574"/>
                  <a:gd name="connsiteY10" fmla="*/ 761718 h 863920"/>
                  <a:gd name="connsiteX11" fmla="*/ 309282 w 1355574"/>
                  <a:gd name="connsiteY11" fmla="*/ 741297 h 863920"/>
                  <a:gd name="connsiteX12" fmla="*/ 293966 w 1355574"/>
                  <a:gd name="connsiteY12" fmla="*/ 725981 h 863920"/>
                  <a:gd name="connsiteX13" fmla="*/ 230148 w 1355574"/>
                  <a:gd name="connsiteY13" fmla="*/ 748955 h 863920"/>
                  <a:gd name="connsiteX14" fmla="*/ 227597 w 1355574"/>
                  <a:gd name="connsiteY14" fmla="*/ 708112 h 863920"/>
                  <a:gd name="connsiteX15" fmla="*/ 207175 w 1355574"/>
                  <a:gd name="connsiteY15" fmla="*/ 672375 h 863920"/>
                  <a:gd name="connsiteX16" fmla="*/ 181647 w 1355574"/>
                  <a:gd name="connsiteY16" fmla="*/ 672375 h 863920"/>
                  <a:gd name="connsiteX17" fmla="*/ 138253 w 1355574"/>
                  <a:gd name="connsiteY17" fmla="*/ 692797 h 863920"/>
                  <a:gd name="connsiteX18" fmla="*/ 128041 w 1355574"/>
                  <a:gd name="connsiteY18" fmla="*/ 664717 h 863920"/>
                  <a:gd name="connsiteX19" fmla="*/ 64225 w 1355574"/>
                  <a:gd name="connsiteY19" fmla="*/ 657059 h 863920"/>
                  <a:gd name="connsiteX20" fmla="*/ 48908 w 1355574"/>
                  <a:gd name="connsiteY20" fmla="*/ 634084 h 863920"/>
                  <a:gd name="connsiteX21" fmla="*/ 36145 w 1355574"/>
                  <a:gd name="connsiteY21" fmla="*/ 575373 h 863920"/>
                  <a:gd name="connsiteX22" fmla="*/ 64225 w 1355574"/>
                  <a:gd name="connsiteY22" fmla="*/ 511556 h 863920"/>
                  <a:gd name="connsiteX23" fmla="*/ 56567 w 1355574"/>
                  <a:gd name="connsiteY23" fmla="*/ 478371 h 863920"/>
                  <a:gd name="connsiteX24" fmla="*/ 76988 w 1355574"/>
                  <a:gd name="connsiteY24" fmla="*/ 468161 h 863920"/>
                  <a:gd name="connsiteX25" fmla="*/ 79540 w 1355574"/>
                  <a:gd name="connsiteY25" fmla="*/ 396685 h 863920"/>
                  <a:gd name="connsiteX26" fmla="*/ 54013 w 1355574"/>
                  <a:gd name="connsiteY26" fmla="*/ 381370 h 863920"/>
                  <a:gd name="connsiteX27" fmla="*/ 64225 w 1355574"/>
                  <a:gd name="connsiteY27" fmla="*/ 355843 h 863920"/>
                  <a:gd name="connsiteX28" fmla="*/ 54013 w 1355574"/>
                  <a:gd name="connsiteY28" fmla="*/ 340527 h 863920"/>
                  <a:gd name="connsiteX29" fmla="*/ 36145 w 1355574"/>
                  <a:gd name="connsiteY29" fmla="*/ 304790 h 863920"/>
                  <a:gd name="connsiteX30" fmla="*/ 35015 w 1355574"/>
                  <a:gd name="connsiteY30" fmla="*/ 306767 h 863920"/>
                  <a:gd name="connsiteX31" fmla="*/ 13841 w 1355574"/>
                  <a:gd name="connsiteY31" fmla="*/ 261394 h 863920"/>
                  <a:gd name="connsiteX32" fmla="*/ 26094 w 1355574"/>
                  <a:gd name="connsiteY32" fmla="*/ 232804 h 863920"/>
                  <a:gd name="connsiteX33" fmla="*/ 0 w 1355574"/>
                  <a:gd name="connsiteY33" fmla="*/ 213232 h 863920"/>
                  <a:gd name="connsiteX34" fmla="*/ 90262 w 1355574"/>
                  <a:gd name="connsiteY34" fmla="*/ 175624 h 863920"/>
                  <a:gd name="connsiteX35" fmla="*/ 110683 w 1355574"/>
                  <a:gd name="connsiteY35" fmla="*/ 163371 h 863920"/>
                  <a:gd name="connsiteX36" fmla="*/ 94346 w 1355574"/>
                  <a:gd name="connsiteY36" fmla="*/ 118444 h 863920"/>
                  <a:gd name="connsiteX37" fmla="*/ 122936 w 1355574"/>
                  <a:gd name="connsiteY37" fmla="*/ 114360 h 863920"/>
                  <a:gd name="connsiteX38" fmla="*/ 155610 w 1355574"/>
                  <a:gd name="connsiteY38" fmla="*/ 57180 h 863920"/>
                  <a:gd name="connsiteX39" fmla="*/ 94346 w 1355574"/>
                  <a:gd name="connsiteY39" fmla="*/ 28590 h 863920"/>
                  <a:gd name="connsiteX40" fmla="*/ 127020 w 1355574"/>
                  <a:gd name="connsiteY40" fmla="*/ 0 h 863920"/>
                  <a:gd name="connsiteX0" fmla="*/ 1355574 w 1447014"/>
                  <a:gd name="connsiteY0" fmla="*/ 587695 h 863920"/>
                  <a:gd name="connsiteX1" fmla="*/ 291389 w 1447014"/>
                  <a:gd name="connsiteY1" fmla="*/ 863920 h 863920"/>
                  <a:gd name="connsiteX2" fmla="*/ 296517 w 1447014"/>
                  <a:gd name="connsiteY2" fmla="*/ 843404 h 863920"/>
                  <a:gd name="connsiteX3" fmla="*/ 329704 w 1447014"/>
                  <a:gd name="connsiteY3" fmla="*/ 794904 h 863920"/>
                  <a:gd name="connsiteX4" fmla="*/ 306729 w 1447014"/>
                  <a:gd name="connsiteY4" fmla="*/ 787246 h 863920"/>
                  <a:gd name="connsiteX5" fmla="*/ 309282 w 1447014"/>
                  <a:gd name="connsiteY5" fmla="*/ 761718 h 863920"/>
                  <a:gd name="connsiteX6" fmla="*/ 309282 w 1447014"/>
                  <a:gd name="connsiteY6" fmla="*/ 741297 h 863920"/>
                  <a:gd name="connsiteX7" fmla="*/ 293966 w 1447014"/>
                  <a:gd name="connsiteY7" fmla="*/ 725981 h 863920"/>
                  <a:gd name="connsiteX8" fmla="*/ 230148 w 1447014"/>
                  <a:gd name="connsiteY8" fmla="*/ 748955 h 863920"/>
                  <a:gd name="connsiteX9" fmla="*/ 227597 w 1447014"/>
                  <a:gd name="connsiteY9" fmla="*/ 708112 h 863920"/>
                  <a:gd name="connsiteX10" fmla="*/ 207175 w 1447014"/>
                  <a:gd name="connsiteY10" fmla="*/ 672375 h 863920"/>
                  <a:gd name="connsiteX11" fmla="*/ 181647 w 1447014"/>
                  <a:gd name="connsiteY11" fmla="*/ 672375 h 863920"/>
                  <a:gd name="connsiteX12" fmla="*/ 138253 w 1447014"/>
                  <a:gd name="connsiteY12" fmla="*/ 692797 h 863920"/>
                  <a:gd name="connsiteX13" fmla="*/ 128041 w 1447014"/>
                  <a:gd name="connsiteY13" fmla="*/ 664717 h 863920"/>
                  <a:gd name="connsiteX14" fmla="*/ 64225 w 1447014"/>
                  <a:gd name="connsiteY14" fmla="*/ 657059 h 863920"/>
                  <a:gd name="connsiteX15" fmla="*/ 48908 w 1447014"/>
                  <a:gd name="connsiteY15" fmla="*/ 634084 h 863920"/>
                  <a:gd name="connsiteX16" fmla="*/ 36145 w 1447014"/>
                  <a:gd name="connsiteY16" fmla="*/ 575373 h 863920"/>
                  <a:gd name="connsiteX17" fmla="*/ 64225 w 1447014"/>
                  <a:gd name="connsiteY17" fmla="*/ 511556 h 863920"/>
                  <a:gd name="connsiteX18" fmla="*/ 56567 w 1447014"/>
                  <a:gd name="connsiteY18" fmla="*/ 478371 h 863920"/>
                  <a:gd name="connsiteX19" fmla="*/ 76988 w 1447014"/>
                  <a:gd name="connsiteY19" fmla="*/ 468161 h 863920"/>
                  <a:gd name="connsiteX20" fmla="*/ 79540 w 1447014"/>
                  <a:gd name="connsiteY20" fmla="*/ 396685 h 863920"/>
                  <a:gd name="connsiteX21" fmla="*/ 54013 w 1447014"/>
                  <a:gd name="connsiteY21" fmla="*/ 381370 h 863920"/>
                  <a:gd name="connsiteX22" fmla="*/ 64225 w 1447014"/>
                  <a:gd name="connsiteY22" fmla="*/ 355843 h 863920"/>
                  <a:gd name="connsiteX23" fmla="*/ 54013 w 1447014"/>
                  <a:gd name="connsiteY23" fmla="*/ 340527 h 863920"/>
                  <a:gd name="connsiteX24" fmla="*/ 36145 w 1447014"/>
                  <a:gd name="connsiteY24" fmla="*/ 304790 h 863920"/>
                  <a:gd name="connsiteX25" fmla="*/ 35015 w 1447014"/>
                  <a:gd name="connsiteY25" fmla="*/ 306767 h 863920"/>
                  <a:gd name="connsiteX26" fmla="*/ 13841 w 1447014"/>
                  <a:gd name="connsiteY26" fmla="*/ 261394 h 863920"/>
                  <a:gd name="connsiteX27" fmla="*/ 26094 w 1447014"/>
                  <a:gd name="connsiteY27" fmla="*/ 232804 h 863920"/>
                  <a:gd name="connsiteX28" fmla="*/ 0 w 1447014"/>
                  <a:gd name="connsiteY28" fmla="*/ 213232 h 863920"/>
                  <a:gd name="connsiteX29" fmla="*/ 90262 w 1447014"/>
                  <a:gd name="connsiteY29" fmla="*/ 175624 h 863920"/>
                  <a:gd name="connsiteX30" fmla="*/ 110683 w 1447014"/>
                  <a:gd name="connsiteY30" fmla="*/ 163371 h 863920"/>
                  <a:gd name="connsiteX31" fmla="*/ 94346 w 1447014"/>
                  <a:gd name="connsiteY31" fmla="*/ 118444 h 863920"/>
                  <a:gd name="connsiteX32" fmla="*/ 122936 w 1447014"/>
                  <a:gd name="connsiteY32" fmla="*/ 114360 h 863920"/>
                  <a:gd name="connsiteX33" fmla="*/ 155610 w 1447014"/>
                  <a:gd name="connsiteY33" fmla="*/ 57180 h 863920"/>
                  <a:gd name="connsiteX34" fmla="*/ 94346 w 1447014"/>
                  <a:gd name="connsiteY34" fmla="*/ 28590 h 863920"/>
                  <a:gd name="connsiteX35" fmla="*/ 127020 w 1447014"/>
                  <a:gd name="connsiteY35" fmla="*/ 0 h 863920"/>
                  <a:gd name="connsiteX36" fmla="*/ 159695 w 1447014"/>
                  <a:gd name="connsiteY36" fmla="*/ 8168 h 863920"/>
                  <a:gd name="connsiteX37" fmla="*/ 204622 w 1447014"/>
                  <a:gd name="connsiteY37" fmla="*/ 4084 h 863920"/>
                  <a:gd name="connsiteX38" fmla="*/ 327150 w 1447014"/>
                  <a:gd name="connsiteY38" fmla="*/ 53095 h 863920"/>
                  <a:gd name="connsiteX39" fmla="*/ 379261 w 1447014"/>
                  <a:gd name="connsiteY39" fmla="*/ 53095 h 863920"/>
                  <a:gd name="connsiteX40" fmla="*/ 1447014 w 1447014"/>
                  <a:gd name="connsiteY40" fmla="*/ 679135 h 863920"/>
                  <a:gd name="connsiteX0" fmla="*/ 291389 w 1447014"/>
                  <a:gd name="connsiteY0" fmla="*/ 863920 h 863920"/>
                  <a:gd name="connsiteX1" fmla="*/ 296517 w 1447014"/>
                  <a:gd name="connsiteY1" fmla="*/ 843404 h 863920"/>
                  <a:gd name="connsiteX2" fmla="*/ 329704 w 1447014"/>
                  <a:gd name="connsiteY2" fmla="*/ 794904 h 863920"/>
                  <a:gd name="connsiteX3" fmla="*/ 306729 w 1447014"/>
                  <a:gd name="connsiteY3" fmla="*/ 787246 h 863920"/>
                  <a:gd name="connsiteX4" fmla="*/ 309282 w 1447014"/>
                  <a:gd name="connsiteY4" fmla="*/ 761718 h 863920"/>
                  <a:gd name="connsiteX5" fmla="*/ 309282 w 1447014"/>
                  <a:gd name="connsiteY5" fmla="*/ 741297 h 863920"/>
                  <a:gd name="connsiteX6" fmla="*/ 293966 w 1447014"/>
                  <a:gd name="connsiteY6" fmla="*/ 725981 h 863920"/>
                  <a:gd name="connsiteX7" fmla="*/ 230148 w 1447014"/>
                  <a:gd name="connsiteY7" fmla="*/ 748955 h 863920"/>
                  <a:gd name="connsiteX8" fmla="*/ 227597 w 1447014"/>
                  <a:gd name="connsiteY8" fmla="*/ 708112 h 863920"/>
                  <a:gd name="connsiteX9" fmla="*/ 207175 w 1447014"/>
                  <a:gd name="connsiteY9" fmla="*/ 672375 h 863920"/>
                  <a:gd name="connsiteX10" fmla="*/ 181647 w 1447014"/>
                  <a:gd name="connsiteY10" fmla="*/ 672375 h 863920"/>
                  <a:gd name="connsiteX11" fmla="*/ 138253 w 1447014"/>
                  <a:gd name="connsiteY11" fmla="*/ 692797 h 863920"/>
                  <a:gd name="connsiteX12" fmla="*/ 128041 w 1447014"/>
                  <a:gd name="connsiteY12" fmla="*/ 664717 h 863920"/>
                  <a:gd name="connsiteX13" fmla="*/ 64225 w 1447014"/>
                  <a:gd name="connsiteY13" fmla="*/ 657059 h 863920"/>
                  <a:gd name="connsiteX14" fmla="*/ 48908 w 1447014"/>
                  <a:gd name="connsiteY14" fmla="*/ 634084 h 863920"/>
                  <a:gd name="connsiteX15" fmla="*/ 36145 w 1447014"/>
                  <a:gd name="connsiteY15" fmla="*/ 575373 h 863920"/>
                  <a:gd name="connsiteX16" fmla="*/ 64225 w 1447014"/>
                  <a:gd name="connsiteY16" fmla="*/ 511556 h 863920"/>
                  <a:gd name="connsiteX17" fmla="*/ 56567 w 1447014"/>
                  <a:gd name="connsiteY17" fmla="*/ 478371 h 863920"/>
                  <a:gd name="connsiteX18" fmla="*/ 76988 w 1447014"/>
                  <a:gd name="connsiteY18" fmla="*/ 468161 h 863920"/>
                  <a:gd name="connsiteX19" fmla="*/ 79540 w 1447014"/>
                  <a:gd name="connsiteY19" fmla="*/ 396685 h 863920"/>
                  <a:gd name="connsiteX20" fmla="*/ 54013 w 1447014"/>
                  <a:gd name="connsiteY20" fmla="*/ 381370 h 863920"/>
                  <a:gd name="connsiteX21" fmla="*/ 64225 w 1447014"/>
                  <a:gd name="connsiteY21" fmla="*/ 355843 h 863920"/>
                  <a:gd name="connsiteX22" fmla="*/ 54013 w 1447014"/>
                  <a:gd name="connsiteY22" fmla="*/ 340527 h 863920"/>
                  <a:gd name="connsiteX23" fmla="*/ 36145 w 1447014"/>
                  <a:gd name="connsiteY23" fmla="*/ 304790 h 863920"/>
                  <a:gd name="connsiteX24" fmla="*/ 35015 w 1447014"/>
                  <a:gd name="connsiteY24" fmla="*/ 306767 h 863920"/>
                  <a:gd name="connsiteX25" fmla="*/ 13841 w 1447014"/>
                  <a:gd name="connsiteY25" fmla="*/ 261394 h 863920"/>
                  <a:gd name="connsiteX26" fmla="*/ 26094 w 1447014"/>
                  <a:gd name="connsiteY26" fmla="*/ 232804 h 863920"/>
                  <a:gd name="connsiteX27" fmla="*/ 0 w 1447014"/>
                  <a:gd name="connsiteY27" fmla="*/ 213232 h 863920"/>
                  <a:gd name="connsiteX28" fmla="*/ 90262 w 1447014"/>
                  <a:gd name="connsiteY28" fmla="*/ 175624 h 863920"/>
                  <a:gd name="connsiteX29" fmla="*/ 110683 w 1447014"/>
                  <a:gd name="connsiteY29" fmla="*/ 163371 h 863920"/>
                  <a:gd name="connsiteX30" fmla="*/ 94346 w 1447014"/>
                  <a:gd name="connsiteY30" fmla="*/ 118444 h 863920"/>
                  <a:gd name="connsiteX31" fmla="*/ 122936 w 1447014"/>
                  <a:gd name="connsiteY31" fmla="*/ 114360 h 863920"/>
                  <a:gd name="connsiteX32" fmla="*/ 155610 w 1447014"/>
                  <a:gd name="connsiteY32" fmla="*/ 57180 h 863920"/>
                  <a:gd name="connsiteX33" fmla="*/ 94346 w 1447014"/>
                  <a:gd name="connsiteY33" fmla="*/ 28590 h 863920"/>
                  <a:gd name="connsiteX34" fmla="*/ 127020 w 1447014"/>
                  <a:gd name="connsiteY34" fmla="*/ 0 h 863920"/>
                  <a:gd name="connsiteX35" fmla="*/ 159695 w 1447014"/>
                  <a:gd name="connsiteY35" fmla="*/ 8168 h 863920"/>
                  <a:gd name="connsiteX36" fmla="*/ 204622 w 1447014"/>
                  <a:gd name="connsiteY36" fmla="*/ 4084 h 863920"/>
                  <a:gd name="connsiteX37" fmla="*/ 327150 w 1447014"/>
                  <a:gd name="connsiteY37" fmla="*/ 53095 h 863920"/>
                  <a:gd name="connsiteX38" fmla="*/ 379261 w 1447014"/>
                  <a:gd name="connsiteY38" fmla="*/ 53095 h 863920"/>
                  <a:gd name="connsiteX39" fmla="*/ 1447014 w 1447014"/>
                  <a:gd name="connsiteY39" fmla="*/ 679135 h 863920"/>
                  <a:gd name="connsiteX0" fmla="*/ 291389 w 379261"/>
                  <a:gd name="connsiteY0" fmla="*/ 863920 h 863920"/>
                  <a:gd name="connsiteX1" fmla="*/ 296517 w 379261"/>
                  <a:gd name="connsiteY1" fmla="*/ 843404 h 863920"/>
                  <a:gd name="connsiteX2" fmla="*/ 329704 w 379261"/>
                  <a:gd name="connsiteY2" fmla="*/ 794904 h 863920"/>
                  <a:gd name="connsiteX3" fmla="*/ 306729 w 379261"/>
                  <a:gd name="connsiteY3" fmla="*/ 787246 h 863920"/>
                  <a:gd name="connsiteX4" fmla="*/ 309282 w 379261"/>
                  <a:gd name="connsiteY4" fmla="*/ 761718 h 863920"/>
                  <a:gd name="connsiteX5" fmla="*/ 309282 w 379261"/>
                  <a:gd name="connsiteY5" fmla="*/ 741297 h 863920"/>
                  <a:gd name="connsiteX6" fmla="*/ 293966 w 379261"/>
                  <a:gd name="connsiteY6" fmla="*/ 725981 h 863920"/>
                  <a:gd name="connsiteX7" fmla="*/ 230148 w 379261"/>
                  <a:gd name="connsiteY7" fmla="*/ 748955 h 863920"/>
                  <a:gd name="connsiteX8" fmla="*/ 227597 w 379261"/>
                  <a:gd name="connsiteY8" fmla="*/ 708112 h 863920"/>
                  <a:gd name="connsiteX9" fmla="*/ 207175 w 379261"/>
                  <a:gd name="connsiteY9" fmla="*/ 672375 h 863920"/>
                  <a:gd name="connsiteX10" fmla="*/ 181647 w 379261"/>
                  <a:gd name="connsiteY10" fmla="*/ 672375 h 863920"/>
                  <a:gd name="connsiteX11" fmla="*/ 138253 w 379261"/>
                  <a:gd name="connsiteY11" fmla="*/ 692797 h 863920"/>
                  <a:gd name="connsiteX12" fmla="*/ 128041 w 379261"/>
                  <a:gd name="connsiteY12" fmla="*/ 664717 h 863920"/>
                  <a:gd name="connsiteX13" fmla="*/ 64225 w 379261"/>
                  <a:gd name="connsiteY13" fmla="*/ 657059 h 863920"/>
                  <a:gd name="connsiteX14" fmla="*/ 48908 w 379261"/>
                  <a:gd name="connsiteY14" fmla="*/ 634084 h 863920"/>
                  <a:gd name="connsiteX15" fmla="*/ 36145 w 379261"/>
                  <a:gd name="connsiteY15" fmla="*/ 575373 h 863920"/>
                  <a:gd name="connsiteX16" fmla="*/ 64225 w 379261"/>
                  <a:gd name="connsiteY16" fmla="*/ 511556 h 863920"/>
                  <a:gd name="connsiteX17" fmla="*/ 56567 w 379261"/>
                  <a:gd name="connsiteY17" fmla="*/ 478371 h 863920"/>
                  <a:gd name="connsiteX18" fmla="*/ 76988 w 379261"/>
                  <a:gd name="connsiteY18" fmla="*/ 468161 h 863920"/>
                  <a:gd name="connsiteX19" fmla="*/ 79540 w 379261"/>
                  <a:gd name="connsiteY19" fmla="*/ 396685 h 863920"/>
                  <a:gd name="connsiteX20" fmla="*/ 54013 w 379261"/>
                  <a:gd name="connsiteY20" fmla="*/ 381370 h 863920"/>
                  <a:gd name="connsiteX21" fmla="*/ 64225 w 379261"/>
                  <a:gd name="connsiteY21" fmla="*/ 355843 h 863920"/>
                  <a:gd name="connsiteX22" fmla="*/ 54013 w 379261"/>
                  <a:gd name="connsiteY22" fmla="*/ 340527 h 863920"/>
                  <a:gd name="connsiteX23" fmla="*/ 36145 w 379261"/>
                  <a:gd name="connsiteY23" fmla="*/ 304790 h 863920"/>
                  <a:gd name="connsiteX24" fmla="*/ 35015 w 379261"/>
                  <a:gd name="connsiteY24" fmla="*/ 306767 h 863920"/>
                  <a:gd name="connsiteX25" fmla="*/ 13841 w 379261"/>
                  <a:gd name="connsiteY25" fmla="*/ 261394 h 863920"/>
                  <a:gd name="connsiteX26" fmla="*/ 26094 w 379261"/>
                  <a:gd name="connsiteY26" fmla="*/ 232804 h 863920"/>
                  <a:gd name="connsiteX27" fmla="*/ 0 w 379261"/>
                  <a:gd name="connsiteY27" fmla="*/ 213232 h 863920"/>
                  <a:gd name="connsiteX28" fmla="*/ 90262 w 379261"/>
                  <a:gd name="connsiteY28" fmla="*/ 175624 h 863920"/>
                  <a:gd name="connsiteX29" fmla="*/ 110683 w 379261"/>
                  <a:gd name="connsiteY29" fmla="*/ 163371 h 863920"/>
                  <a:gd name="connsiteX30" fmla="*/ 94346 w 379261"/>
                  <a:gd name="connsiteY30" fmla="*/ 118444 h 863920"/>
                  <a:gd name="connsiteX31" fmla="*/ 122936 w 379261"/>
                  <a:gd name="connsiteY31" fmla="*/ 114360 h 863920"/>
                  <a:gd name="connsiteX32" fmla="*/ 155610 w 379261"/>
                  <a:gd name="connsiteY32" fmla="*/ 57180 h 863920"/>
                  <a:gd name="connsiteX33" fmla="*/ 94346 w 379261"/>
                  <a:gd name="connsiteY33" fmla="*/ 28590 h 863920"/>
                  <a:gd name="connsiteX34" fmla="*/ 127020 w 379261"/>
                  <a:gd name="connsiteY34" fmla="*/ 0 h 863920"/>
                  <a:gd name="connsiteX35" fmla="*/ 159695 w 379261"/>
                  <a:gd name="connsiteY35" fmla="*/ 8168 h 863920"/>
                  <a:gd name="connsiteX36" fmla="*/ 204622 w 379261"/>
                  <a:gd name="connsiteY36" fmla="*/ 4084 h 863920"/>
                  <a:gd name="connsiteX37" fmla="*/ 327150 w 379261"/>
                  <a:gd name="connsiteY37" fmla="*/ 53095 h 863920"/>
                  <a:gd name="connsiteX38" fmla="*/ 379261 w 379261"/>
                  <a:gd name="connsiteY38" fmla="*/ 53095 h 863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79261" h="863920">
                    <a:moveTo>
                      <a:pt x="291389" y="863920"/>
                    </a:moveTo>
                    <a:lnTo>
                      <a:pt x="296517" y="843404"/>
                    </a:lnTo>
                    <a:lnTo>
                      <a:pt x="329704" y="794904"/>
                    </a:lnTo>
                    <a:lnTo>
                      <a:pt x="306729" y="787246"/>
                    </a:lnTo>
                    <a:lnTo>
                      <a:pt x="309282" y="761718"/>
                    </a:lnTo>
                    <a:lnTo>
                      <a:pt x="309282" y="741297"/>
                    </a:lnTo>
                    <a:lnTo>
                      <a:pt x="293966" y="725981"/>
                    </a:lnTo>
                    <a:lnTo>
                      <a:pt x="230148" y="748955"/>
                    </a:lnTo>
                    <a:lnTo>
                      <a:pt x="227597" y="708112"/>
                    </a:lnTo>
                    <a:lnTo>
                      <a:pt x="207175" y="672375"/>
                    </a:lnTo>
                    <a:lnTo>
                      <a:pt x="181647" y="672375"/>
                    </a:lnTo>
                    <a:lnTo>
                      <a:pt x="138253" y="692797"/>
                    </a:lnTo>
                    <a:lnTo>
                      <a:pt x="128041" y="664717"/>
                    </a:lnTo>
                    <a:lnTo>
                      <a:pt x="64225" y="657059"/>
                    </a:lnTo>
                    <a:lnTo>
                      <a:pt x="48908" y="634084"/>
                    </a:lnTo>
                    <a:lnTo>
                      <a:pt x="36145" y="575373"/>
                    </a:lnTo>
                    <a:lnTo>
                      <a:pt x="64225" y="511556"/>
                    </a:lnTo>
                    <a:lnTo>
                      <a:pt x="56567" y="478371"/>
                    </a:lnTo>
                    <a:lnTo>
                      <a:pt x="76988" y="468161"/>
                    </a:lnTo>
                    <a:cubicBezTo>
                      <a:pt x="77839" y="444336"/>
                      <a:pt x="78689" y="420510"/>
                      <a:pt x="79540" y="396685"/>
                    </a:cubicBezTo>
                    <a:lnTo>
                      <a:pt x="54013" y="381370"/>
                    </a:lnTo>
                    <a:lnTo>
                      <a:pt x="64225" y="355843"/>
                    </a:lnTo>
                    <a:lnTo>
                      <a:pt x="54013" y="340527"/>
                    </a:lnTo>
                    <a:lnTo>
                      <a:pt x="36145" y="304790"/>
                    </a:lnTo>
                    <a:lnTo>
                      <a:pt x="35015" y="306767"/>
                    </a:lnTo>
                    <a:lnTo>
                      <a:pt x="13841" y="261394"/>
                    </a:lnTo>
                    <a:lnTo>
                      <a:pt x="26094" y="232804"/>
                    </a:lnTo>
                    <a:lnTo>
                      <a:pt x="0" y="213232"/>
                    </a:lnTo>
                    <a:lnTo>
                      <a:pt x="90262" y="175624"/>
                    </a:lnTo>
                    <a:lnTo>
                      <a:pt x="110683" y="163371"/>
                    </a:lnTo>
                    <a:lnTo>
                      <a:pt x="94346" y="118444"/>
                    </a:lnTo>
                    <a:lnTo>
                      <a:pt x="122936" y="114360"/>
                    </a:lnTo>
                    <a:lnTo>
                      <a:pt x="155610" y="57180"/>
                    </a:lnTo>
                    <a:lnTo>
                      <a:pt x="94346" y="28590"/>
                    </a:lnTo>
                    <a:lnTo>
                      <a:pt x="127020" y="0"/>
                    </a:lnTo>
                    <a:lnTo>
                      <a:pt x="159695" y="8168"/>
                    </a:lnTo>
                    <a:lnTo>
                      <a:pt x="204622" y="4084"/>
                    </a:lnTo>
                    <a:lnTo>
                      <a:pt x="327150" y="53095"/>
                    </a:lnTo>
                    <a:lnTo>
                      <a:pt x="379261" y="53095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8C8DCE6F-3922-CC8E-5677-CE1BA575D6DE}"/>
                </a:ext>
              </a:extLst>
            </p:cNvPr>
            <p:cNvGrpSpPr/>
            <p:nvPr/>
          </p:nvGrpSpPr>
          <p:grpSpPr>
            <a:xfrm>
              <a:off x="1041249" y="4436984"/>
              <a:ext cx="2298886" cy="1997927"/>
              <a:chOff x="1429055" y="1722259"/>
              <a:chExt cx="1148039" cy="997744"/>
            </a:xfrm>
          </p:grpSpPr>
          <p:sp>
            <p:nvSpPr>
              <p:cNvPr id="141" name="正方形/長方形 140">
                <a:extLst>
                  <a:ext uri="{FF2B5EF4-FFF2-40B4-BE49-F238E27FC236}">
                    <a16:creationId xmlns:a16="http://schemas.microsoft.com/office/drawing/2014/main" id="{BC11EE19-2969-7A8B-D4F3-7F992B52192B}"/>
                  </a:ext>
                </a:extLst>
              </p:cNvPr>
              <p:cNvSpPr/>
              <p:nvPr/>
            </p:nvSpPr>
            <p:spPr>
              <a:xfrm>
                <a:off x="1429055" y="2065780"/>
                <a:ext cx="160105" cy="9222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兵庫</a:t>
                </a:r>
              </a:p>
            </p:txBody>
          </p:sp>
          <p:sp>
            <p:nvSpPr>
              <p:cNvPr id="142" name="正方形/長方形 141">
                <a:extLst>
                  <a:ext uri="{FF2B5EF4-FFF2-40B4-BE49-F238E27FC236}">
                    <a16:creationId xmlns:a16="http://schemas.microsoft.com/office/drawing/2014/main" id="{0E6991D6-EF68-7F0E-17CC-E4CE58047B93}"/>
                  </a:ext>
                </a:extLst>
              </p:cNvPr>
              <p:cNvSpPr/>
              <p:nvPr/>
            </p:nvSpPr>
            <p:spPr>
              <a:xfrm>
                <a:off x="2058369" y="1722259"/>
                <a:ext cx="160105" cy="9222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福井</a:t>
                </a:r>
              </a:p>
            </p:txBody>
          </p:sp>
          <p:sp>
            <p:nvSpPr>
              <p:cNvPr id="143" name="正方形/長方形 142">
                <a:extLst>
                  <a:ext uri="{FF2B5EF4-FFF2-40B4-BE49-F238E27FC236}">
                    <a16:creationId xmlns:a16="http://schemas.microsoft.com/office/drawing/2014/main" id="{C7CB47C3-981D-E932-0100-1B4BD1747364}"/>
                  </a:ext>
                </a:extLst>
              </p:cNvPr>
              <p:cNvSpPr/>
              <p:nvPr/>
            </p:nvSpPr>
            <p:spPr>
              <a:xfrm>
                <a:off x="2367960" y="1961707"/>
                <a:ext cx="160105" cy="9222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滋賀</a:t>
                </a:r>
              </a:p>
            </p:txBody>
          </p:sp>
          <p:sp>
            <p:nvSpPr>
              <p:cNvPr id="144" name="正方形/長方形 143">
                <a:extLst>
                  <a:ext uri="{FF2B5EF4-FFF2-40B4-BE49-F238E27FC236}">
                    <a16:creationId xmlns:a16="http://schemas.microsoft.com/office/drawing/2014/main" id="{C840BE8F-6142-CEA8-12BF-22FA38660FD8}"/>
                  </a:ext>
                </a:extLst>
              </p:cNvPr>
              <p:cNvSpPr/>
              <p:nvPr/>
            </p:nvSpPr>
            <p:spPr>
              <a:xfrm>
                <a:off x="2497042" y="2390635"/>
                <a:ext cx="80052" cy="18444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三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重</a:t>
                </a:r>
              </a:p>
            </p:txBody>
          </p:sp>
          <p:sp>
            <p:nvSpPr>
              <p:cNvPr id="145" name="正方形/長方形 144">
                <a:extLst>
                  <a:ext uri="{FF2B5EF4-FFF2-40B4-BE49-F238E27FC236}">
                    <a16:creationId xmlns:a16="http://schemas.microsoft.com/office/drawing/2014/main" id="{1961BFC5-BC8A-49AA-FF39-D2B702D0855C}"/>
                  </a:ext>
                </a:extLst>
              </p:cNvPr>
              <p:cNvSpPr/>
              <p:nvPr/>
            </p:nvSpPr>
            <p:spPr>
              <a:xfrm>
                <a:off x="2247495" y="2535562"/>
                <a:ext cx="80052" cy="18444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奈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良</a:t>
                </a:r>
              </a:p>
            </p:txBody>
          </p:sp>
          <p:sp>
            <p:nvSpPr>
              <p:cNvPr id="146" name="正方形/長方形 145">
                <a:extLst>
                  <a:ext uri="{FF2B5EF4-FFF2-40B4-BE49-F238E27FC236}">
                    <a16:creationId xmlns:a16="http://schemas.microsoft.com/office/drawing/2014/main" id="{8208786C-C66F-18D0-E040-63ABC6FD81E7}"/>
                  </a:ext>
                </a:extLst>
              </p:cNvPr>
              <p:cNvSpPr/>
              <p:nvPr/>
            </p:nvSpPr>
            <p:spPr>
              <a:xfrm rot="594335">
                <a:off x="1985302" y="2428383"/>
                <a:ext cx="80052" cy="18444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阪</a:t>
                </a:r>
              </a:p>
            </p:txBody>
          </p:sp>
          <p:sp>
            <p:nvSpPr>
              <p:cNvPr id="147" name="正方形/長方形 146">
                <a:extLst>
                  <a:ext uri="{FF2B5EF4-FFF2-40B4-BE49-F238E27FC236}">
                    <a16:creationId xmlns:a16="http://schemas.microsoft.com/office/drawing/2014/main" id="{799DC208-1B85-3E94-0B94-0170DE9A39FD}"/>
                  </a:ext>
                </a:extLst>
              </p:cNvPr>
              <p:cNvSpPr/>
              <p:nvPr/>
            </p:nvSpPr>
            <p:spPr>
              <a:xfrm rot="18900000">
                <a:off x="1879242" y="1833429"/>
                <a:ext cx="153701" cy="26257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vert="eaVert"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京都</a:t>
                </a:r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E1D6267-E383-EB2C-EE06-E3A7B69F3B65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京都府のおとなり、隣接する県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30" name="グループ化 329">
            <a:extLst>
              <a:ext uri="{FF2B5EF4-FFF2-40B4-BE49-F238E27FC236}">
                <a16:creationId xmlns:a16="http://schemas.microsoft.com/office/drawing/2014/main" id="{42270DCE-0DD3-8506-D6FF-6C9AB90173FC}"/>
              </a:ext>
            </a:extLst>
          </p:cNvPr>
          <p:cNvGrpSpPr/>
          <p:nvPr/>
        </p:nvGrpSpPr>
        <p:grpSpPr>
          <a:xfrm>
            <a:off x="676189" y="833736"/>
            <a:ext cx="2696971" cy="2717223"/>
            <a:chOff x="676189" y="833736"/>
            <a:chExt cx="2696971" cy="2717223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0F67EB25-F0EB-1681-2E0C-33DC946F4AE9}"/>
                </a:ext>
              </a:extLst>
            </p:cNvPr>
            <p:cNvGrpSpPr/>
            <p:nvPr/>
          </p:nvGrpSpPr>
          <p:grpSpPr>
            <a:xfrm>
              <a:off x="676189" y="833736"/>
              <a:ext cx="2696971" cy="2717223"/>
              <a:chOff x="676189" y="833736"/>
              <a:chExt cx="2696971" cy="2717223"/>
            </a:xfrm>
          </p:grpSpPr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107D89BB-087E-12FE-6069-AABFC3CA51BC}"/>
                  </a:ext>
                </a:extLst>
              </p:cNvPr>
              <p:cNvSpPr/>
              <p:nvPr/>
            </p:nvSpPr>
            <p:spPr>
              <a:xfrm>
                <a:off x="2993816" y="833736"/>
                <a:ext cx="300626" cy="109239"/>
              </a:xfrm>
              <a:prstGeom prst="rect">
                <a:avLst/>
              </a:pr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0E798F84-6BBA-895A-7B50-4143C6EA95BC}"/>
                  </a:ext>
                </a:extLst>
              </p:cNvPr>
              <p:cNvGrpSpPr/>
              <p:nvPr/>
            </p:nvGrpSpPr>
            <p:grpSpPr>
              <a:xfrm>
                <a:off x="676189" y="833736"/>
                <a:ext cx="2461831" cy="2717223"/>
                <a:chOff x="676189" y="833736"/>
                <a:chExt cx="2461831" cy="2717223"/>
              </a:xfrm>
            </p:grpSpPr>
            <p:sp>
              <p:nvSpPr>
                <p:cNvPr id="6" name="フリーフォーム: 図形 5">
                  <a:extLst>
                    <a:ext uri="{FF2B5EF4-FFF2-40B4-BE49-F238E27FC236}">
                      <a16:creationId xmlns:a16="http://schemas.microsoft.com/office/drawing/2014/main" id="{7C758EAC-20E5-2A3B-884F-728ACA00C67D}"/>
                    </a:ext>
                  </a:extLst>
                </p:cNvPr>
                <p:cNvSpPr/>
                <p:nvPr/>
              </p:nvSpPr>
              <p:spPr>
                <a:xfrm>
                  <a:off x="1288399" y="2578728"/>
                  <a:ext cx="303399" cy="415579"/>
                </a:xfrm>
                <a:custGeom>
                  <a:avLst/>
                  <a:gdLst>
                    <a:gd name="connsiteX0" fmla="*/ 1066800 w 1133475"/>
                    <a:gd name="connsiteY0" fmla="*/ 0 h 1552575"/>
                    <a:gd name="connsiteX1" fmla="*/ 993775 w 1133475"/>
                    <a:gd name="connsiteY1" fmla="*/ 0 h 1552575"/>
                    <a:gd name="connsiteX2" fmla="*/ 885825 w 1133475"/>
                    <a:gd name="connsiteY2" fmla="*/ 174625 h 1552575"/>
                    <a:gd name="connsiteX3" fmla="*/ 781050 w 1133475"/>
                    <a:gd name="connsiteY3" fmla="*/ 273050 h 1552575"/>
                    <a:gd name="connsiteX4" fmla="*/ 695325 w 1133475"/>
                    <a:gd name="connsiteY4" fmla="*/ 288925 h 1552575"/>
                    <a:gd name="connsiteX5" fmla="*/ 558800 w 1133475"/>
                    <a:gd name="connsiteY5" fmla="*/ 511175 h 1552575"/>
                    <a:gd name="connsiteX6" fmla="*/ 485775 w 1133475"/>
                    <a:gd name="connsiteY6" fmla="*/ 520700 h 1552575"/>
                    <a:gd name="connsiteX7" fmla="*/ 419100 w 1133475"/>
                    <a:gd name="connsiteY7" fmla="*/ 600075 h 1552575"/>
                    <a:gd name="connsiteX8" fmla="*/ 165100 w 1133475"/>
                    <a:gd name="connsiteY8" fmla="*/ 1069975 h 1552575"/>
                    <a:gd name="connsiteX9" fmla="*/ 79375 w 1133475"/>
                    <a:gd name="connsiteY9" fmla="*/ 1038225 h 1552575"/>
                    <a:gd name="connsiteX10" fmla="*/ 0 w 1133475"/>
                    <a:gd name="connsiteY10" fmla="*/ 1149350 h 1552575"/>
                    <a:gd name="connsiteX11" fmla="*/ 38100 w 1133475"/>
                    <a:gd name="connsiteY11" fmla="*/ 1254125 h 1552575"/>
                    <a:gd name="connsiteX12" fmla="*/ 38100 w 1133475"/>
                    <a:gd name="connsiteY12" fmla="*/ 1343025 h 1552575"/>
                    <a:gd name="connsiteX13" fmla="*/ 149225 w 1133475"/>
                    <a:gd name="connsiteY13" fmla="*/ 1339850 h 1552575"/>
                    <a:gd name="connsiteX14" fmla="*/ 127000 w 1133475"/>
                    <a:gd name="connsiteY14" fmla="*/ 1435100 h 1552575"/>
                    <a:gd name="connsiteX15" fmla="*/ 219075 w 1133475"/>
                    <a:gd name="connsiteY15" fmla="*/ 1492250 h 1552575"/>
                    <a:gd name="connsiteX16" fmla="*/ 228600 w 1133475"/>
                    <a:gd name="connsiteY16" fmla="*/ 1552575 h 1552575"/>
                    <a:gd name="connsiteX17" fmla="*/ 361950 w 1133475"/>
                    <a:gd name="connsiteY17" fmla="*/ 1501775 h 1552575"/>
                    <a:gd name="connsiteX18" fmla="*/ 434975 w 1133475"/>
                    <a:gd name="connsiteY18" fmla="*/ 1520825 h 1552575"/>
                    <a:gd name="connsiteX19" fmla="*/ 552450 w 1133475"/>
                    <a:gd name="connsiteY19" fmla="*/ 1403350 h 1552575"/>
                    <a:gd name="connsiteX20" fmla="*/ 898525 w 1133475"/>
                    <a:gd name="connsiteY20" fmla="*/ 1263650 h 1552575"/>
                    <a:gd name="connsiteX21" fmla="*/ 869950 w 1133475"/>
                    <a:gd name="connsiteY21" fmla="*/ 1209675 h 1552575"/>
                    <a:gd name="connsiteX22" fmla="*/ 885825 w 1133475"/>
                    <a:gd name="connsiteY22" fmla="*/ 1152525 h 1552575"/>
                    <a:gd name="connsiteX23" fmla="*/ 793750 w 1133475"/>
                    <a:gd name="connsiteY23" fmla="*/ 1085850 h 1552575"/>
                    <a:gd name="connsiteX24" fmla="*/ 790575 w 1133475"/>
                    <a:gd name="connsiteY24" fmla="*/ 996950 h 1552575"/>
                    <a:gd name="connsiteX25" fmla="*/ 714375 w 1133475"/>
                    <a:gd name="connsiteY25" fmla="*/ 917575 h 1552575"/>
                    <a:gd name="connsiteX26" fmla="*/ 733425 w 1133475"/>
                    <a:gd name="connsiteY26" fmla="*/ 876300 h 1552575"/>
                    <a:gd name="connsiteX27" fmla="*/ 717550 w 1133475"/>
                    <a:gd name="connsiteY27" fmla="*/ 825500 h 1552575"/>
                    <a:gd name="connsiteX28" fmla="*/ 727075 w 1133475"/>
                    <a:gd name="connsiteY28" fmla="*/ 685800 h 1552575"/>
                    <a:gd name="connsiteX29" fmla="*/ 892175 w 1133475"/>
                    <a:gd name="connsiteY29" fmla="*/ 492125 h 1552575"/>
                    <a:gd name="connsiteX30" fmla="*/ 898525 w 1133475"/>
                    <a:gd name="connsiteY30" fmla="*/ 457200 h 1552575"/>
                    <a:gd name="connsiteX31" fmla="*/ 1025525 w 1133475"/>
                    <a:gd name="connsiteY31" fmla="*/ 352425 h 1552575"/>
                    <a:gd name="connsiteX32" fmla="*/ 1044575 w 1133475"/>
                    <a:gd name="connsiteY32" fmla="*/ 209550 h 1552575"/>
                    <a:gd name="connsiteX33" fmla="*/ 1089025 w 1133475"/>
                    <a:gd name="connsiteY33" fmla="*/ 180975 h 1552575"/>
                    <a:gd name="connsiteX34" fmla="*/ 1133475 w 1133475"/>
                    <a:gd name="connsiteY34" fmla="*/ 111125 h 1552575"/>
                    <a:gd name="connsiteX35" fmla="*/ 1066800 w 1133475"/>
                    <a:gd name="connsiteY35" fmla="*/ 0 h 155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33475" h="1552575">
                      <a:moveTo>
                        <a:pt x="1066800" y="0"/>
                      </a:moveTo>
                      <a:lnTo>
                        <a:pt x="993775" y="0"/>
                      </a:lnTo>
                      <a:lnTo>
                        <a:pt x="885825" y="174625"/>
                      </a:lnTo>
                      <a:lnTo>
                        <a:pt x="781050" y="273050"/>
                      </a:lnTo>
                      <a:lnTo>
                        <a:pt x="695325" y="288925"/>
                      </a:lnTo>
                      <a:lnTo>
                        <a:pt x="558800" y="511175"/>
                      </a:lnTo>
                      <a:lnTo>
                        <a:pt x="485775" y="520700"/>
                      </a:lnTo>
                      <a:lnTo>
                        <a:pt x="419100" y="600075"/>
                      </a:lnTo>
                      <a:lnTo>
                        <a:pt x="165100" y="1069975"/>
                      </a:lnTo>
                      <a:lnTo>
                        <a:pt x="79375" y="1038225"/>
                      </a:lnTo>
                      <a:lnTo>
                        <a:pt x="0" y="1149350"/>
                      </a:lnTo>
                      <a:lnTo>
                        <a:pt x="38100" y="1254125"/>
                      </a:lnTo>
                      <a:lnTo>
                        <a:pt x="38100" y="1343025"/>
                      </a:lnTo>
                      <a:lnTo>
                        <a:pt x="149225" y="1339850"/>
                      </a:lnTo>
                      <a:lnTo>
                        <a:pt x="127000" y="1435100"/>
                      </a:lnTo>
                      <a:lnTo>
                        <a:pt x="219075" y="1492250"/>
                      </a:lnTo>
                      <a:lnTo>
                        <a:pt x="228600" y="1552575"/>
                      </a:lnTo>
                      <a:lnTo>
                        <a:pt x="361950" y="1501775"/>
                      </a:lnTo>
                      <a:lnTo>
                        <a:pt x="434975" y="1520825"/>
                      </a:lnTo>
                      <a:lnTo>
                        <a:pt x="552450" y="1403350"/>
                      </a:lnTo>
                      <a:lnTo>
                        <a:pt x="898525" y="1263650"/>
                      </a:lnTo>
                      <a:lnTo>
                        <a:pt x="869950" y="1209675"/>
                      </a:lnTo>
                      <a:lnTo>
                        <a:pt x="885825" y="1152525"/>
                      </a:lnTo>
                      <a:lnTo>
                        <a:pt x="793750" y="1085850"/>
                      </a:lnTo>
                      <a:lnTo>
                        <a:pt x="790575" y="996950"/>
                      </a:lnTo>
                      <a:lnTo>
                        <a:pt x="714375" y="917575"/>
                      </a:lnTo>
                      <a:lnTo>
                        <a:pt x="733425" y="876300"/>
                      </a:lnTo>
                      <a:lnTo>
                        <a:pt x="717550" y="825500"/>
                      </a:lnTo>
                      <a:lnTo>
                        <a:pt x="727075" y="685800"/>
                      </a:lnTo>
                      <a:lnTo>
                        <a:pt x="892175" y="492125"/>
                      </a:lnTo>
                      <a:lnTo>
                        <a:pt x="898525" y="457200"/>
                      </a:lnTo>
                      <a:lnTo>
                        <a:pt x="1025525" y="352425"/>
                      </a:lnTo>
                      <a:lnTo>
                        <a:pt x="1044575" y="209550"/>
                      </a:lnTo>
                      <a:lnTo>
                        <a:pt x="1089025" y="180975"/>
                      </a:lnTo>
                      <a:lnTo>
                        <a:pt x="1133475" y="111125"/>
                      </a:lnTo>
                      <a:lnTo>
                        <a:pt x="1066800" y="0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" name="フリーフォーム: 図形 6">
                  <a:extLst>
                    <a:ext uri="{FF2B5EF4-FFF2-40B4-BE49-F238E27FC236}">
                      <a16:creationId xmlns:a16="http://schemas.microsoft.com/office/drawing/2014/main" id="{9D303EEF-6B67-2B74-4D00-A3B98B8920E7}"/>
                    </a:ext>
                  </a:extLst>
                </p:cNvPr>
                <p:cNvSpPr/>
                <p:nvPr/>
              </p:nvSpPr>
              <p:spPr>
                <a:xfrm>
                  <a:off x="958657" y="1518112"/>
                  <a:ext cx="989230" cy="1041922"/>
                </a:xfrm>
                <a:custGeom>
                  <a:avLst/>
                  <a:gdLst>
                    <a:gd name="connsiteX0" fmla="*/ 368300 w 3695700"/>
                    <a:gd name="connsiteY0" fmla="*/ 209550 h 3892550"/>
                    <a:gd name="connsiteX1" fmla="*/ 482600 w 3695700"/>
                    <a:gd name="connsiteY1" fmla="*/ 171450 h 3892550"/>
                    <a:gd name="connsiteX2" fmla="*/ 622300 w 3695700"/>
                    <a:gd name="connsiteY2" fmla="*/ 139700 h 3892550"/>
                    <a:gd name="connsiteX3" fmla="*/ 812800 w 3695700"/>
                    <a:gd name="connsiteY3" fmla="*/ 0 h 3892550"/>
                    <a:gd name="connsiteX4" fmla="*/ 895350 w 3695700"/>
                    <a:gd name="connsiteY4" fmla="*/ 0 h 3892550"/>
                    <a:gd name="connsiteX5" fmla="*/ 933450 w 3695700"/>
                    <a:gd name="connsiteY5" fmla="*/ 57150 h 3892550"/>
                    <a:gd name="connsiteX6" fmla="*/ 1016000 w 3695700"/>
                    <a:gd name="connsiteY6" fmla="*/ 31750 h 3892550"/>
                    <a:gd name="connsiteX7" fmla="*/ 1117600 w 3695700"/>
                    <a:gd name="connsiteY7" fmla="*/ 95250 h 3892550"/>
                    <a:gd name="connsiteX8" fmla="*/ 1231900 w 3695700"/>
                    <a:gd name="connsiteY8" fmla="*/ 44450 h 3892550"/>
                    <a:gd name="connsiteX9" fmla="*/ 1346200 w 3695700"/>
                    <a:gd name="connsiteY9" fmla="*/ 44450 h 3892550"/>
                    <a:gd name="connsiteX10" fmla="*/ 1422400 w 3695700"/>
                    <a:gd name="connsiteY10" fmla="*/ 0 h 3892550"/>
                    <a:gd name="connsiteX11" fmla="*/ 1689100 w 3695700"/>
                    <a:gd name="connsiteY11" fmla="*/ 0 h 3892550"/>
                    <a:gd name="connsiteX12" fmla="*/ 1765300 w 3695700"/>
                    <a:gd name="connsiteY12" fmla="*/ 57150 h 3892550"/>
                    <a:gd name="connsiteX13" fmla="*/ 1854200 w 3695700"/>
                    <a:gd name="connsiteY13" fmla="*/ 31750 h 3892550"/>
                    <a:gd name="connsiteX14" fmla="*/ 1898650 w 3695700"/>
                    <a:gd name="connsiteY14" fmla="*/ 177800 h 3892550"/>
                    <a:gd name="connsiteX15" fmla="*/ 1822450 w 3695700"/>
                    <a:gd name="connsiteY15" fmla="*/ 279400 h 3892550"/>
                    <a:gd name="connsiteX16" fmla="*/ 2025650 w 3695700"/>
                    <a:gd name="connsiteY16" fmla="*/ 482600 h 3892550"/>
                    <a:gd name="connsiteX17" fmla="*/ 2019300 w 3695700"/>
                    <a:gd name="connsiteY17" fmla="*/ 558800 h 3892550"/>
                    <a:gd name="connsiteX18" fmla="*/ 2063750 w 3695700"/>
                    <a:gd name="connsiteY18" fmla="*/ 603250 h 3892550"/>
                    <a:gd name="connsiteX19" fmla="*/ 2279650 w 3695700"/>
                    <a:gd name="connsiteY19" fmla="*/ 488950 h 3892550"/>
                    <a:gd name="connsiteX20" fmla="*/ 2374900 w 3695700"/>
                    <a:gd name="connsiteY20" fmla="*/ 482600 h 3892550"/>
                    <a:gd name="connsiteX21" fmla="*/ 2419350 w 3695700"/>
                    <a:gd name="connsiteY21" fmla="*/ 571500 h 3892550"/>
                    <a:gd name="connsiteX22" fmla="*/ 2368550 w 3695700"/>
                    <a:gd name="connsiteY22" fmla="*/ 622300 h 3892550"/>
                    <a:gd name="connsiteX23" fmla="*/ 2393950 w 3695700"/>
                    <a:gd name="connsiteY23" fmla="*/ 730250 h 3892550"/>
                    <a:gd name="connsiteX24" fmla="*/ 2451100 w 3695700"/>
                    <a:gd name="connsiteY24" fmla="*/ 812800 h 3892550"/>
                    <a:gd name="connsiteX25" fmla="*/ 2432050 w 3695700"/>
                    <a:gd name="connsiteY25" fmla="*/ 977900 h 3892550"/>
                    <a:gd name="connsiteX26" fmla="*/ 2362200 w 3695700"/>
                    <a:gd name="connsiteY26" fmla="*/ 977900 h 3892550"/>
                    <a:gd name="connsiteX27" fmla="*/ 2260600 w 3695700"/>
                    <a:gd name="connsiteY27" fmla="*/ 1060450 h 3892550"/>
                    <a:gd name="connsiteX28" fmla="*/ 2241550 w 3695700"/>
                    <a:gd name="connsiteY28" fmla="*/ 1028700 h 3892550"/>
                    <a:gd name="connsiteX29" fmla="*/ 2101850 w 3695700"/>
                    <a:gd name="connsiteY29" fmla="*/ 946150 h 3892550"/>
                    <a:gd name="connsiteX30" fmla="*/ 2057400 w 3695700"/>
                    <a:gd name="connsiteY30" fmla="*/ 996950 h 3892550"/>
                    <a:gd name="connsiteX31" fmla="*/ 2044700 w 3695700"/>
                    <a:gd name="connsiteY31" fmla="*/ 1168400 h 3892550"/>
                    <a:gd name="connsiteX32" fmla="*/ 2012950 w 3695700"/>
                    <a:gd name="connsiteY32" fmla="*/ 1206500 h 3892550"/>
                    <a:gd name="connsiteX33" fmla="*/ 2051050 w 3695700"/>
                    <a:gd name="connsiteY33" fmla="*/ 1238250 h 3892550"/>
                    <a:gd name="connsiteX34" fmla="*/ 2044700 w 3695700"/>
                    <a:gd name="connsiteY34" fmla="*/ 1339850 h 3892550"/>
                    <a:gd name="connsiteX35" fmla="*/ 2305050 w 3695700"/>
                    <a:gd name="connsiteY35" fmla="*/ 1441450 h 3892550"/>
                    <a:gd name="connsiteX36" fmla="*/ 2336800 w 3695700"/>
                    <a:gd name="connsiteY36" fmla="*/ 1504950 h 3892550"/>
                    <a:gd name="connsiteX37" fmla="*/ 2438400 w 3695700"/>
                    <a:gd name="connsiteY37" fmla="*/ 1504950 h 3892550"/>
                    <a:gd name="connsiteX38" fmla="*/ 2514600 w 3695700"/>
                    <a:gd name="connsiteY38" fmla="*/ 1587500 h 3892550"/>
                    <a:gd name="connsiteX39" fmla="*/ 2622550 w 3695700"/>
                    <a:gd name="connsiteY39" fmla="*/ 1524000 h 3892550"/>
                    <a:gd name="connsiteX40" fmla="*/ 2768600 w 3695700"/>
                    <a:gd name="connsiteY40" fmla="*/ 1524000 h 3892550"/>
                    <a:gd name="connsiteX41" fmla="*/ 2787650 w 3695700"/>
                    <a:gd name="connsiteY41" fmla="*/ 1600200 h 3892550"/>
                    <a:gd name="connsiteX42" fmla="*/ 2736850 w 3695700"/>
                    <a:gd name="connsiteY42" fmla="*/ 1651000 h 3892550"/>
                    <a:gd name="connsiteX43" fmla="*/ 2844800 w 3695700"/>
                    <a:gd name="connsiteY43" fmla="*/ 1689100 h 3892550"/>
                    <a:gd name="connsiteX44" fmla="*/ 2895600 w 3695700"/>
                    <a:gd name="connsiteY44" fmla="*/ 1733550 h 3892550"/>
                    <a:gd name="connsiteX45" fmla="*/ 2857500 w 3695700"/>
                    <a:gd name="connsiteY45" fmla="*/ 1822450 h 3892550"/>
                    <a:gd name="connsiteX46" fmla="*/ 2927350 w 3695700"/>
                    <a:gd name="connsiteY46" fmla="*/ 1892300 h 3892550"/>
                    <a:gd name="connsiteX47" fmla="*/ 2971800 w 3695700"/>
                    <a:gd name="connsiteY47" fmla="*/ 1879600 h 3892550"/>
                    <a:gd name="connsiteX48" fmla="*/ 2990850 w 3695700"/>
                    <a:gd name="connsiteY48" fmla="*/ 1841500 h 3892550"/>
                    <a:gd name="connsiteX49" fmla="*/ 3098800 w 3695700"/>
                    <a:gd name="connsiteY49" fmla="*/ 1835150 h 3892550"/>
                    <a:gd name="connsiteX50" fmla="*/ 3187700 w 3695700"/>
                    <a:gd name="connsiteY50" fmla="*/ 1879600 h 3892550"/>
                    <a:gd name="connsiteX51" fmla="*/ 3124200 w 3695700"/>
                    <a:gd name="connsiteY51" fmla="*/ 1943100 h 3892550"/>
                    <a:gd name="connsiteX52" fmla="*/ 3187700 w 3695700"/>
                    <a:gd name="connsiteY52" fmla="*/ 1962150 h 3892550"/>
                    <a:gd name="connsiteX53" fmla="*/ 3276600 w 3695700"/>
                    <a:gd name="connsiteY53" fmla="*/ 1936750 h 3892550"/>
                    <a:gd name="connsiteX54" fmla="*/ 3276600 w 3695700"/>
                    <a:gd name="connsiteY54" fmla="*/ 1936750 h 3892550"/>
                    <a:gd name="connsiteX55" fmla="*/ 3314700 w 3695700"/>
                    <a:gd name="connsiteY55" fmla="*/ 1987550 h 3892550"/>
                    <a:gd name="connsiteX56" fmla="*/ 3492500 w 3695700"/>
                    <a:gd name="connsiteY56" fmla="*/ 2012950 h 3892550"/>
                    <a:gd name="connsiteX57" fmla="*/ 3473450 w 3695700"/>
                    <a:gd name="connsiteY57" fmla="*/ 2082800 h 3892550"/>
                    <a:gd name="connsiteX58" fmla="*/ 3505200 w 3695700"/>
                    <a:gd name="connsiteY58" fmla="*/ 2184400 h 3892550"/>
                    <a:gd name="connsiteX59" fmla="*/ 3409950 w 3695700"/>
                    <a:gd name="connsiteY59" fmla="*/ 2305050 h 3892550"/>
                    <a:gd name="connsiteX60" fmla="*/ 3340100 w 3695700"/>
                    <a:gd name="connsiteY60" fmla="*/ 2317750 h 3892550"/>
                    <a:gd name="connsiteX61" fmla="*/ 3295650 w 3695700"/>
                    <a:gd name="connsiteY61" fmla="*/ 2368550 h 3892550"/>
                    <a:gd name="connsiteX62" fmla="*/ 3352800 w 3695700"/>
                    <a:gd name="connsiteY62" fmla="*/ 2413000 h 3892550"/>
                    <a:gd name="connsiteX63" fmla="*/ 3378200 w 3695700"/>
                    <a:gd name="connsiteY63" fmla="*/ 2552700 h 3892550"/>
                    <a:gd name="connsiteX64" fmla="*/ 3340100 w 3695700"/>
                    <a:gd name="connsiteY64" fmla="*/ 2609850 h 3892550"/>
                    <a:gd name="connsiteX65" fmla="*/ 3390900 w 3695700"/>
                    <a:gd name="connsiteY65" fmla="*/ 2673350 h 3892550"/>
                    <a:gd name="connsiteX66" fmla="*/ 3454400 w 3695700"/>
                    <a:gd name="connsiteY66" fmla="*/ 2660650 h 3892550"/>
                    <a:gd name="connsiteX67" fmla="*/ 3498850 w 3695700"/>
                    <a:gd name="connsiteY67" fmla="*/ 2705100 h 3892550"/>
                    <a:gd name="connsiteX68" fmla="*/ 3657600 w 3695700"/>
                    <a:gd name="connsiteY68" fmla="*/ 2749550 h 3892550"/>
                    <a:gd name="connsiteX69" fmla="*/ 3695700 w 3695700"/>
                    <a:gd name="connsiteY69" fmla="*/ 2768600 h 3892550"/>
                    <a:gd name="connsiteX70" fmla="*/ 3689350 w 3695700"/>
                    <a:gd name="connsiteY70" fmla="*/ 2813050 h 3892550"/>
                    <a:gd name="connsiteX71" fmla="*/ 3587750 w 3695700"/>
                    <a:gd name="connsiteY71" fmla="*/ 2806700 h 3892550"/>
                    <a:gd name="connsiteX72" fmla="*/ 3549650 w 3695700"/>
                    <a:gd name="connsiteY72" fmla="*/ 2825750 h 3892550"/>
                    <a:gd name="connsiteX73" fmla="*/ 3625850 w 3695700"/>
                    <a:gd name="connsiteY73" fmla="*/ 2927350 h 3892550"/>
                    <a:gd name="connsiteX74" fmla="*/ 3600450 w 3695700"/>
                    <a:gd name="connsiteY74" fmla="*/ 3054350 h 3892550"/>
                    <a:gd name="connsiteX75" fmla="*/ 3581400 w 3695700"/>
                    <a:gd name="connsiteY75" fmla="*/ 3213100 h 3892550"/>
                    <a:gd name="connsiteX76" fmla="*/ 3638550 w 3695700"/>
                    <a:gd name="connsiteY76" fmla="*/ 3302000 h 3892550"/>
                    <a:gd name="connsiteX77" fmla="*/ 3625850 w 3695700"/>
                    <a:gd name="connsiteY77" fmla="*/ 3352800 h 3892550"/>
                    <a:gd name="connsiteX78" fmla="*/ 3676650 w 3695700"/>
                    <a:gd name="connsiteY78" fmla="*/ 3390900 h 3892550"/>
                    <a:gd name="connsiteX79" fmla="*/ 3670300 w 3695700"/>
                    <a:gd name="connsiteY79" fmla="*/ 3505200 h 3892550"/>
                    <a:gd name="connsiteX80" fmla="*/ 3549650 w 3695700"/>
                    <a:gd name="connsiteY80" fmla="*/ 3594100 h 3892550"/>
                    <a:gd name="connsiteX81" fmla="*/ 3409950 w 3695700"/>
                    <a:gd name="connsiteY81" fmla="*/ 3644900 h 3892550"/>
                    <a:gd name="connsiteX82" fmla="*/ 3321050 w 3695700"/>
                    <a:gd name="connsiteY82" fmla="*/ 3568700 h 3892550"/>
                    <a:gd name="connsiteX83" fmla="*/ 3244850 w 3695700"/>
                    <a:gd name="connsiteY83" fmla="*/ 3575050 h 3892550"/>
                    <a:gd name="connsiteX84" fmla="*/ 3181350 w 3695700"/>
                    <a:gd name="connsiteY84" fmla="*/ 3568700 h 3892550"/>
                    <a:gd name="connsiteX85" fmla="*/ 3130550 w 3695700"/>
                    <a:gd name="connsiteY85" fmla="*/ 3606800 h 3892550"/>
                    <a:gd name="connsiteX86" fmla="*/ 3054350 w 3695700"/>
                    <a:gd name="connsiteY86" fmla="*/ 3670300 h 3892550"/>
                    <a:gd name="connsiteX87" fmla="*/ 2990850 w 3695700"/>
                    <a:gd name="connsiteY87" fmla="*/ 3613150 h 3892550"/>
                    <a:gd name="connsiteX88" fmla="*/ 2870200 w 3695700"/>
                    <a:gd name="connsiteY88" fmla="*/ 3695700 h 3892550"/>
                    <a:gd name="connsiteX89" fmla="*/ 2838450 w 3695700"/>
                    <a:gd name="connsiteY89" fmla="*/ 3727450 h 3892550"/>
                    <a:gd name="connsiteX90" fmla="*/ 2838450 w 3695700"/>
                    <a:gd name="connsiteY90" fmla="*/ 3784600 h 3892550"/>
                    <a:gd name="connsiteX91" fmla="*/ 2432050 w 3695700"/>
                    <a:gd name="connsiteY91" fmla="*/ 3892550 h 3892550"/>
                    <a:gd name="connsiteX92" fmla="*/ 2349500 w 3695700"/>
                    <a:gd name="connsiteY92" fmla="*/ 3829050 h 3892550"/>
                    <a:gd name="connsiteX93" fmla="*/ 2184400 w 3695700"/>
                    <a:gd name="connsiteY93" fmla="*/ 3829050 h 3892550"/>
                    <a:gd name="connsiteX94" fmla="*/ 1835150 w 3695700"/>
                    <a:gd name="connsiteY94" fmla="*/ 3575050 h 3892550"/>
                    <a:gd name="connsiteX95" fmla="*/ 1752600 w 3695700"/>
                    <a:gd name="connsiteY95" fmla="*/ 3594100 h 3892550"/>
                    <a:gd name="connsiteX96" fmla="*/ 1682750 w 3695700"/>
                    <a:gd name="connsiteY96" fmla="*/ 3492500 h 3892550"/>
                    <a:gd name="connsiteX97" fmla="*/ 1619250 w 3695700"/>
                    <a:gd name="connsiteY97" fmla="*/ 3454400 h 3892550"/>
                    <a:gd name="connsiteX98" fmla="*/ 1574800 w 3695700"/>
                    <a:gd name="connsiteY98" fmla="*/ 3422650 h 3892550"/>
                    <a:gd name="connsiteX99" fmla="*/ 1530350 w 3695700"/>
                    <a:gd name="connsiteY99" fmla="*/ 3359150 h 3892550"/>
                    <a:gd name="connsiteX100" fmla="*/ 1435100 w 3695700"/>
                    <a:gd name="connsiteY100" fmla="*/ 3346450 h 3892550"/>
                    <a:gd name="connsiteX101" fmla="*/ 1358900 w 3695700"/>
                    <a:gd name="connsiteY101" fmla="*/ 3346450 h 3892550"/>
                    <a:gd name="connsiteX102" fmla="*/ 1333500 w 3695700"/>
                    <a:gd name="connsiteY102" fmla="*/ 3365500 h 3892550"/>
                    <a:gd name="connsiteX103" fmla="*/ 1162050 w 3695700"/>
                    <a:gd name="connsiteY103" fmla="*/ 3340100 h 3892550"/>
                    <a:gd name="connsiteX104" fmla="*/ 1009650 w 3695700"/>
                    <a:gd name="connsiteY104" fmla="*/ 3403600 h 3892550"/>
                    <a:gd name="connsiteX105" fmla="*/ 844550 w 3695700"/>
                    <a:gd name="connsiteY105" fmla="*/ 3327400 h 3892550"/>
                    <a:gd name="connsiteX106" fmla="*/ 787400 w 3695700"/>
                    <a:gd name="connsiteY106" fmla="*/ 3359150 h 3892550"/>
                    <a:gd name="connsiteX107" fmla="*/ 787400 w 3695700"/>
                    <a:gd name="connsiteY107" fmla="*/ 3359150 h 3892550"/>
                    <a:gd name="connsiteX108" fmla="*/ 704850 w 3695700"/>
                    <a:gd name="connsiteY108" fmla="*/ 3359150 h 3892550"/>
                    <a:gd name="connsiteX109" fmla="*/ 666750 w 3695700"/>
                    <a:gd name="connsiteY109" fmla="*/ 3340100 h 3892550"/>
                    <a:gd name="connsiteX110" fmla="*/ 666750 w 3695700"/>
                    <a:gd name="connsiteY110" fmla="*/ 3340100 h 3892550"/>
                    <a:gd name="connsiteX111" fmla="*/ 571500 w 3695700"/>
                    <a:gd name="connsiteY111" fmla="*/ 3365500 h 3892550"/>
                    <a:gd name="connsiteX112" fmla="*/ 552450 w 3695700"/>
                    <a:gd name="connsiteY112" fmla="*/ 3403600 h 3892550"/>
                    <a:gd name="connsiteX113" fmla="*/ 552450 w 3695700"/>
                    <a:gd name="connsiteY113" fmla="*/ 3448050 h 3892550"/>
                    <a:gd name="connsiteX114" fmla="*/ 488950 w 3695700"/>
                    <a:gd name="connsiteY114" fmla="*/ 3486150 h 3892550"/>
                    <a:gd name="connsiteX115" fmla="*/ 400050 w 3695700"/>
                    <a:gd name="connsiteY115" fmla="*/ 3511550 h 3892550"/>
                    <a:gd name="connsiteX116" fmla="*/ 336550 w 3695700"/>
                    <a:gd name="connsiteY116" fmla="*/ 3435350 h 3892550"/>
                    <a:gd name="connsiteX117" fmla="*/ 254000 w 3695700"/>
                    <a:gd name="connsiteY117" fmla="*/ 3486150 h 3892550"/>
                    <a:gd name="connsiteX118" fmla="*/ 203200 w 3695700"/>
                    <a:gd name="connsiteY118" fmla="*/ 3486150 h 3892550"/>
                    <a:gd name="connsiteX119" fmla="*/ 196850 w 3695700"/>
                    <a:gd name="connsiteY119" fmla="*/ 3416300 h 3892550"/>
                    <a:gd name="connsiteX120" fmla="*/ 241300 w 3695700"/>
                    <a:gd name="connsiteY120" fmla="*/ 3365500 h 3892550"/>
                    <a:gd name="connsiteX121" fmla="*/ 184150 w 3695700"/>
                    <a:gd name="connsiteY121" fmla="*/ 3327400 h 3892550"/>
                    <a:gd name="connsiteX122" fmla="*/ 184150 w 3695700"/>
                    <a:gd name="connsiteY122" fmla="*/ 3232150 h 3892550"/>
                    <a:gd name="connsiteX123" fmla="*/ 95250 w 3695700"/>
                    <a:gd name="connsiteY123" fmla="*/ 3143250 h 3892550"/>
                    <a:gd name="connsiteX124" fmla="*/ 44450 w 3695700"/>
                    <a:gd name="connsiteY124" fmla="*/ 3143250 h 3892550"/>
                    <a:gd name="connsiteX125" fmla="*/ 38100 w 3695700"/>
                    <a:gd name="connsiteY125" fmla="*/ 3086100 h 3892550"/>
                    <a:gd name="connsiteX126" fmla="*/ 6350 w 3695700"/>
                    <a:gd name="connsiteY126" fmla="*/ 3054350 h 3892550"/>
                    <a:gd name="connsiteX127" fmla="*/ 12700 w 3695700"/>
                    <a:gd name="connsiteY127" fmla="*/ 2971800 h 3892550"/>
                    <a:gd name="connsiteX128" fmla="*/ 57150 w 3695700"/>
                    <a:gd name="connsiteY128" fmla="*/ 2882900 h 3892550"/>
                    <a:gd name="connsiteX129" fmla="*/ 139700 w 3695700"/>
                    <a:gd name="connsiteY129" fmla="*/ 2857500 h 3892550"/>
                    <a:gd name="connsiteX130" fmla="*/ 63500 w 3695700"/>
                    <a:gd name="connsiteY130" fmla="*/ 2749550 h 3892550"/>
                    <a:gd name="connsiteX131" fmla="*/ 0 w 3695700"/>
                    <a:gd name="connsiteY131" fmla="*/ 2736850 h 3892550"/>
                    <a:gd name="connsiteX132" fmla="*/ 50800 w 3695700"/>
                    <a:gd name="connsiteY132" fmla="*/ 2654300 h 3892550"/>
                    <a:gd name="connsiteX133" fmla="*/ 50800 w 3695700"/>
                    <a:gd name="connsiteY133" fmla="*/ 2565400 h 3892550"/>
                    <a:gd name="connsiteX134" fmla="*/ 101600 w 3695700"/>
                    <a:gd name="connsiteY134" fmla="*/ 2514600 h 3892550"/>
                    <a:gd name="connsiteX135" fmla="*/ 38100 w 3695700"/>
                    <a:gd name="connsiteY135" fmla="*/ 2489200 h 3892550"/>
                    <a:gd name="connsiteX136" fmla="*/ 44450 w 3695700"/>
                    <a:gd name="connsiteY136" fmla="*/ 2444750 h 3892550"/>
                    <a:gd name="connsiteX137" fmla="*/ 44450 w 3695700"/>
                    <a:gd name="connsiteY137" fmla="*/ 2444750 h 3892550"/>
                    <a:gd name="connsiteX138" fmla="*/ 76200 w 3695700"/>
                    <a:gd name="connsiteY138" fmla="*/ 2381250 h 3892550"/>
                    <a:gd name="connsiteX139" fmla="*/ 177800 w 3695700"/>
                    <a:gd name="connsiteY139" fmla="*/ 2336800 h 3892550"/>
                    <a:gd name="connsiteX140" fmla="*/ 203200 w 3695700"/>
                    <a:gd name="connsiteY140" fmla="*/ 2235200 h 3892550"/>
                    <a:gd name="connsiteX141" fmla="*/ 241300 w 3695700"/>
                    <a:gd name="connsiteY141" fmla="*/ 2159000 h 3892550"/>
                    <a:gd name="connsiteX142" fmla="*/ 298450 w 3695700"/>
                    <a:gd name="connsiteY142" fmla="*/ 2139950 h 3892550"/>
                    <a:gd name="connsiteX143" fmla="*/ 336550 w 3695700"/>
                    <a:gd name="connsiteY143" fmla="*/ 2019300 h 3892550"/>
                    <a:gd name="connsiteX144" fmla="*/ 336550 w 3695700"/>
                    <a:gd name="connsiteY144" fmla="*/ 1962150 h 3892550"/>
                    <a:gd name="connsiteX145" fmla="*/ 406400 w 3695700"/>
                    <a:gd name="connsiteY145" fmla="*/ 1911350 h 3892550"/>
                    <a:gd name="connsiteX146" fmla="*/ 476250 w 3695700"/>
                    <a:gd name="connsiteY146" fmla="*/ 1943100 h 3892550"/>
                    <a:gd name="connsiteX147" fmla="*/ 476250 w 3695700"/>
                    <a:gd name="connsiteY147" fmla="*/ 1898650 h 3892550"/>
                    <a:gd name="connsiteX148" fmla="*/ 463550 w 3695700"/>
                    <a:gd name="connsiteY148" fmla="*/ 1866900 h 3892550"/>
                    <a:gd name="connsiteX149" fmla="*/ 469900 w 3695700"/>
                    <a:gd name="connsiteY149" fmla="*/ 1828800 h 3892550"/>
                    <a:gd name="connsiteX150" fmla="*/ 400050 w 3695700"/>
                    <a:gd name="connsiteY150" fmla="*/ 1778000 h 3892550"/>
                    <a:gd name="connsiteX151" fmla="*/ 374650 w 3695700"/>
                    <a:gd name="connsiteY151" fmla="*/ 1695450 h 3892550"/>
                    <a:gd name="connsiteX152" fmla="*/ 469900 w 3695700"/>
                    <a:gd name="connsiteY152" fmla="*/ 1612900 h 3892550"/>
                    <a:gd name="connsiteX153" fmla="*/ 565150 w 3695700"/>
                    <a:gd name="connsiteY153" fmla="*/ 1638300 h 3892550"/>
                    <a:gd name="connsiteX154" fmla="*/ 654050 w 3695700"/>
                    <a:gd name="connsiteY154" fmla="*/ 1587500 h 3892550"/>
                    <a:gd name="connsiteX155" fmla="*/ 787400 w 3695700"/>
                    <a:gd name="connsiteY155" fmla="*/ 1466850 h 3892550"/>
                    <a:gd name="connsiteX156" fmla="*/ 800100 w 3695700"/>
                    <a:gd name="connsiteY156" fmla="*/ 1339850 h 3892550"/>
                    <a:gd name="connsiteX157" fmla="*/ 749300 w 3695700"/>
                    <a:gd name="connsiteY157" fmla="*/ 1308100 h 3892550"/>
                    <a:gd name="connsiteX158" fmla="*/ 787400 w 3695700"/>
                    <a:gd name="connsiteY158" fmla="*/ 1162050 h 3892550"/>
                    <a:gd name="connsiteX159" fmla="*/ 679450 w 3695700"/>
                    <a:gd name="connsiteY159" fmla="*/ 1098550 h 3892550"/>
                    <a:gd name="connsiteX160" fmla="*/ 685800 w 3695700"/>
                    <a:gd name="connsiteY160" fmla="*/ 914400 h 3892550"/>
                    <a:gd name="connsiteX161" fmla="*/ 577850 w 3695700"/>
                    <a:gd name="connsiteY161" fmla="*/ 850900 h 3892550"/>
                    <a:gd name="connsiteX162" fmla="*/ 533400 w 3695700"/>
                    <a:gd name="connsiteY162" fmla="*/ 609600 h 3892550"/>
                    <a:gd name="connsiteX163" fmla="*/ 463550 w 3695700"/>
                    <a:gd name="connsiteY163" fmla="*/ 571500 h 3892550"/>
                    <a:gd name="connsiteX164" fmla="*/ 527050 w 3695700"/>
                    <a:gd name="connsiteY164" fmla="*/ 508000 h 3892550"/>
                    <a:gd name="connsiteX165" fmla="*/ 520700 w 3695700"/>
                    <a:gd name="connsiteY165" fmla="*/ 393700 h 3892550"/>
                    <a:gd name="connsiteX166" fmla="*/ 457200 w 3695700"/>
                    <a:gd name="connsiteY166" fmla="*/ 374650 h 3892550"/>
                    <a:gd name="connsiteX167" fmla="*/ 469900 w 3695700"/>
                    <a:gd name="connsiteY167" fmla="*/ 298450 h 3892550"/>
                    <a:gd name="connsiteX168" fmla="*/ 368300 w 3695700"/>
                    <a:gd name="connsiteY168" fmla="*/ 209550 h 389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3695700" h="3892550">
                      <a:moveTo>
                        <a:pt x="368300" y="209550"/>
                      </a:moveTo>
                      <a:lnTo>
                        <a:pt x="482600" y="171450"/>
                      </a:lnTo>
                      <a:lnTo>
                        <a:pt x="622300" y="139700"/>
                      </a:lnTo>
                      <a:lnTo>
                        <a:pt x="812800" y="0"/>
                      </a:lnTo>
                      <a:lnTo>
                        <a:pt x="895350" y="0"/>
                      </a:lnTo>
                      <a:lnTo>
                        <a:pt x="933450" y="57150"/>
                      </a:lnTo>
                      <a:lnTo>
                        <a:pt x="1016000" y="31750"/>
                      </a:lnTo>
                      <a:lnTo>
                        <a:pt x="1117600" y="95250"/>
                      </a:lnTo>
                      <a:lnTo>
                        <a:pt x="1231900" y="44450"/>
                      </a:lnTo>
                      <a:lnTo>
                        <a:pt x="1346200" y="44450"/>
                      </a:lnTo>
                      <a:lnTo>
                        <a:pt x="1422400" y="0"/>
                      </a:lnTo>
                      <a:lnTo>
                        <a:pt x="1689100" y="0"/>
                      </a:lnTo>
                      <a:lnTo>
                        <a:pt x="1765300" y="57150"/>
                      </a:lnTo>
                      <a:lnTo>
                        <a:pt x="1854200" y="31750"/>
                      </a:lnTo>
                      <a:lnTo>
                        <a:pt x="1898650" y="177800"/>
                      </a:lnTo>
                      <a:lnTo>
                        <a:pt x="1822450" y="279400"/>
                      </a:lnTo>
                      <a:lnTo>
                        <a:pt x="2025650" y="482600"/>
                      </a:lnTo>
                      <a:lnTo>
                        <a:pt x="2019300" y="558800"/>
                      </a:lnTo>
                      <a:lnTo>
                        <a:pt x="2063750" y="603250"/>
                      </a:lnTo>
                      <a:lnTo>
                        <a:pt x="2279650" y="488950"/>
                      </a:lnTo>
                      <a:lnTo>
                        <a:pt x="2374900" y="482600"/>
                      </a:lnTo>
                      <a:lnTo>
                        <a:pt x="2419350" y="571500"/>
                      </a:lnTo>
                      <a:lnTo>
                        <a:pt x="2368550" y="622300"/>
                      </a:lnTo>
                      <a:lnTo>
                        <a:pt x="2393950" y="730250"/>
                      </a:lnTo>
                      <a:lnTo>
                        <a:pt x="2451100" y="812800"/>
                      </a:lnTo>
                      <a:lnTo>
                        <a:pt x="2432050" y="977900"/>
                      </a:lnTo>
                      <a:lnTo>
                        <a:pt x="2362200" y="977900"/>
                      </a:lnTo>
                      <a:lnTo>
                        <a:pt x="2260600" y="1060450"/>
                      </a:lnTo>
                      <a:lnTo>
                        <a:pt x="2241550" y="1028700"/>
                      </a:lnTo>
                      <a:lnTo>
                        <a:pt x="2101850" y="946150"/>
                      </a:lnTo>
                      <a:lnTo>
                        <a:pt x="2057400" y="996950"/>
                      </a:lnTo>
                      <a:lnTo>
                        <a:pt x="2044700" y="1168400"/>
                      </a:lnTo>
                      <a:lnTo>
                        <a:pt x="2012950" y="1206500"/>
                      </a:lnTo>
                      <a:lnTo>
                        <a:pt x="2051050" y="1238250"/>
                      </a:lnTo>
                      <a:lnTo>
                        <a:pt x="2044700" y="1339850"/>
                      </a:lnTo>
                      <a:lnTo>
                        <a:pt x="2305050" y="1441450"/>
                      </a:lnTo>
                      <a:lnTo>
                        <a:pt x="2336800" y="1504950"/>
                      </a:lnTo>
                      <a:lnTo>
                        <a:pt x="2438400" y="1504950"/>
                      </a:lnTo>
                      <a:lnTo>
                        <a:pt x="2514600" y="1587500"/>
                      </a:lnTo>
                      <a:lnTo>
                        <a:pt x="2622550" y="1524000"/>
                      </a:lnTo>
                      <a:lnTo>
                        <a:pt x="2768600" y="1524000"/>
                      </a:lnTo>
                      <a:lnTo>
                        <a:pt x="2787650" y="1600200"/>
                      </a:lnTo>
                      <a:lnTo>
                        <a:pt x="2736850" y="1651000"/>
                      </a:lnTo>
                      <a:lnTo>
                        <a:pt x="2844800" y="1689100"/>
                      </a:lnTo>
                      <a:lnTo>
                        <a:pt x="2895600" y="1733550"/>
                      </a:lnTo>
                      <a:lnTo>
                        <a:pt x="2857500" y="1822450"/>
                      </a:lnTo>
                      <a:lnTo>
                        <a:pt x="2927350" y="1892300"/>
                      </a:lnTo>
                      <a:lnTo>
                        <a:pt x="2971800" y="1879600"/>
                      </a:lnTo>
                      <a:lnTo>
                        <a:pt x="2990850" y="1841500"/>
                      </a:lnTo>
                      <a:lnTo>
                        <a:pt x="3098800" y="1835150"/>
                      </a:lnTo>
                      <a:lnTo>
                        <a:pt x="3187700" y="1879600"/>
                      </a:lnTo>
                      <a:lnTo>
                        <a:pt x="3124200" y="1943100"/>
                      </a:lnTo>
                      <a:lnTo>
                        <a:pt x="3187700" y="1962150"/>
                      </a:lnTo>
                      <a:lnTo>
                        <a:pt x="3276600" y="1936750"/>
                      </a:lnTo>
                      <a:lnTo>
                        <a:pt x="3276600" y="1936750"/>
                      </a:lnTo>
                      <a:lnTo>
                        <a:pt x="3314700" y="1987550"/>
                      </a:lnTo>
                      <a:lnTo>
                        <a:pt x="3492500" y="2012950"/>
                      </a:lnTo>
                      <a:lnTo>
                        <a:pt x="3473450" y="2082800"/>
                      </a:lnTo>
                      <a:lnTo>
                        <a:pt x="3505200" y="2184400"/>
                      </a:lnTo>
                      <a:lnTo>
                        <a:pt x="3409950" y="2305050"/>
                      </a:lnTo>
                      <a:lnTo>
                        <a:pt x="3340100" y="2317750"/>
                      </a:lnTo>
                      <a:lnTo>
                        <a:pt x="3295650" y="2368550"/>
                      </a:lnTo>
                      <a:lnTo>
                        <a:pt x="3352800" y="2413000"/>
                      </a:lnTo>
                      <a:lnTo>
                        <a:pt x="3378200" y="2552700"/>
                      </a:lnTo>
                      <a:lnTo>
                        <a:pt x="3340100" y="2609850"/>
                      </a:lnTo>
                      <a:lnTo>
                        <a:pt x="3390900" y="2673350"/>
                      </a:lnTo>
                      <a:lnTo>
                        <a:pt x="3454400" y="2660650"/>
                      </a:lnTo>
                      <a:lnTo>
                        <a:pt x="3498850" y="2705100"/>
                      </a:lnTo>
                      <a:lnTo>
                        <a:pt x="3657600" y="2749550"/>
                      </a:lnTo>
                      <a:lnTo>
                        <a:pt x="3695700" y="2768600"/>
                      </a:lnTo>
                      <a:lnTo>
                        <a:pt x="3689350" y="2813050"/>
                      </a:lnTo>
                      <a:lnTo>
                        <a:pt x="3587750" y="2806700"/>
                      </a:lnTo>
                      <a:lnTo>
                        <a:pt x="3549650" y="2825750"/>
                      </a:lnTo>
                      <a:lnTo>
                        <a:pt x="3625850" y="2927350"/>
                      </a:lnTo>
                      <a:lnTo>
                        <a:pt x="3600450" y="3054350"/>
                      </a:lnTo>
                      <a:lnTo>
                        <a:pt x="3581400" y="3213100"/>
                      </a:lnTo>
                      <a:lnTo>
                        <a:pt x="3638550" y="3302000"/>
                      </a:lnTo>
                      <a:lnTo>
                        <a:pt x="3625850" y="3352800"/>
                      </a:lnTo>
                      <a:lnTo>
                        <a:pt x="3676650" y="3390900"/>
                      </a:lnTo>
                      <a:lnTo>
                        <a:pt x="3670300" y="3505200"/>
                      </a:lnTo>
                      <a:lnTo>
                        <a:pt x="3549650" y="3594100"/>
                      </a:lnTo>
                      <a:lnTo>
                        <a:pt x="3409950" y="3644900"/>
                      </a:lnTo>
                      <a:lnTo>
                        <a:pt x="3321050" y="3568700"/>
                      </a:lnTo>
                      <a:lnTo>
                        <a:pt x="3244850" y="3575050"/>
                      </a:lnTo>
                      <a:lnTo>
                        <a:pt x="3181350" y="3568700"/>
                      </a:lnTo>
                      <a:lnTo>
                        <a:pt x="3130550" y="3606800"/>
                      </a:lnTo>
                      <a:lnTo>
                        <a:pt x="3054350" y="3670300"/>
                      </a:lnTo>
                      <a:lnTo>
                        <a:pt x="2990850" y="3613150"/>
                      </a:lnTo>
                      <a:lnTo>
                        <a:pt x="2870200" y="3695700"/>
                      </a:lnTo>
                      <a:lnTo>
                        <a:pt x="2838450" y="3727450"/>
                      </a:lnTo>
                      <a:lnTo>
                        <a:pt x="2838450" y="3784600"/>
                      </a:lnTo>
                      <a:lnTo>
                        <a:pt x="2432050" y="3892550"/>
                      </a:lnTo>
                      <a:lnTo>
                        <a:pt x="2349500" y="3829050"/>
                      </a:lnTo>
                      <a:lnTo>
                        <a:pt x="2184400" y="3829050"/>
                      </a:lnTo>
                      <a:lnTo>
                        <a:pt x="1835150" y="3575050"/>
                      </a:lnTo>
                      <a:lnTo>
                        <a:pt x="1752600" y="3594100"/>
                      </a:lnTo>
                      <a:lnTo>
                        <a:pt x="1682750" y="3492500"/>
                      </a:lnTo>
                      <a:lnTo>
                        <a:pt x="1619250" y="3454400"/>
                      </a:lnTo>
                      <a:lnTo>
                        <a:pt x="1574800" y="3422650"/>
                      </a:lnTo>
                      <a:lnTo>
                        <a:pt x="1530350" y="3359150"/>
                      </a:lnTo>
                      <a:lnTo>
                        <a:pt x="1435100" y="3346450"/>
                      </a:lnTo>
                      <a:lnTo>
                        <a:pt x="1358900" y="3346450"/>
                      </a:lnTo>
                      <a:lnTo>
                        <a:pt x="1333500" y="3365500"/>
                      </a:lnTo>
                      <a:lnTo>
                        <a:pt x="1162050" y="3340100"/>
                      </a:lnTo>
                      <a:lnTo>
                        <a:pt x="1009650" y="3403600"/>
                      </a:lnTo>
                      <a:lnTo>
                        <a:pt x="844550" y="3327400"/>
                      </a:lnTo>
                      <a:lnTo>
                        <a:pt x="787400" y="3359150"/>
                      </a:lnTo>
                      <a:lnTo>
                        <a:pt x="787400" y="3359150"/>
                      </a:lnTo>
                      <a:lnTo>
                        <a:pt x="704850" y="3359150"/>
                      </a:lnTo>
                      <a:lnTo>
                        <a:pt x="666750" y="3340100"/>
                      </a:lnTo>
                      <a:lnTo>
                        <a:pt x="666750" y="3340100"/>
                      </a:lnTo>
                      <a:lnTo>
                        <a:pt x="571500" y="3365500"/>
                      </a:lnTo>
                      <a:lnTo>
                        <a:pt x="552450" y="3403600"/>
                      </a:lnTo>
                      <a:lnTo>
                        <a:pt x="552450" y="3448050"/>
                      </a:lnTo>
                      <a:lnTo>
                        <a:pt x="488950" y="3486150"/>
                      </a:lnTo>
                      <a:lnTo>
                        <a:pt x="400050" y="3511550"/>
                      </a:lnTo>
                      <a:lnTo>
                        <a:pt x="336550" y="3435350"/>
                      </a:lnTo>
                      <a:lnTo>
                        <a:pt x="254000" y="3486150"/>
                      </a:lnTo>
                      <a:lnTo>
                        <a:pt x="203200" y="3486150"/>
                      </a:lnTo>
                      <a:lnTo>
                        <a:pt x="196850" y="3416300"/>
                      </a:lnTo>
                      <a:lnTo>
                        <a:pt x="241300" y="3365500"/>
                      </a:lnTo>
                      <a:lnTo>
                        <a:pt x="184150" y="3327400"/>
                      </a:lnTo>
                      <a:lnTo>
                        <a:pt x="184150" y="3232150"/>
                      </a:lnTo>
                      <a:lnTo>
                        <a:pt x="95250" y="3143250"/>
                      </a:lnTo>
                      <a:lnTo>
                        <a:pt x="44450" y="3143250"/>
                      </a:lnTo>
                      <a:lnTo>
                        <a:pt x="38100" y="3086100"/>
                      </a:lnTo>
                      <a:lnTo>
                        <a:pt x="6350" y="3054350"/>
                      </a:lnTo>
                      <a:lnTo>
                        <a:pt x="12700" y="2971800"/>
                      </a:lnTo>
                      <a:lnTo>
                        <a:pt x="57150" y="2882900"/>
                      </a:lnTo>
                      <a:lnTo>
                        <a:pt x="139700" y="2857500"/>
                      </a:lnTo>
                      <a:lnTo>
                        <a:pt x="63500" y="2749550"/>
                      </a:lnTo>
                      <a:lnTo>
                        <a:pt x="0" y="2736850"/>
                      </a:lnTo>
                      <a:lnTo>
                        <a:pt x="50800" y="2654300"/>
                      </a:lnTo>
                      <a:lnTo>
                        <a:pt x="50800" y="2565400"/>
                      </a:lnTo>
                      <a:lnTo>
                        <a:pt x="101600" y="2514600"/>
                      </a:lnTo>
                      <a:lnTo>
                        <a:pt x="38100" y="2489200"/>
                      </a:lnTo>
                      <a:lnTo>
                        <a:pt x="44450" y="2444750"/>
                      </a:lnTo>
                      <a:lnTo>
                        <a:pt x="44450" y="2444750"/>
                      </a:lnTo>
                      <a:lnTo>
                        <a:pt x="76200" y="2381250"/>
                      </a:lnTo>
                      <a:lnTo>
                        <a:pt x="177800" y="2336800"/>
                      </a:lnTo>
                      <a:lnTo>
                        <a:pt x="203200" y="2235200"/>
                      </a:lnTo>
                      <a:lnTo>
                        <a:pt x="241300" y="2159000"/>
                      </a:lnTo>
                      <a:lnTo>
                        <a:pt x="298450" y="2139950"/>
                      </a:lnTo>
                      <a:lnTo>
                        <a:pt x="336550" y="2019300"/>
                      </a:lnTo>
                      <a:lnTo>
                        <a:pt x="336550" y="1962150"/>
                      </a:lnTo>
                      <a:lnTo>
                        <a:pt x="406400" y="1911350"/>
                      </a:lnTo>
                      <a:lnTo>
                        <a:pt x="476250" y="1943100"/>
                      </a:lnTo>
                      <a:lnTo>
                        <a:pt x="476250" y="1898650"/>
                      </a:lnTo>
                      <a:lnTo>
                        <a:pt x="463550" y="1866900"/>
                      </a:lnTo>
                      <a:lnTo>
                        <a:pt x="469900" y="1828800"/>
                      </a:lnTo>
                      <a:lnTo>
                        <a:pt x="400050" y="1778000"/>
                      </a:lnTo>
                      <a:lnTo>
                        <a:pt x="374650" y="1695450"/>
                      </a:lnTo>
                      <a:lnTo>
                        <a:pt x="469900" y="1612900"/>
                      </a:lnTo>
                      <a:lnTo>
                        <a:pt x="565150" y="1638300"/>
                      </a:lnTo>
                      <a:lnTo>
                        <a:pt x="654050" y="1587500"/>
                      </a:lnTo>
                      <a:lnTo>
                        <a:pt x="787400" y="1466850"/>
                      </a:lnTo>
                      <a:lnTo>
                        <a:pt x="800100" y="1339850"/>
                      </a:lnTo>
                      <a:lnTo>
                        <a:pt x="749300" y="1308100"/>
                      </a:lnTo>
                      <a:lnTo>
                        <a:pt x="787400" y="1162050"/>
                      </a:lnTo>
                      <a:lnTo>
                        <a:pt x="679450" y="1098550"/>
                      </a:lnTo>
                      <a:lnTo>
                        <a:pt x="685800" y="914400"/>
                      </a:lnTo>
                      <a:lnTo>
                        <a:pt x="577850" y="850900"/>
                      </a:lnTo>
                      <a:lnTo>
                        <a:pt x="533400" y="609600"/>
                      </a:lnTo>
                      <a:lnTo>
                        <a:pt x="463550" y="571500"/>
                      </a:lnTo>
                      <a:lnTo>
                        <a:pt x="527050" y="508000"/>
                      </a:lnTo>
                      <a:lnTo>
                        <a:pt x="520700" y="393700"/>
                      </a:lnTo>
                      <a:lnTo>
                        <a:pt x="457200" y="374650"/>
                      </a:lnTo>
                      <a:lnTo>
                        <a:pt x="469900" y="298450"/>
                      </a:lnTo>
                      <a:lnTo>
                        <a:pt x="368300" y="209550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4ECBA4B2-4271-0B26-7488-15DD1A0D8B3E}"/>
                    </a:ext>
                  </a:extLst>
                </p:cNvPr>
                <p:cNvSpPr/>
                <p:nvPr/>
              </p:nvSpPr>
              <p:spPr>
                <a:xfrm>
                  <a:off x="2593434" y="833736"/>
                  <a:ext cx="491556" cy="278826"/>
                </a:xfrm>
                <a:custGeom>
                  <a:avLst/>
                  <a:gdLst>
                    <a:gd name="connsiteX0" fmla="*/ 36758 w 491556"/>
                    <a:gd name="connsiteY0" fmla="*/ 0 h 278826"/>
                    <a:gd name="connsiteX1" fmla="*/ 438765 w 491556"/>
                    <a:gd name="connsiteY1" fmla="*/ 0 h 278826"/>
                    <a:gd name="connsiteX2" fmla="*/ 442604 w 491556"/>
                    <a:gd name="connsiteY2" fmla="*/ 42227 h 278826"/>
                    <a:gd name="connsiteX3" fmla="*/ 445879 w 491556"/>
                    <a:gd name="connsiteY3" fmla="*/ 42695 h 278826"/>
                    <a:gd name="connsiteX4" fmla="*/ 444644 w 491556"/>
                    <a:gd name="connsiteY4" fmla="*/ 46306 h 278826"/>
                    <a:gd name="connsiteX5" fmla="*/ 463001 w 491556"/>
                    <a:gd name="connsiteY5" fmla="*/ 74861 h 278826"/>
                    <a:gd name="connsiteX6" fmla="*/ 479318 w 491556"/>
                    <a:gd name="connsiteY6" fmla="*/ 80980 h 278826"/>
                    <a:gd name="connsiteX7" fmla="*/ 491556 w 491556"/>
                    <a:gd name="connsiteY7" fmla="*/ 99337 h 278826"/>
                    <a:gd name="connsiteX8" fmla="*/ 444644 w 491556"/>
                    <a:gd name="connsiteY8" fmla="*/ 172764 h 278826"/>
                    <a:gd name="connsiteX9" fmla="*/ 424247 w 491556"/>
                    <a:gd name="connsiteY9" fmla="*/ 180923 h 278826"/>
                    <a:gd name="connsiteX10" fmla="*/ 430366 w 491556"/>
                    <a:gd name="connsiteY10" fmla="*/ 199280 h 278826"/>
                    <a:gd name="connsiteX11" fmla="*/ 430366 w 491556"/>
                    <a:gd name="connsiteY11" fmla="*/ 223756 h 278826"/>
                    <a:gd name="connsiteX12" fmla="*/ 412009 w 491556"/>
                    <a:gd name="connsiteY12" fmla="*/ 260469 h 278826"/>
                    <a:gd name="connsiteX13" fmla="*/ 381415 w 491556"/>
                    <a:gd name="connsiteY13" fmla="*/ 264549 h 278826"/>
                    <a:gd name="connsiteX14" fmla="*/ 371216 w 491556"/>
                    <a:gd name="connsiteY14" fmla="*/ 270667 h 278826"/>
                    <a:gd name="connsiteX15" fmla="*/ 334503 w 491556"/>
                    <a:gd name="connsiteY15" fmla="*/ 278826 h 278826"/>
                    <a:gd name="connsiteX16" fmla="*/ 320225 w 491556"/>
                    <a:gd name="connsiteY16" fmla="*/ 248231 h 278826"/>
                    <a:gd name="connsiteX17" fmla="*/ 299829 w 491556"/>
                    <a:gd name="connsiteY17" fmla="*/ 242112 h 278826"/>
                    <a:gd name="connsiteX18" fmla="*/ 285551 w 491556"/>
                    <a:gd name="connsiteY18" fmla="*/ 221716 h 278826"/>
                    <a:gd name="connsiteX19" fmla="*/ 250877 w 491556"/>
                    <a:gd name="connsiteY19" fmla="*/ 191121 h 278826"/>
                    <a:gd name="connsiteX20" fmla="*/ 232520 w 491556"/>
                    <a:gd name="connsiteY20" fmla="*/ 191121 h 278826"/>
                    <a:gd name="connsiteX21" fmla="*/ 224362 w 491556"/>
                    <a:gd name="connsiteY21" fmla="*/ 203359 h 278826"/>
                    <a:gd name="connsiteX22" fmla="*/ 201925 w 491556"/>
                    <a:gd name="connsiteY22" fmla="*/ 197240 h 278826"/>
                    <a:gd name="connsiteX23" fmla="*/ 187648 w 491556"/>
                    <a:gd name="connsiteY23" fmla="*/ 189081 h 278826"/>
                    <a:gd name="connsiteX24" fmla="*/ 167251 w 491556"/>
                    <a:gd name="connsiteY24" fmla="*/ 211518 h 278826"/>
                    <a:gd name="connsiteX25" fmla="*/ 136657 w 491556"/>
                    <a:gd name="connsiteY25" fmla="*/ 191121 h 278826"/>
                    <a:gd name="connsiteX26" fmla="*/ 126458 w 491556"/>
                    <a:gd name="connsiteY26" fmla="*/ 172764 h 278826"/>
                    <a:gd name="connsiteX27" fmla="*/ 81586 w 491556"/>
                    <a:gd name="connsiteY27" fmla="*/ 180923 h 278826"/>
                    <a:gd name="connsiteX28" fmla="*/ 75467 w 491556"/>
                    <a:gd name="connsiteY28" fmla="*/ 162566 h 278826"/>
                    <a:gd name="connsiteX29" fmla="*/ 71388 w 491556"/>
                    <a:gd name="connsiteY29" fmla="*/ 144209 h 278826"/>
                    <a:gd name="connsiteX30" fmla="*/ 61190 w 491556"/>
                    <a:gd name="connsiteY30" fmla="*/ 111575 h 278826"/>
                    <a:gd name="connsiteX31" fmla="*/ 36714 w 491556"/>
                    <a:gd name="connsiteY31" fmla="*/ 87099 h 278826"/>
                    <a:gd name="connsiteX32" fmla="*/ 22436 w 491556"/>
                    <a:gd name="connsiteY32" fmla="*/ 74861 h 278826"/>
                    <a:gd name="connsiteX33" fmla="*/ 0 w 491556"/>
                    <a:gd name="connsiteY33" fmla="*/ 44266 h 278826"/>
                    <a:gd name="connsiteX34" fmla="*/ 28555 w 491556"/>
                    <a:gd name="connsiteY34" fmla="*/ 13672 h 278826"/>
                    <a:gd name="connsiteX0" fmla="*/ 36758 w 491556"/>
                    <a:gd name="connsiteY0" fmla="*/ 131267 h 410093"/>
                    <a:gd name="connsiteX1" fmla="*/ 178341 w 491556"/>
                    <a:gd name="connsiteY1" fmla="*/ 0 h 410093"/>
                    <a:gd name="connsiteX2" fmla="*/ 438765 w 491556"/>
                    <a:gd name="connsiteY2" fmla="*/ 131267 h 410093"/>
                    <a:gd name="connsiteX3" fmla="*/ 442604 w 491556"/>
                    <a:gd name="connsiteY3" fmla="*/ 173494 h 410093"/>
                    <a:gd name="connsiteX4" fmla="*/ 445879 w 491556"/>
                    <a:gd name="connsiteY4" fmla="*/ 173962 h 410093"/>
                    <a:gd name="connsiteX5" fmla="*/ 444644 w 491556"/>
                    <a:gd name="connsiteY5" fmla="*/ 177573 h 410093"/>
                    <a:gd name="connsiteX6" fmla="*/ 463001 w 491556"/>
                    <a:gd name="connsiteY6" fmla="*/ 206128 h 410093"/>
                    <a:gd name="connsiteX7" fmla="*/ 479318 w 491556"/>
                    <a:gd name="connsiteY7" fmla="*/ 212247 h 410093"/>
                    <a:gd name="connsiteX8" fmla="*/ 491556 w 491556"/>
                    <a:gd name="connsiteY8" fmla="*/ 230604 h 410093"/>
                    <a:gd name="connsiteX9" fmla="*/ 444644 w 491556"/>
                    <a:gd name="connsiteY9" fmla="*/ 304031 h 410093"/>
                    <a:gd name="connsiteX10" fmla="*/ 424247 w 491556"/>
                    <a:gd name="connsiteY10" fmla="*/ 312190 h 410093"/>
                    <a:gd name="connsiteX11" fmla="*/ 430366 w 491556"/>
                    <a:gd name="connsiteY11" fmla="*/ 330547 h 410093"/>
                    <a:gd name="connsiteX12" fmla="*/ 430366 w 491556"/>
                    <a:gd name="connsiteY12" fmla="*/ 355023 h 410093"/>
                    <a:gd name="connsiteX13" fmla="*/ 412009 w 491556"/>
                    <a:gd name="connsiteY13" fmla="*/ 391736 h 410093"/>
                    <a:gd name="connsiteX14" fmla="*/ 381415 w 491556"/>
                    <a:gd name="connsiteY14" fmla="*/ 395816 h 410093"/>
                    <a:gd name="connsiteX15" fmla="*/ 371216 w 491556"/>
                    <a:gd name="connsiteY15" fmla="*/ 401934 h 410093"/>
                    <a:gd name="connsiteX16" fmla="*/ 334503 w 491556"/>
                    <a:gd name="connsiteY16" fmla="*/ 410093 h 410093"/>
                    <a:gd name="connsiteX17" fmla="*/ 320225 w 491556"/>
                    <a:gd name="connsiteY17" fmla="*/ 379498 h 410093"/>
                    <a:gd name="connsiteX18" fmla="*/ 299829 w 491556"/>
                    <a:gd name="connsiteY18" fmla="*/ 373379 h 410093"/>
                    <a:gd name="connsiteX19" fmla="*/ 285551 w 491556"/>
                    <a:gd name="connsiteY19" fmla="*/ 352983 h 410093"/>
                    <a:gd name="connsiteX20" fmla="*/ 250877 w 491556"/>
                    <a:gd name="connsiteY20" fmla="*/ 322388 h 410093"/>
                    <a:gd name="connsiteX21" fmla="*/ 232520 w 491556"/>
                    <a:gd name="connsiteY21" fmla="*/ 322388 h 410093"/>
                    <a:gd name="connsiteX22" fmla="*/ 224362 w 491556"/>
                    <a:gd name="connsiteY22" fmla="*/ 334626 h 410093"/>
                    <a:gd name="connsiteX23" fmla="*/ 201925 w 491556"/>
                    <a:gd name="connsiteY23" fmla="*/ 328507 h 410093"/>
                    <a:gd name="connsiteX24" fmla="*/ 187648 w 491556"/>
                    <a:gd name="connsiteY24" fmla="*/ 320348 h 410093"/>
                    <a:gd name="connsiteX25" fmla="*/ 167251 w 491556"/>
                    <a:gd name="connsiteY25" fmla="*/ 342785 h 410093"/>
                    <a:gd name="connsiteX26" fmla="*/ 136657 w 491556"/>
                    <a:gd name="connsiteY26" fmla="*/ 322388 h 410093"/>
                    <a:gd name="connsiteX27" fmla="*/ 126458 w 491556"/>
                    <a:gd name="connsiteY27" fmla="*/ 304031 h 410093"/>
                    <a:gd name="connsiteX28" fmla="*/ 81586 w 491556"/>
                    <a:gd name="connsiteY28" fmla="*/ 312190 h 410093"/>
                    <a:gd name="connsiteX29" fmla="*/ 75467 w 491556"/>
                    <a:gd name="connsiteY29" fmla="*/ 293833 h 410093"/>
                    <a:gd name="connsiteX30" fmla="*/ 71388 w 491556"/>
                    <a:gd name="connsiteY30" fmla="*/ 275476 h 410093"/>
                    <a:gd name="connsiteX31" fmla="*/ 61190 w 491556"/>
                    <a:gd name="connsiteY31" fmla="*/ 242842 h 410093"/>
                    <a:gd name="connsiteX32" fmla="*/ 36714 w 491556"/>
                    <a:gd name="connsiteY32" fmla="*/ 218366 h 410093"/>
                    <a:gd name="connsiteX33" fmla="*/ 22436 w 491556"/>
                    <a:gd name="connsiteY33" fmla="*/ 206128 h 410093"/>
                    <a:gd name="connsiteX34" fmla="*/ 0 w 491556"/>
                    <a:gd name="connsiteY34" fmla="*/ 175533 h 410093"/>
                    <a:gd name="connsiteX35" fmla="*/ 28555 w 491556"/>
                    <a:gd name="connsiteY35" fmla="*/ 144939 h 410093"/>
                    <a:gd name="connsiteX36" fmla="*/ 36758 w 491556"/>
                    <a:gd name="connsiteY36" fmla="*/ 131267 h 410093"/>
                    <a:gd name="connsiteX0" fmla="*/ 178341 w 491556"/>
                    <a:gd name="connsiteY0" fmla="*/ 0 h 410093"/>
                    <a:gd name="connsiteX1" fmla="*/ 438765 w 491556"/>
                    <a:gd name="connsiteY1" fmla="*/ 131267 h 410093"/>
                    <a:gd name="connsiteX2" fmla="*/ 442604 w 491556"/>
                    <a:gd name="connsiteY2" fmla="*/ 173494 h 410093"/>
                    <a:gd name="connsiteX3" fmla="*/ 445879 w 491556"/>
                    <a:gd name="connsiteY3" fmla="*/ 173962 h 410093"/>
                    <a:gd name="connsiteX4" fmla="*/ 444644 w 491556"/>
                    <a:gd name="connsiteY4" fmla="*/ 177573 h 410093"/>
                    <a:gd name="connsiteX5" fmla="*/ 463001 w 491556"/>
                    <a:gd name="connsiteY5" fmla="*/ 206128 h 410093"/>
                    <a:gd name="connsiteX6" fmla="*/ 479318 w 491556"/>
                    <a:gd name="connsiteY6" fmla="*/ 212247 h 410093"/>
                    <a:gd name="connsiteX7" fmla="*/ 491556 w 491556"/>
                    <a:gd name="connsiteY7" fmla="*/ 230604 h 410093"/>
                    <a:gd name="connsiteX8" fmla="*/ 444644 w 491556"/>
                    <a:gd name="connsiteY8" fmla="*/ 304031 h 410093"/>
                    <a:gd name="connsiteX9" fmla="*/ 424247 w 491556"/>
                    <a:gd name="connsiteY9" fmla="*/ 312190 h 410093"/>
                    <a:gd name="connsiteX10" fmla="*/ 430366 w 491556"/>
                    <a:gd name="connsiteY10" fmla="*/ 330547 h 410093"/>
                    <a:gd name="connsiteX11" fmla="*/ 430366 w 491556"/>
                    <a:gd name="connsiteY11" fmla="*/ 355023 h 410093"/>
                    <a:gd name="connsiteX12" fmla="*/ 412009 w 491556"/>
                    <a:gd name="connsiteY12" fmla="*/ 391736 h 410093"/>
                    <a:gd name="connsiteX13" fmla="*/ 381415 w 491556"/>
                    <a:gd name="connsiteY13" fmla="*/ 395816 h 410093"/>
                    <a:gd name="connsiteX14" fmla="*/ 371216 w 491556"/>
                    <a:gd name="connsiteY14" fmla="*/ 401934 h 410093"/>
                    <a:gd name="connsiteX15" fmla="*/ 334503 w 491556"/>
                    <a:gd name="connsiteY15" fmla="*/ 410093 h 410093"/>
                    <a:gd name="connsiteX16" fmla="*/ 320225 w 491556"/>
                    <a:gd name="connsiteY16" fmla="*/ 379498 h 410093"/>
                    <a:gd name="connsiteX17" fmla="*/ 299829 w 491556"/>
                    <a:gd name="connsiteY17" fmla="*/ 373379 h 410093"/>
                    <a:gd name="connsiteX18" fmla="*/ 285551 w 491556"/>
                    <a:gd name="connsiteY18" fmla="*/ 352983 h 410093"/>
                    <a:gd name="connsiteX19" fmla="*/ 250877 w 491556"/>
                    <a:gd name="connsiteY19" fmla="*/ 322388 h 410093"/>
                    <a:gd name="connsiteX20" fmla="*/ 232520 w 491556"/>
                    <a:gd name="connsiteY20" fmla="*/ 322388 h 410093"/>
                    <a:gd name="connsiteX21" fmla="*/ 224362 w 491556"/>
                    <a:gd name="connsiteY21" fmla="*/ 334626 h 410093"/>
                    <a:gd name="connsiteX22" fmla="*/ 201925 w 491556"/>
                    <a:gd name="connsiteY22" fmla="*/ 328507 h 410093"/>
                    <a:gd name="connsiteX23" fmla="*/ 187648 w 491556"/>
                    <a:gd name="connsiteY23" fmla="*/ 320348 h 410093"/>
                    <a:gd name="connsiteX24" fmla="*/ 167251 w 491556"/>
                    <a:gd name="connsiteY24" fmla="*/ 342785 h 410093"/>
                    <a:gd name="connsiteX25" fmla="*/ 136657 w 491556"/>
                    <a:gd name="connsiteY25" fmla="*/ 322388 h 410093"/>
                    <a:gd name="connsiteX26" fmla="*/ 126458 w 491556"/>
                    <a:gd name="connsiteY26" fmla="*/ 304031 h 410093"/>
                    <a:gd name="connsiteX27" fmla="*/ 81586 w 491556"/>
                    <a:gd name="connsiteY27" fmla="*/ 312190 h 410093"/>
                    <a:gd name="connsiteX28" fmla="*/ 75467 w 491556"/>
                    <a:gd name="connsiteY28" fmla="*/ 293833 h 410093"/>
                    <a:gd name="connsiteX29" fmla="*/ 71388 w 491556"/>
                    <a:gd name="connsiteY29" fmla="*/ 275476 h 410093"/>
                    <a:gd name="connsiteX30" fmla="*/ 61190 w 491556"/>
                    <a:gd name="connsiteY30" fmla="*/ 242842 h 410093"/>
                    <a:gd name="connsiteX31" fmla="*/ 36714 w 491556"/>
                    <a:gd name="connsiteY31" fmla="*/ 218366 h 410093"/>
                    <a:gd name="connsiteX32" fmla="*/ 22436 w 491556"/>
                    <a:gd name="connsiteY32" fmla="*/ 206128 h 410093"/>
                    <a:gd name="connsiteX33" fmla="*/ 0 w 491556"/>
                    <a:gd name="connsiteY33" fmla="*/ 175533 h 410093"/>
                    <a:gd name="connsiteX34" fmla="*/ 28555 w 491556"/>
                    <a:gd name="connsiteY34" fmla="*/ 144939 h 410093"/>
                    <a:gd name="connsiteX35" fmla="*/ 36758 w 491556"/>
                    <a:gd name="connsiteY35" fmla="*/ 131267 h 410093"/>
                    <a:gd name="connsiteX36" fmla="*/ 269781 w 491556"/>
                    <a:gd name="connsiteY36" fmla="*/ 91440 h 410093"/>
                    <a:gd name="connsiteX0" fmla="*/ 438765 w 491556"/>
                    <a:gd name="connsiteY0" fmla="*/ 71960 h 350786"/>
                    <a:gd name="connsiteX1" fmla="*/ 442604 w 491556"/>
                    <a:gd name="connsiteY1" fmla="*/ 114187 h 350786"/>
                    <a:gd name="connsiteX2" fmla="*/ 445879 w 491556"/>
                    <a:gd name="connsiteY2" fmla="*/ 114655 h 350786"/>
                    <a:gd name="connsiteX3" fmla="*/ 444644 w 491556"/>
                    <a:gd name="connsiteY3" fmla="*/ 118266 h 350786"/>
                    <a:gd name="connsiteX4" fmla="*/ 463001 w 491556"/>
                    <a:gd name="connsiteY4" fmla="*/ 146821 h 350786"/>
                    <a:gd name="connsiteX5" fmla="*/ 479318 w 491556"/>
                    <a:gd name="connsiteY5" fmla="*/ 152940 h 350786"/>
                    <a:gd name="connsiteX6" fmla="*/ 491556 w 491556"/>
                    <a:gd name="connsiteY6" fmla="*/ 171297 h 350786"/>
                    <a:gd name="connsiteX7" fmla="*/ 444644 w 491556"/>
                    <a:gd name="connsiteY7" fmla="*/ 244724 h 350786"/>
                    <a:gd name="connsiteX8" fmla="*/ 424247 w 491556"/>
                    <a:gd name="connsiteY8" fmla="*/ 252883 h 350786"/>
                    <a:gd name="connsiteX9" fmla="*/ 430366 w 491556"/>
                    <a:gd name="connsiteY9" fmla="*/ 271240 h 350786"/>
                    <a:gd name="connsiteX10" fmla="*/ 430366 w 491556"/>
                    <a:gd name="connsiteY10" fmla="*/ 295716 h 350786"/>
                    <a:gd name="connsiteX11" fmla="*/ 412009 w 491556"/>
                    <a:gd name="connsiteY11" fmla="*/ 332429 h 350786"/>
                    <a:gd name="connsiteX12" fmla="*/ 381415 w 491556"/>
                    <a:gd name="connsiteY12" fmla="*/ 336509 h 350786"/>
                    <a:gd name="connsiteX13" fmla="*/ 371216 w 491556"/>
                    <a:gd name="connsiteY13" fmla="*/ 342627 h 350786"/>
                    <a:gd name="connsiteX14" fmla="*/ 334503 w 491556"/>
                    <a:gd name="connsiteY14" fmla="*/ 350786 h 350786"/>
                    <a:gd name="connsiteX15" fmla="*/ 320225 w 491556"/>
                    <a:gd name="connsiteY15" fmla="*/ 320191 h 350786"/>
                    <a:gd name="connsiteX16" fmla="*/ 299829 w 491556"/>
                    <a:gd name="connsiteY16" fmla="*/ 314072 h 350786"/>
                    <a:gd name="connsiteX17" fmla="*/ 285551 w 491556"/>
                    <a:gd name="connsiteY17" fmla="*/ 293676 h 350786"/>
                    <a:gd name="connsiteX18" fmla="*/ 250877 w 491556"/>
                    <a:gd name="connsiteY18" fmla="*/ 263081 h 350786"/>
                    <a:gd name="connsiteX19" fmla="*/ 232520 w 491556"/>
                    <a:gd name="connsiteY19" fmla="*/ 263081 h 350786"/>
                    <a:gd name="connsiteX20" fmla="*/ 224362 w 491556"/>
                    <a:gd name="connsiteY20" fmla="*/ 275319 h 350786"/>
                    <a:gd name="connsiteX21" fmla="*/ 201925 w 491556"/>
                    <a:gd name="connsiteY21" fmla="*/ 269200 h 350786"/>
                    <a:gd name="connsiteX22" fmla="*/ 187648 w 491556"/>
                    <a:gd name="connsiteY22" fmla="*/ 261041 h 350786"/>
                    <a:gd name="connsiteX23" fmla="*/ 167251 w 491556"/>
                    <a:gd name="connsiteY23" fmla="*/ 283478 h 350786"/>
                    <a:gd name="connsiteX24" fmla="*/ 136657 w 491556"/>
                    <a:gd name="connsiteY24" fmla="*/ 263081 h 350786"/>
                    <a:gd name="connsiteX25" fmla="*/ 126458 w 491556"/>
                    <a:gd name="connsiteY25" fmla="*/ 244724 h 350786"/>
                    <a:gd name="connsiteX26" fmla="*/ 81586 w 491556"/>
                    <a:gd name="connsiteY26" fmla="*/ 252883 h 350786"/>
                    <a:gd name="connsiteX27" fmla="*/ 75467 w 491556"/>
                    <a:gd name="connsiteY27" fmla="*/ 234526 h 350786"/>
                    <a:gd name="connsiteX28" fmla="*/ 71388 w 491556"/>
                    <a:gd name="connsiteY28" fmla="*/ 216169 h 350786"/>
                    <a:gd name="connsiteX29" fmla="*/ 61190 w 491556"/>
                    <a:gd name="connsiteY29" fmla="*/ 183535 h 350786"/>
                    <a:gd name="connsiteX30" fmla="*/ 36714 w 491556"/>
                    <a:gd name="connsiteY30" fmla="*/ 159059 h 350786"/>
                    <a:gd name="connsiteX31" fmla="*/ 22436 w 491556"/>
                    <a:gd name="connsiteY31" fmla="*/ 146821 h 350786"/>
                    <a:gd name="connsiteX32" fmla="*/ 0 w 491556"/>
                    <a:gd name="connsiteY32" fmla="*/ 116226 h 350786"/>
                    <a:gd name="connsiteX33" fmla="*/ 28555 w 491556"/>
                    <a:gd name="connsiteY33" fmla="*/ 85632 h 350786"/>
                    <a:gd name="connsiteX34" fmla="*/ 36758 w 491556"/>
                    <a:gd name="connsiteY34" fmla="*/ 71960 h 350786"/>
                    <a:gd name="connsiteX35" fmla="*/ 269781 w 491556"/>
                    <a:gd name="connsiteY35" fmla="*/ 32133 h 350786"/>
                    <a:gd name="connsiteX0" fmla="*/ 438765 w 491556"/>
                    <a:gd name="connsiteY0" fmla="*/ 0 h 278826"/>
                    <a:gd name="connsiteX1" fmla="*/ 442604 w 491556"/>
                    <a:gd name="connsiteY1" fmla="*/ 42227 h 278826"/>
                    <a:gd name="connsiteX2" fmla="*/ 445879 w 491556"/>
                    <a:gd name="connsiteY2" fmla="*/ 42695 h 278826"/>
                    <a:gd name="connsiteX3" fmla="*/ 444644 w 491556"/>
                    <a:gd name="connsiteY3" fmla="*/ 46306 h 278826"/>
                    <a:gd name="connsiteX4" fmla="*/ 463001 w 491556"/>
                    <a:gd name="connsiteY4" fmla="*/ 74861 h 278826"/>
                    <a:gd name="connsiteX5" fmla="*/ 479318 w 491556"/>
                    <a:gd name="connsiteY5" fmla="*/ 80980 h 278826"/>
                    <a:gd name="connsiteX6" fmla="*/ 491556 w 491556"/>
                    <a:gd name="connsiteY6" fmla="*/ 99337 h 278826"/>
                    <a:gd name="connsiteX7" fmla="*/ 444644 w 491556"/>
                    <a:gd name="connsiteY7" fmla="*/ 172764 h 278826"/>
                    <a:gd name="connsiteX8" fmla="*/ 424247 w 491556"/>
                    <a:gd name="connsiteY8" fmla="*/ 180923 h 278826"/>
                    <a:gd name="connsiteX9" fmla="*/ 430366 w 491556"/>
                    <a:gd name="connsiteY9" fmla="*/ 199280 h 278826"/>
                    <a:gd name="connsiteX10" fmla="*/ 430366 w 491556"/>
                    <a:gd name="connsiteY10" fmla="*/ 223756 h 278826"/>
                    <a:gd name="connsiteX11" fmla="*/ 412009 w 491556"/>
                    <a:gd name="connsiteY11" fmla="*/ 260469 h 278826"/>
                    <a:gd name="connsiteX12" fmla="*/ 381415 w 491556"/>
                    <a:gd name="connsiteY12" fmla="*/ 264549 h 278826"/>
                    <a:gd name="connsiteX13" fmla="*/ 371216 w 491556"/>
                    <a:gd name="connsiteY13" fmla="*/ 270667 h 278826"/>
                    <a:gd name="connsiteX14" fmla="*/ 334503 w 491556"/>
                    <a:gd name="connsiteY14" fmla="*/ 278826 h 278826"/>
                    <a:gd name="connsiteX15" fmla="*/ 320225 w 491556"/>
                    <a:gd name="connsiteY15" fmla="*/ 248231 h 278826"/>
                    <a:gd name="connsiteX16" fmla="*/ 299829 w 491556"/>
                    <a:gd name="connsiteY16" fmla="*/ 242112 h 278826"/>
                    <a:gd name="connsiteX17" fmla="*/ 285551 w 491556"/>
                    <a:gd name="connsiteY17" fmla="*/ 221716 h 278826"/>
                    <a:gd name="connsiteX18" fmla="*/ 250877 w 491556"/>
                    <a:gd name="connsiteY18" fmla="*/ 191121 h 278826"/>
                    <a:gd name="connsiteX19" fmla="*/ 232520 w 491556"/>
                    <a:gd name="connsiteY19" fmla="*/ 191121 h 278826"/>
                    <a:gd name="connsiteX20" fmla="*/ 224362 w 491556"/>
                    <a:gd name="connsiteY20" fmla="*/ 203359 h 278826"/>
                    <a:gd name="connsiteX21" fmla="*/ 201925 w 491556"/>
                    <a:gd name="connsiteY21" fmla="*/ 197240 h 278826"/>
                    <a:gd name="connsiteX22" fmla="*/ 187648 w 491556"/>
                    <a:gd name="connsiteY22" fmla="*/ 189081 h 278826"/>
                    <a:gd name="connsiteX23" fmla="*/ 167251 w 491556"/>
                    <a:gd name="connsiteY23" fmla="*/ 211518 h 278826"/>
                    <a:gd name="connsiteX24" fmla="*/ 136657 w 491556"/>
                    <a:gd name="connsiteY24" fmla="*/ 191121 h 278826"/>
                    <a:gd name="connsiteX25" fmla="*/ 126458 w 491556"/>
                    <a:gd name="connsiteY25" fmla="*/ 172764 h 278826"/>
                    <a:gd name="connsiteX26" fmla="*/ 81586 w 491556"/>
                    <a:gd name="connsiteY26" fmla="*/ 180923 h 278826"/>
                    <a:gd name="connsiteX27" fmla="*/ 75467 w 491556"/>
                    <a:gd name="connsiteY27" fmla="*/ 162566 h 278826"/>
                    <a:gd name="connsiteX28" fmla="*/ 71388 w 491556"/>
                    <a:gd name="connsiteY28" fmla="*/ 144209 h 278826"/>
                    <a:gd name="connsiteX29" fmla="*/ 61190 w 491556"/>
                    <a:gd name="connsiteY29" fmla="*/ 111575 h 278826"/>
                    <a:gd name="connsiteX30" fmla="*/ 36714 w 491556"/>
                    <a:gd name="connsiteY30" fmla="*/ 87099 h 278826"/>
                    <a:gd name="connsiteX31" fmla="*/ 22436 w 491556"/>
                    <a:gd name="connsiteY31" fmla="*/ 74861 h 278826"/>
                    <a:gd name="connsiteX32" fmla="*/ 0 w 491556"/>
                    <a:gd name="connsiteY32" fmla="*/ 44266 h 278826"/>
                    <a:gd name="connsiteX33" fmla="*/ 28555 w 491556"/>
                    <a:gd name="connsiteY33" fmla="*/ 13672 h 278826"/>
                    <a:gd name="connsiteX34" fmla="*/ 36758 w 491556"/>
                    <a:gd name="connsiteY34" fmla="*/ 0 h 278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491556" h="278826">
                      <a:moveTo>
                        <a:pt x="438765" y="0"/>
                      </a:moveTo>
                      <a:lnTo>
                        <a:pt x="442604" y="42227"/>
                      </a:lnTo>
                      <a:lnTo>
                        <a:pt x="445879" y="42695"/>
                      </a:lnTo>
                      <a:lnTo>
                        <a:pt x="444644" y="46306"/>
                      </a:lnTo>
                      <a:lnTo>
                        <a:pt x="463001" y="74861"/>
                      </a:lnTo>
                      <a:lnTo>
                        <a:pt x="479318" y="80980"/>
                      </a:lnTo>
                      <a:lnTo>
                        <a:pt x="491556" y="99337"/>
                      </a:lnTo>
                      <a:lnTo>
                        <a:pt x="444644" y="172764"/>
                      </a:lnTo>
                      <a:lnTo>
                        <a:pt x="424247" y="180923"/>
                      </a:lnTo>
                      <a:lnTo>
                        <a:pt x="430366" y="199280"/>
                      </a:lnTo>
                      <a:lnTo>
                        <a:pt x="430366" y="223756"/>
                      </a:lnTo>
                      <a:lnTo>
                        <a:pt x="412009" y="260469"/>
                      </a:lnTo>
                      <a:lnTo>
                        <a:pt x="381415" y="264549"/>
                      </a:lnTo>
                      <a:lnTo>
                        <a:pt x="371216" y="270667"/>
                      </a:lnTo>
                      <a:lnTo>
                        <a:pt x="334503" y="278826"/>
                      </a:lnTo>
                      <a:lnTo>
                        <a:pt x="320225" y="248231"/>
                      </a:lnTo>
                      <a:lnTo>
                        <a:pt x="299829" y="242112"/>
                      </a:lnTo>
                      <a:lnTo>
                        <a:pt x="285551" y="221716"/>
                      </a:lnTo>
                      <a:lnTo>
                        <a:pt x="250877" y="191121"/>
                      </a:lnTo>
                      <a:lnTo>
                        <a:pt x="232520" y="191121"/>
                      </a:lnTo>
                      <a:lnTo>
                        <a:pt x="224362" y="203359"/>
                      </a:lnTo>
                      <a:lnTo>
                        <a:pt x="201925" y="197240"/>
                      </a:lnTo>
                      <a:lnTo>
                        <a:pt x="187648" y="189081"/>
                      </a:lnTo>
                      <a:lnTo>
                        <a:pt x="167251" y="211518"/>
                      </a:lnTo>
                      <a:lnTo>
                        <a:pt x="136657" y="191121"/>
                      </a:lnTo>
                      <a:lnTo>
                        <a:pt x="126458" y="172764"/>
                      </a:lnTo>
                      <a:lnTo>
                        <a:pt x="81586" y="180923"/>
                      </a:lnTo>
                      <a:lnTo>
                        <a:pt x="75467" y="162566"/>
                      </a:lnTo>
                      <a:lnTo>
                        <a:pt x="71388" y="144209"/>
                      </a:lnTo>
                      <a:lnTo>
                        <a:pt x="61190" y="111575"/>
                      </a:lnTo>
                      <a:lnTo>
                        <a:pt x="36714" y="87099"/>
                      </a:lnTo>
                      <a:lnTo>
                        <a:pt x="22436" y="74861"/>
                      </a:lnTo>
                      <a:lnTo>
                        <a:pt x="0" y="44266"/>
                      </a:lnTo>
                      <a:lnTo>
                        <a:pt x="28555" y="13672"/>
                      </a:lnTo>
                      <a:lnTo>
                        <a:pt x="36758" y="0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C86E5DD5-2A26-B61B-FEFF-539E701C79BE}"/>
                    </a:ext>
                  </a:extLst>
                </p:cNvPr>
                <p:cNvSpPr/>
                <p:nvPr/>
              </p:nvSpPr>
              <p:spPr>
                <a:xfrm>
                  <a:off x="867721" y="2621221"/>
                  <a:ext cx="178468" cy="148723"/>
                </a:xfrm>
                <a:custGeom>
                  <a:avLst/>
                  <a:gdLst>
                    <a:gd name="connsiteX0" fmla="*/ 342900 w 666750"/>
                    <a:gd name="connsiteY0" fmla="*/ 38100 h 555625"/>
                    <a:gd name="connsiteX1" fmla="*/ 279400 w 666750"/>
                    <a:gd name="connsiteY1" fmla="*/ 130175 h 555625"/>
                    <a:gd name="connsiteX2" fmla="*/ 190500 w 666750"/>
                    <a:gd name="connsiteY2" fmla="*/ 158750 h 555625"/>
                    <a:gd name="connsiteX3" fmla="*/ 114300 w 666750"/>
                    <a:gd name="connsiteY3" fmla="*/ 180975 h 555625"/>
                    <a:gd name="connsiteX4" fmla="*/ 82550 w 666750"/>
                    <a:gd name="connsiteY4" fmla="*/ 158750 h 555625"/>
                    <a:gd name="connsiteX5" fmla="*/ 57150 w 666750"/>
                    <a:gd name="connsiteY5" fmla="*/ 200025 h 555625"/>
                    <a:gd name="connsiteX6" fmla="*/ 66675 w 666750"/>
                    <a:gd name="connsiteY6" fmla="*/ 269875 h 555625"/>
                    <a:gd name="connsiteX7" fmla="*/ 0 w 666750"/>
                    <a:gd name="connsiteY7" fmla="*/ 282575 h 555625"/>
                    <a:gd name="connsiteX8" fmla="*/ 3175 w 666750"/>
                    <a:gd name="connsiteY8" fmla="*/ 330200 h 555625"/>
                    <a:gd name="connsiteX9" fmla="*/ 25400 w 666750"/>
                    <a:gd name="connsiteY9" fmla="*/ 381000 h 555625"/>
                    <a:gd name="connsiteX10" fmla="*/ 161925 w 666750"/>
                    <a:gd name="connsiteY10" fmla="*/ 304800 h 555625"/>
                    <a:gd name="connsiteX11" fmla="*/ 231775 w 666750"/>
                    <a:gd name="connsiteY11" fmla="*/ 314325 h 555625"/>
                    <a:gd name="connsiteX12" fmla="*/ 266700 w 666750"/>
                    <a:gd name="connsiteY12" fmla="*/ 317500 h 555625"/>
                    <a:gd name="connsiteX13" fmla="*/ 288925 w 666750"/>
                    <a:gd name="connsiteY13" fmla="*/ 371475 h 555625"/>
                    <a:gd name="connsiteX14" fmla="*/ 254000 w 666750"/>
                    <a:gd name="connsiteY14" fmla="*/ 444500 h 555625"/>
                    <a:gd name="connsiteX15" fmla="*/ 254000 w 666750"/>
                    <a:gd name="connsiteY15" fmla="*/ 473075 h 555625"/>
                    <a:gd name="connsiteX16" fmla="*/ 266700 w 666750"/>
                    <a:gd name="connsiteY16" fmla="*/ 501650 h 555625"/>
                    <a:gd name="connsiteX17" fmla="*/ 254000 w 666750"/>
                    <a:gd name="connsiteY17" fmla="*/ 523875 h 555625"/>
                    <a:gd name="connsiteX18" fmla="*/ 298450 w 666750"/>
                    <a:gd name="connsiteY18" fmla="*/ 555625 h 555625"/>
                    <a:gd name="connsiteX19" fmla="*/ 317500 w 666750"/>
                    <a:gd name="connsiteY19" fmla="*/ 523875 h 555625"/>
                    <a:gd name="connsiteX20" fmla="*/ 317500 w 666750"/>
                    <a:gd name="connsiteY20" fmla="*/ 485775 h 555625"/>
                    <a:gd name="connsiteX21" fmla="*/ 352425 w 666750"/>
                    <a:gd name="connsiteY21" fmla="*/ 400050 h 555625"/>
                    <a:gd name="connsiteX22" fmla="*/ 371475 w 666750"/>
                    <a:gd name="connsiteY22" fmla="*/ 368300 h 555625"/>
                    <a:gd name="connsiteX23" fmla="*/ 485775 w 666750"/>
                    <a:gd name="connsiteY23" fmla="*/ 330200 h 555625"/>
                    <a:gd name="connsiteX24" fmla="*/ 511175 w 666750"/>
                    <a:gd name="connsiteY24" fmla="*/ 342900 h 555625"/>
                    <a:gd name="connsiteX25" fmla="*/ 514350 w 666750"/>
                    <a:gd name="connsiteY25" fmla="*/ 403225 h 555625"/>
                    <a:gd name="connsiteX26" fmla="*/ 584200 w 666750"/>
                    <a:gd name="connsiteY26" fmla="*/ 460375 h 555625"/>
                    <a:gd name="connsiteX27" fmla="*/ 635000 w 666750"/>
                    <a:gd name="connsiteY27" fmla="*/ 374650 h 555625"/>
                    <a:gd name="connsiteX28" fmla="*/ 635000 w 666750"/>
                    <a:gd name="connsiteY28" fmla="*/ 307975 h 555625"/>
                    <a:gd name="connsiteX29" fmla="*/ 619125 w 666750"/>
                    <a:gd name="connsiteY29" fmla="*/ 260350 h 555625"/>
                    <a:gd name="connsiteX30" fmla="*/ 647700 w 666750"/>
                    <a:gd name="connsiteY30" fmla="*/ 187325 h 555625"/>
                    <a:gd name="connsiteX31" fmla="*/ 666750 w 666750"/>
                    <a:gd name="connsiteY31" fmla="*/ 117475 h 555625"/>
                    <a:gd name="connsiteX32" fmla="*/ 631825 w 666750"/>
                    <a:gd name="connsiteY32" fmla="*/ 95250 h 555625"/>
                    <a:gd name="connsiteX33" fmla="*/ 635000 w 666750"/>
                    <a:gd name="connsiteY33" fmla="*/ 9525 h 555625"/>
                    <a:gd name="connsiteX34" fmla="*/ 558800 w 666750"/>
                    <a:gd name="connsiteY34" fmla="*/ 0 h 555625"/>
                    <a:gd name="connsiteX35" fmla="*/ 431800 w 666750"/>
                    <a:gd name="connsiteY35" fmla="*/ 76200 h 555625"/>
                    <a:gd name="connsiteX36" fmla="*/ 342900 w 666750"/>
                    <a:gd name="connsiteY36" fmla="*/ 38100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6750" h="555625">
                      <a:moveTo>
                        <a:pt x="342900" y="38100"/>
                      </a:moveTo>
                      <a:lnTo>
                        <a:pt x="279400" y="130175"/>
                      </a:lnTo>
                      <a:lnTo>
                        <a:pt x="190500" y="158750"/>
                      </a:lnTo>
                      <a:lnTo>
                        <a:pt x="114300" y="180975"/>
                      </a:lnTo>
                      <a:lnTo>
                        <a:pt x="82550" y="158750"/>
                      </a:lnTo>
                      <a:lnTo>
                        <a:pt x="57150" y="200025"/>
                      </a:lnTo>
                      <a:lnTo>
                        <a:pt x="66675" y="269875"/>
                      </a:lnTo>
                      <a:lnTo>
                        <a:pt x="0" y="282575"/>
                      </a:lnTo>
                      <a:lnTo>
                        <a:pt x="3175" y="330200"/>
                      </a:lnTo>
                      <a:lnTo>
                        <a:pt x="25400" y="381000"/>
                      </a:lnTo>
                      <a:lnTo>
                        <a:pt x="161925" y="304800"/>
                      </a:lnTo>
                      <a:lnTo>
                        <a:pt x="231775" y="314325"/>
                      </a:lnTo>
                      <a:lnTo>
                        <a:pt x="266700" y="317500"/>
                      </a:lnTo>
                      <a:lnTo>
                        <a:pt x="288925" y="371475"/>
                      </a:lnTo>
                      <a:lnTo>
                        <a:pt x="254000" y="444500"/>
                      </a:lnTo>
                      <a:lnTo>
                        <a:pt x="254000" y="473075"/>
                      </a:lnTo>
                      <a:lnTo>
                        <a:pt x="266700" y="501650"/>
                      </a:lnTo>
                      <a:lnTo>
                        <a:pt x="254000" y="523875"/>
                      </a:lnTo>
                      <a:lnTo>
                        <a:pt x="298450" y="555625"/>
                      </a:lnTo>
                      <a:lnTo>
                        <a:pt x="317500" y="523875"/>
                      </a:lnTo>
                      <a:lnTo>
                        <a:pt x="317500" y="485775"/>
                      </a:lnTo>
                      <a:lnTo>
                        <a:pt x="352425" y="400050"/>
                      </a:lnTo>
                      <a:lnTo>
                        <a:pt x="371475" y="368300"/>
                      </a:lnTo>
                      <a:lnTo>
                        <a:pt x="485775" y="330200"/>
                      </a:lnTo>
                      <a:lnTo>
                        <a:pt x="511175" y="342900"/>
                      </a:lnTo>
                      <a:lnTo>
                        <a:pt x="514350" y="403225"/>
                      </a:lnTo>
                      <a:lnTo>
                        <a:pt x="584200" y="460375"/>
                      </a:lnTo>
                      <a:lnTo>
                        <a:pt x="635000" y="374650"/>
                      </a:lnTo>
                      <a:lnTo>
                        <a:pt x="635000" y="307975"/>
                      </a:lnTo>
                      <a:lnTo>
                        <a:pt x="619125" y="260350"/>
                      </a:lnTo>
                      <a:lnTo>
                        <a:pt x="647700" y="187325"/>
                      </a:lnTo>
                      <a:lnTo>
                        <a:pt x="666750" y="117475"/>
                      </a:lnTo>
                      <a:lnTo>
                        <a:pt x="631825" y="95250"/>
                      </a:lnTo>
                      <a:lnTo>
                        <a:pt x="635000" y="9525"/>
                      </a:lnTo>
                      <a:lnTo>
                        <a:pt x="558800" y="0"/>
                      </a:lnTo>
                      <a:lnTo>
                        <a:pt x="431800" y="76200"/>
                      </a:lnTo>
                      <a:lnTo>
                        <a:pt x="342900" y="3810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B146FD47-052E-308A-B92D-6AEC19CDDC2D}"/>
                    </a:ext>
                  </a:extLst>
                </p:cNvPr>
                <p:cNvSpPr/>
                <p:nvPr/>
              </p:nvSpPr>
              <p:spPr>
                <a:xfrm>
                  <a:off x="676189" y="2937367"/>
                  <a:ext cx="678498" cy="613592"/>
                </a:xfrm>
                <a:custGeom>
                  <a:avLst/>
                  <a:gdLst>
                    <a:gd name="connsiteX0" fmla="*/ 559518 w 678498"/>
                    <a:gd name="connsiteY0" fmla="*/ 0 h 613592"/>
                    <a:gd name="connsiteX1" fmla="*/ 562918 w 678498"/>
                    <a:gd name="connsiteY1" fmla="*/ 13598 h 613592"/>
                    <a:gd name="connsiteX2" fmla="*/ 559518 w 678498"/>
                    <a:gd name="connsiteY2" fmla="*/ 32295 h 613592"/>
                    <a:gd name="connsiteX3" fmla="*/ 557819 w 678498"/>
                    <a:gd name="connsiteY3" fmla="*/ 42492 h 613592"/>
                    <a:gd name="connsiteX4" fmla="*/ 566317 w 678498"/>
                    <a:gd name="connsiteY4" fmla="*/ 56090 h 613592"/>
                    <a:gd name="connsiteX5" fmla="*/ 591813 w 678498"/>
                    <a:gd name="connsiteY5" fmla="*/ 64589 h 613592"/>
                    <a:gd name="connsiteX6" fmla="*/ 591813 w 678498"/>
                    <a:gd name="connsiteY6" fmla="*/ 86686 h 613592"/>
                    <a:gd name="connsiteX7" fmla="*/ 581615 w 678498"/>
                    <a:gd name="connsiteY7" fmla="*/ 96883 h 613592"/>
                    <a:gd name="connsiteX8" fmla="*/ 583314 w 678498"/>
                    <a:gd name="connsiteY8" fmla="*/ 105382 h 613592"/>
                    <a:gd name="connsiteX9" fmla="*/ 568017 w 678498"/>
                    <a:gd name="connsiteY9" fmla="*/ 129178 h 613592"/>
                    <a:gd name="connsiteX10" fmla="*/ 557819 w 678498"/>
                    <a:gd name="connsiteY10" fmla="*/ 197166 h 613592"/>
                    <a:gd name="connsiteX11" fmla="*/ 559518 w 678498"/>
                    <a:gd name="connsiteY11" fmla="*/ 224362 h 613592"/>
                    <a:gd name="connsiteX12" fmla="*/ 559518 w 678498"/>
                    <a:gd name="connsiteY12" fmla="*/ 236260 h 613592"/>
                    <a:gd name="connsiteX13" fmla="*/ 573116 w 678498"/>
                    <a:gd name="connsiteY13" fmla="*/ 244758 h 613592"/>
                    <a:gd name="connsiteX14" fmla="*/ 585014 w 678498"/>
                    <a:gd name="connsiteY14" fmla="*/ 244758 h 613592"/>
                    <a:gd name="connsiteX15" fmla="*/ 596912 w 678498"/>
                    <a:gd name="connsiteY15" fmla="*/ 232860 h 613592"/>
                    <a:gd name="connsiteX16" fmla="*/ 613909 w 678498"/>
                    <a:gd name="connsiteY16" fmla="*/ 277053 h 613592"/>
                    <a:gd name="connsiteX17" fmla="*/ 647903 w 678498"/>
                    <a:gd name="connsiteY17" fmla="*/ 294049 h 613592"/>
                    <a:gd name="connsiteX18" fmla="*/ 651303 w 678498"/>
                    <a:gd name="connsiteY18" fmla="*/ 321245 h 613592"/>
                    <a:gd name="connsiteX19" fmla="*/ 642804 w 678498"/>
                    <a:gd name="connsiteY19" fmla="*/ 334842 h 613592"/>
                    <a:gd name="connsiteX20" fmla="*/ 620708 w 678498"/>
                    <a:gd name="connsiteY20" fmla="*/ 355239 h 613592"/>
                    <a:gd name="connsiteX21" fmla="*/ 617309 w 678498"/>
                    <a:gd name="connsiteY21" fmla="*/ 360338 h 613592"/>
                    <a:gd name="connsiteX22" fmla="*/ 617309 w 678498"/>
                    <a:gd name="connsiteY22" fmla="*/ 372237 h 613592"/>
                    <a:gd name="connsiteX23" fmla="*/ 622408 w 678498"/>
                    <a:gd name="connsiteY23" fmla="*/ 379036 h 613592"/>
                    <a:gd name="connsiteX24" fmla="*/ 612209 w 678498"/>
                    <a:gd name="connsiteY24" fmla="*/ 397732 h 613592"/>
                    <a:gd name="connsiteX25" fmla="*/ 647903 w 678498"/>
                    <a:gd name="connsiteY25" fmla="*/ 399432 h 613592"/>
                    <a:gd name="connsiteX26" fmla="*/ 646204 w 678498"/>
                    <a:gd name="connsiteY26" fmla="*/ 409629 h 613592"/>
                    <a:gd name="connsiteX27" fmla="*/ 678498 w 678498"/>
                    <a:gd name="connsiteY27" fmla="*/ 406231 h 613592"/>
                    <a:gd name="connsiteX28" fmla="*/ 678498 w 678498"/>
                    <a:gd name="connsiteY28" fmla="*/ 419829 h 613592"/>
                    <a:gd name="connsiteX29" fmla="*/ 596912 w 678498"/>
                    <a:gd name="connsiteY29" fmla="*/ 458922 h 613592"/>
                    <a:gd name="connsiteX30" fmla="*/ 576516 w 678498"/>
                    <a:gd name="connsiteY30" fmla="*/ 458922 h 613592"/>
                    <a:gd name="connsiteX31" fmla="*/ 564618 w 678498"/>
                    <a:gd name="connsiteY31" fmla="*/ 477618 h 613592"/>
                    <a:gd name="connsiteX32" fmla="*/ 549320 w 678498"/>
                    <a:gd name="connsiteY32" fmla="*/ 470819 h 613592"/>
                    <a:gd name="connsiteX33" fmla="*/ 547621 w 678498"/>
                    <a:gd name="connsiteY33" fmla="*/ 491215 h 613592"/>
                    <a:gd name="connsiteX34" fmla="*/ 540822 w 678498"/>
                    <a:gd name="connsiteY34" fmla="*/ 499715 h 613592"/>
                    <a:gd name="connsiteX35" fmla="*/ 525524 w 678498"/>
                    <a:gd name="connsiteY35" fmla="*/ 496315 h 613592"/>
                    <a:gd name="connsiteX36" fmla="*/ 523825 w 678498"/>
                    <a:gd name="connsiteY36" fmla="*/ 513312 h 613592"/>
                    <a:gd name="connsiteX37" fmla="*/ 494930 w 678498"/>
                    <a:gd name="connsiteY37" fmla="*/ 540508 h 613592"/>
                    <a:gd name="connsiteX38" fmla="*/ 459236 w 678498"/>
                    <a:gd name="connsiteY38" fmla="*/ 557505 h 613592"/>
                    <a:gd name="connsiteX39" fmla="*/ 421842 w 678498"/>
                    <a:gd name="connsiteY39" fmla="*/ 581301 h 613592"/>
                    <a:gd name="connsiteX40" fmla="*/ 392947 w 678498"/>
                    <a:gd name="connsiteY40" fmla="*/ 586399 h 613592"/>
                    <a:gd name="connsiteX41" fmla="*/ 369151 w 678498"/>
                    <a:gd name="connsiteY41" fmla="*/ 606796 h 613592"/>
                    <a:gd name="connsiteX42" fmla="*/ 391237 w 678498"/>
                    <a:gd name="connsiteY42" fmla="*/ 613592 h 613592"/>
                    <a:gd name="connsiteX43" fmla="*/ 203429 w 678498"/>
                    <a:gd name="connsiteY43" fmla="*/ 613592 h 613592"/>
                    <a:gd name="connsiteX44" fmla="*/ 202580 w 678498"/>
                    <a:gd name="connsiteY44" fmla="*/ 610196 h 613592"/>
                    <a:gd name="connsiteX45" fmla="*/ 226376 w 678498"/>
                    <a:gd name="connsiteY45" fmla="*/ 591499 h 613592"/>
                    <a:gd name="connsiteX46" fmla="*/ 214478 w 678498"/>
                    <a:gd name="connsiteY46" fmla="*/ 577901 h 613592"/>
                    <a:gd name="connsiteX47" fmla="*/ 214478 w 678498"/>
                    <a:gd name="connsiteY47" fmla="*/ 559204 h 613592"/>
                    <a:gd name="connsiteX48" fmla="*/ 178784 w 678498"/>
                    <a:gd name="connsiteY48" fmla="*/ 545606 h 613592"/>
                    <a:gd name="connsiteX49" fmla="*/ 122693 w 678498"/>
                    <a:gd name="connsiteY49" fmla="*/ 545606 h 613592"/>
                    <a:gd name="connsiteX50" fmla="*/ 129492 w 678498"/>
                    <a:gd name="connsiteY50" fmla="*/ 521811 h 613592"/>
                    <a:gd name="connsiteX51" fmla="*/ 119294 w 678498"/>
                    <a:gd name="connsiteY51" fmla="*/ 450422 h 613592"/>
                    <a:gd name="connsiteX52" fmla="*/ 103996 w 678498"/>
                    <a:gd name="connsiteY52" fmla="*/ 438525 h 613592"/>
                    <a:gd name="connsiteX53" fmla="*/ 103996 w 678498"/>
                    <a:gd name="connsiteY53" fmla="*/ 413030 h 613592"/>
                    <a:gd name="connsiteX54" fmla="*/ 85300 w 678498"/>
                    <a:gd name="connsiteY54" fmla="*/ 416428 h 613592"/>
                    <a:gd name="connsiteX55" fmla="*/ 73402 w 678498"/>
                    <a:gd name="connsiteY55" fmla="*/ 418129 h 613592"/>
                    <a:gd name="connsiteX56" fmla="*/ 64903 w 678498"/>
                    <a:gd name="connsiteY56" fmla="*/ 401131 h 613592"/>
                    <a:gd name="connsiteX57" fmla="*/ 44507 w 678498"/>
                    <a:gd name="connsiteY57" fmla="*/ 407930 h 613592"/>
                    <a:gd name="connsiteX58" fmla="*/ 42807 w 678498"/>
                    <a:gd name="connsiteY58" fmla="*/ 423227 h 613592"/>
                    <a:gd name="connsiteX59" fmla="*/ 22410 w 678498"/>
                    <a:gd name="connsiteY59" fmla="*/ 443624 h 613592"/>
                    <a:gd name="connsiteX60" fmla="*/ 0 w 678498"/>
                    <a:gd name="connsiteY60" fmla="*/ 439474 h 613592"/>
                    <a:gd name="connsiteX61" fmla="*/ 0 w 678498"/>
                    <a:gd name="connsiteY61" fmla="*/ 136255 h 613592"/>
                    <a:gd name="connsiteX62" fmla="*/ 22410 w 678498"/>
                    <a:gd name="connsiteY62" fmla="*/ 129178 h 613592"/>
                    <a:gd name="connsiteX63" fmla="*/ 34308 w 678498"/>
                    <a:gd name="connsiteY63" fmla="*/ 159773 h 613592"/>
                    <a:gd name="connsiteX64" fmla="*/ 58104 w 678498"/>
                    <a:gd name="connsiteY64" fmla="*/ 168272 h 613592"/>
                    <a:gd name="connsiteX65" fmla="*/ 81900 w 678498"/>
                    <a:gd name="connsiteY65" fmla="*/ 168272 h 613592"/>
                    <a:gd name="connsiteX66" fmla="*/ 93798 w 678498"/>
                    <a:gd name="connsiteY66" fmla="*/ 159773 h 613592"/>
                    <a:gd name="connsiteX67" fmla="*/ 114195 w 678498"/>
                    <a:gd name="connsiteY67" fmla="*/ 129178 h 613592"/>
                    <a:gd name="connsiteX68" fmla="*/ 139690 w 678498"/>
                    <a:gd name="connsiteY68" fmla="*/ 129178 h 613592"/>
                    <a:gd name="connsiteX69" fmla="*/ 168585 w 678498"/>
                    <a:gd name="connsiteY69" fmla="*/ 125779 h 613592"/>
                    <a:gd name="connsiteX70" fmla="*/ 182183 w 678498"/>
                    <a:gd name="connsiteY70" fmla="*/ 120680 h 613592"/>
                    <a:gd name="connsiteX71" fmla="*/ 190682 w 678498"/>
                    <a:gd name="connsiteY71" fmla="*/ 101983 h 613592"/>
                    <a:gd name="connsiteX72" fmla="*/ 199180 w 678498"/>
                    <a:gd name="connsiteY72" fmla="*/ 74787 h 613592"/>
                    <a:gd name="connsiteX73" fmla="*/ 239973 w 678498"/>
                    <a:gd name="connsiteY73" fmla="*/ 71388 h 613592"/>
                    <a:gd name="connsiteX74" fmla="*/ 258670 w 678498"/>
                    <a:gd name="connsiteY74" fmla="*/ 66289 h 613592"/>
                    <a:gd name="connsiteX75" fmla="*/ 294364 w 678498"/>
                    <a:gd name="connsiteY75" fmla="*/ 61190 h 613592"/>
                    <a:gd name="connsiteX76" fmla="*/ 318160 w 678498"/>
                    <a:gd name="connsiteY76" fmla="*/ 67988 h 613592"/>
                    <a:gd name="connsiteX77" fmla="*/ 330058 w 678498"/>
                    <a:gd name="connsiteY77" fmla="*/ 71388 h 613592"/>
                    <a:gd name="connsiteX78" fmla="*/ 343655 w 678498"/>
                    <a:gd name="connsiteY78" fmla="*/ 67988 h 613592"/>
                    <a:gd name="connsiteX79" fmla="*/ 355553 w 678498"/>
                    <a:gd name="connsiteY79" fmla="*/ 73088 h 613592"/>
                    <a:gd name="connsiteX80" fmla="*/ 360652 w 678498"/>
                    <a:gd name="connsiteY80" fmla="*/ 61190 h 613592"/>
                    <a:gd name="connsiteX81" fmla="*/ 403145 w 678498"/>
                    <a:gd name="connsiteY81" fmla="*/ 81586 h 613592"/>
                    <a:gd name="connsiteX82" fmla="*/ 418443 w 678498"/>
                    <a:gd name="connsiteY82" fmla="*/ 84986 h 613592"/>
                    <a:gd name="connsiteX83" fmla="*/ 430341 w 678498"/>
                    <a:gd name="connsiteY83" fmla="*/ 73088 h 613592"/>
                    <a:gd name="connsiteX84" fmla="*/ 428641 w 678498"/>
                    <a:gd name="connsiteY84" fmla="*/ 61190 h 613592"/>
                    <a:gd name="connsiteX85" fmla="*/ 437139 w 678498"/>
                    <a:gd name="connsiteY85" fmla="*/ 39094 h 613592"/>
                    <a:gd name="connsiteX86" fmla="*/ 471134 w 678498"/>
                    <a:gd name="connsiteY86" fmla="*/ 32295 h 613592"/>
                    <a:gd name="connsiteX87" fmla="*/ 483032 w 678498"/>
                    <a:gd name="connsiteY87" fmla="*/ 20397 h 613592"/>
                    <a:gd name="connsiteX88" fmla="*/ 506828 w 678498"/>
                    <a:gd name="connsiteY88" fmla="*/ 16997 h 613592"/>
                    <a:gd name="connsiteX89" fmla="*/ 525524 w 678498"/>
                    <a:gd name="connsiteY89" fmla="*/ 16997 h 613592"/>
                    <a:gd name="connsiteX90" fmla="*/ 539122 w 678498"/>
                    <a:gd name="connsiteY90" fmla="*/ 28895 h 613592"/>
                    <a:gd name="connsiteX91" fmla="*/ 545921 w 678498"/>
                    <a:gd name="connsiteY91" fmla="*/ 16997 h 613592"/>
                    <a:gd name="connsiteX92" fmla="*/ 545921 w 678498"/>
                    <a:gd name="connsiteY92" fmla="*/ 3400 h 613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678498" h="613592">
                      <a:moveTo>
                        <a:pt x="559518" y="0"/>
                      </a:moveTo>
                      <a:lnTo>
                        <a:pt x="562918" y="13598"/>
                      </a:lnTo>
                      <a:lnTo>
                        <a:pt x="559518" y="32295"/>
                      </a:lnTo>
                      <a:lnTo>
                        <a:pt x="557819" y="42492"/>
                      </a:lnTo>
                      <a:lnTo>
                        <a:pt x="566317" y="56090"/>
                      </a:lnTo>
                      <a:lnTo>
                        <a:pt x="591813" y="64589"/>
                      </a:lnTo>
                      <a:lnTo>
                        <a:pt x="591813" y="86686"/>
                      </a:lnTo>
                      <a:lnTo>
                        <a:pt x="581615" y="96883"/>
                      </a:lnTo>
                      <a:lnTo>
                        <a:pt x="583314" y="105382"/>
                      </a:lnTo>
                      <a:lnTo>
                        <a:pt x="568017" y="129178"/>
                      </a:lnTo>
                      <a:lnTo>
                        <a:pt x="557819" y="197166"/>
                      </a:lnTo>
                      <a:lnTo>
                        <a:pt x="559518" y="224362"/>
                      </a:lnTo>
                      <a:lnTo>
                        <a:pt x="559518" y="236260"/>
                      </a:lnTo>
                      <a:lnTo>
                        <a:pt x="573116" y="244758"/>
                      </a:lnTo>
                      <a:lnTo>
                        <a:pt x="585014" y="244758"/>
                      </a:lnTo>
                      <a:lnTo>
                        <a:pt x="596912" y="232860"/>
                      </a:lnTo>
                      <a:lnTo>
                        <a:pt x="613909" y="277053"/>
                      </a:lnTo>
                      <a:lnTo>
                        <a:pt x="647903" y="294049"/>
                      </a:lnTo>
                      <a:lnTo>
                        <a:pt x="651303" y="321245"/>
                      </a:lnTo>
                      <a:lnTo>
                        <a:pt x="642804" y="334842"/>
                      </a:lnTo>
                      <a:lnTo>
                        <a:pt x="620708" y="355239"/>
                      </a:lnTo>
                      <a:lnTo>
                        <a:pt x="617309" y="360338"/>
                      </a:lnTo>
                      <a:lnTo>
                        <a:pt x="617309" y="372237"/>
                      </a:lnTo>
                      <a:lnTo>
                        <a:pt x="622408" y="379036"/>
                      </a:lnTo>
                      <a:lnTo>
                        <a:pt x="612209" y="397732"/>
                      </a:lnTo>
                      <a:lnTo>
                        <a:pt x="647903" y="399432"/>
                      </a:lnTo>
                      <a:lnTo>
                        <a:pt x="646204" y="409629"/>
                      </a:lnTo>
                      <a:lnTo>
                        <a:pt x="678498" y="406231"/>
                      </a:lnTo>
                      <a:lnTo>
                        <a:pt x="678498" y="419829"/>
                      </a:lnTo>
                      <a:lnTo>
                        <a:pt x="596912" y="458922"/>
                      </a:lnTo>
                      <a:lnTo>
                        <a:pt x="576516" y="458922"/>
                      </a:lnTo>
                      <a:lnTo>
                        <a:pt x="564618" y="477618"/>
                      </a:lnTo>
                      <a:lnTo>
                        <a:pt x="549320" y="470819"/>
                      </a:lnTo>
                      <a:lnTo>
                        <a:pt x="547621" y="491215"/>
                      </a:lnTo>
                      <a:lnTo>
                        <a:pt x="540822" y="499715"/>
                      </a:lnTo>
                      <a:lnTo>
                        <a:pt x="525524" y="496315"/>
                      </a:lnTo>
                      <a:lnTo>
                        <a:pt x="523825" y="513312"/>
                      </a:lnTo>
                      <a:lnTo>
                        <a:pt x="494930" y="540508"/>
                      </a:lnTo>
                      <a:lnTo>
                        <a:pt x="459236" y="557505"/>
                      </a:lnTo>
                      <a:lnTo>
                        <a:pt x="421842" y="581301"/>
                      </a:lnTo>
                      <a:lnTo>
                        <a:pt x="392947" y="586399"/>
                      </a:lnTo>
                      <a:lnTo>
                        <a:pt x="369151" y="606796"/>
                      </a:lnTo>
                      <a:lnTo>
                        <a:pt x="391237" y="613592"/>
                      </a:lnTo>
                      <a:lnTo>
                        <a:pt x="203429" y="613592"/>
                      </a:lnTo>
                      <a:lnTo>
                        <a:pt x="202580" y="610196"/>
                      </a:lnTo>
                      <a:lnTo>
                        <a:pt x="226376" y="591499"/>
                      </a:lnTo>
                      <a:lnTo>
                        <a:pt x="214478" y="577901"/>
                      </a:lnTo>
                      <a:lnTo>
                        <a:pt x="214478" y="559204"/>
                      </a:lnTo>
                      <a:lnTo>
                        <a:pt x="178784" y="545606"/>
                      </a:lnTo>
                      <a:lnTo>
                        <a:pt x="122693" y="545606"/>
                      </a:lnTo>
                      <a:lnTo>
                        <a:pt x="129492" y="521811"/>
                      </a:lnTo>
                      <a:lnTo>
                        <a:pt x="119294" y="450422"/>
                      </a:lnTo>
                      <a:lnTo>
                        <a:pt x="103996" y="438525"/>
                      </a:lnTo>
                      <a:lnTo>
                        <a:pt x="103996" y="413030"/>
                      </a:lnTo>
                      <a:lnTo>
                        <a:pt x="85300" y="416428"/>
                      </a:lnTo>
                      <a:lnTo>
                        <a:pt x="73402" y="418129"/>
                      </a:lnTo>
                      <a:lnTo>
                        <a:pt x="64903" y="401131"/>
                      </a:lnTo>
                      <a:lnTo>
                        <a:pt x="44507" y="407930"/>
                      </a:lnTo>
                      <a:lnTo>
                        <a:pt x="42807" y="423227"/>
                      </a:lnTo>
                      <a:lnTo>
                        <a:pt x="22410" y="443624"/>
                      </a:lnTo>
                      <a:lnTo>
                        <a:pt x="0" y="439474"/>
                      </a:lnTo>
                      <a:lnTo>
                        <a:pt x="0" y="136255"/>
                      </a:lnTo>
                      <a:lnTo>
                        <a:pt x="22410" y="129178"/>
                      </a:lnTo>
                      <a:lnTo>
                        <a:pt x="34308" y="159773"/>
                      </a:lnTo>
                      <a:lnTo>
                        <a:pt x="58104" y="168272"/>
                      </a:lnTo>
                      <a:lnTo>
                        <a:pt x="81900" y="168272"/>
                      </a:lnTo>
                      <a:lnTo>
                        <a:pt x="93798" y="159773"/>
                      </a:lnTo>
                      <a:lnTo>
                        <a:pt x="114195" y="129178"/>
                      </a:lnTo>
                      <a:lnTo>
                        <a:pt x="139690" y="129178"/>
                      </a:lnTo>
                      <a:lnTo>
                        <a:pt x="168585" y="125779"/>
                      </a:lnTo>
                      <a:lnTo>
                        <a:pt x="182183" y="120680"/>
                      </a:lnTo>
                      <a:lnTo>
                        <a:pt x="190682" y="101983"/>
                      </a:lnTo>
                      <a:lnTo>
                        <a:pt x="199180" y="74787"/>
                      </a:lnTo>
                      <a:lnTo>
                        <a:pt x="239973" y="71388"/>
                      </a:lnTo>
                      <a:lnTo>
                        <a:pt x="258670" y="66289"/>
                      </a:lnTo>
                      <a:lnTo>
                        <a:pt x="294364" y="61190"/>
                      </a:lnTo>
                      <a:lnTo>
                        <a:pt x="318160" y="67988"/>
                      </a:lnTo>
                      <a:lnTo>
                        <a:pt x="330058" y="71388"/>
                      </a:lnTo>
                      <a:lnTo>
                        <a:pt x="343655" y="67988"/>
                      </a:lnTo>
                      <a:lnTo>
                        <a:pt x="355553" y="73088"/>
                      </a:lnTo>
                      <a:lnTo>
                        <a:pt x="360652" y="61190"/>
                      </a:lnTo>
                      <a:lnTo>
                        <a:pt x="403145" y="81586"/>
                      </a:lnTo>
                      <a:lnTo>
                        <a:pt x="418443" y="84986"/>
                      </a:lnTo>
                      <a:lnTo>
                        <a:pt x="430341" y="73088"/>
                      </a:lnTo>
                      <a:lnTo>
                        <a:pt x="428641" y="61190"/>
                      </a:lnTo>
                      <a:lnTo>
                        <a:pt x="437139" y="39094"/>
                      </a:lnTo>
                      <a:lnTo>
                        <a:pt x="471134" y="32295"/>
                      </a:lnTo>
                      <a:lnTo>
                        <a:pt x="483032" y="20397"/>
                      </a:lnTo>
                      <a:lnTo>
                        <a:pt x="506828" y="16997"/>
                      </a:lnTo>
                      <a:lnTo>
                        <a:pt x="525524" y="16997"/>
                      </a:lnTo>
                      <a:lnTo>
                        <a:pt x="539122" y="28895"/>
                      </a:lnTo>
                      <a:lnTo>
                        <a:pt x="545921" y="16997"/>
                      </a:lnTo>
                      <a:lnTo>
                        <a:pt x="545921" y="340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noFill/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9E5B26AF-CD98-4DAB-E2BF-FA8C4EDC1A84}"/>
                    </a:ext>
                  </a:extLst>
                </p:cNvPr>
                <p:cNvSpPr/>
                <p:nvPr/>
              </p:nvSpPr>
              <p:spPr>
                <a:xfrm>
                  <a:off x="676189" y="2782694"/>
                  <a:ext cx="436400" cy="322944"/>
                </a:xfrm>
                <a:custGeom>
                  <a:avLst/>
                  <a:gdLst>
                    <a:gd name="connsiteX0" fmla="*/ 178786 w 436400"/>
                    <a:gd name="connsiteY0" fmla="*/ 0 h 322944"/>
                    <a:gd name="connsiteX1" fmla="*/ 209381 w 436400"/>
                    <a:gd name="connsiteY1" fmla="*/ 22096 h 322944"/>
                    <a:gd name="connsiteX2" fmla="*/ 204282 w 436400"/>
                    <a:gd name="connsiteY2" fmla="*/ 42493 h 322944"/>
                    <a:gd name="connsiteX3" fmla="*/ 199183 w 436400"/>
                    <a:gd name="connsiteY3" fmla="*/ 54391 h 322944"/>
                    <a:gd name="connsiteX4" fmla="*/ 202582 w 436400"/>
                    <a:gd name="connsiteY4" fmla="*/ 69688 h 322944"/>
                    <a:gd name="connsiteX5" fmla="*/ 211080 w 436400"/>
                    <a:gd name="connsiteY5" fmla="*/ 74787 h 322944"/>
                    <a:gd name="connsiteX6" fmla="*/ 228078 w 436400"/>
                    <a:gd name="connsiteY6" fmla="*/ 74787 h 322944"/>
                    <a:gd name="connsiteX7" fmla="*/ 234876 w 436400"/>
                    <a:gd name="connsiteY7" fmla="*/ 56090 h 322944"/>
                    <a:gd name="connsiteX8" fmla="*/ 245075 w 436400"/>
                    <a:gd name="connsiteY8" fmla="*/ 56090 h 322944"/>
                    <a:gd name="connsiteX9" fmla="*/ 262072 w 436400"/>
                    <a:gd name="connsiteY9" fmla="*/ 64589 h 322944"/>
                    <a:gd name="connsiteX10" fmla="*/ 279069 w 436400"/>
                    <a:gd name="connsiteY10" fmla="*/ 54391 h 322944"/>
                    <a:gd name="connsiteX11" fmla="*/ 289267 w 436400"/>
                    <a:gd name="connsiteY11" fmla="*/ 61189 h 322944"/>
                    <a:gd name="connsiteX12" fmla="*/ 287567 w 436400"/>
                    <a:gd name="connsiteY12" fmla="*/ 88384 h 322944"/>
                    <a:gd name="connsiteX13" fmla="*/ 277369 w 436400"/>
                    <a:gd name="connsiteY13" fmla="*/ 96883 h 322944"/>
                    <a:gd name="connsiteX14" fmla="*/ 285868 w 436400"/>
                    <a:gd name="connsiteY14" fmla="*/ 112181 h 322944"/>
                    <a:gd name="connsiteX15" fmla="*/ 296066 w 436400"/>
                    <a:gd name="connsiteY15" fmla="*/ 115579 h 322944"/>
                    <a:gd name="connsiteX16" fmla="*/ 304565 w 436400"/>
                    <a:gd name="connsiteY16" fmla="*/ 122378 h 322944"/>
                    <a:gd name="connsiteX17" fmla="*/ 326661 w 436400"/>
                    <a:gd name="connsiteY17" fmla="*/ 125779 h 322944"/>
                    <a:gd name="connsiteX18" fmla="*/ 355556 w 436400"/>
                    <a:gd name="connsiteY18" fmla="*/ 152974 h 322944"/>
                    <a:gd name="connsiteX19" fmla="*/ 372553 w 436400"/>
                    <a:gd name="connsiteY19" fmla="*/ 151274 h 322944"/>
                    <a:gd name="connsiteX20" fmla="*/ 389550 w 436400"/>
                    <a:gd name="connsiteY20" fmla="*/ 142775 h 322944"/>
                    <a:gd name="connsiteX21" fmla="*/ 398049 w 436400"/>
                    <a:gd name="connsiteY21" fmla="*/ 171670 h 322944"/>
                    <a:gd name="connsiteX22" fmla="*/ 406547 w 436400"/>
                    <a:gd name="connsiteY22" fmla="*/ 183568 h 322944"/>
                    <a:gd name="connsiteX23" fmla="*/ 436400 w 436400"/>
                    <a:gd name="connsiteY23" fmla="*/ 195695 h 322944"/>
                    <a:gd name="connsiteX24" fmla="*/ 428644 w 436400"/>
                    <a:gd name="connsiteY24" fmla="*/ 215862 h 322944"/>
                    <a:gd name="connsiteX25" fmla="*/ 430343 w 436400"/>
                    <a:gd name="connsiteY25" fmla="*/ 227761 h 322944"/>
                    <a:gd name="connsiteX26" fmla="*/ 418445 w 436400"/>
                    <a:gd name="connsiteY26" fmla="*/ 239658 h 322944"/>
                    <a:gd name="connsiteX27" fmla="*/ 403148 w 436400"/>
                    <a:gd name="connsiteY27" fmla="*/ 236259 h 322944"/>
                    <a:gd name="connsiteX28" fmla="*/ 360655 w 436400"/>
                    <a:gd name="connsiteY28" fmla="*/ 215862 h 322944"/>
                    <a:gd name="connsiteX29" fmla="*/ 355556 w 436400"/>
                    <a:gd name="connsiteY29" fmla="*/ 227761 h 322944"/>
                    <a:gd name="connsiteX30" fmla="*/ 343658 w 436400"/>
                    <a:gd name="connsiteY30" fmla="*/ 222661 h 322944"/>
                    <a:gd name="connsiteX31" fmla="*/ 330060 w 436400"/>
                    <a:gd name="connsiteY31" fmla="*/ 226061 h 322944"/>
                    <a:gd name="connsiteX32" fmla="*/ 318162 w 436400"/>
                    <a:gd name="connsiteY32" fmla="*/ 222661 h 322944"/>
                    <a:gd name="connsiteX33" fmla="*/ 294366 w 436400"/>
                    <a:gd name="connsiteY33" fmla="*/ 215862 h 322944"/>
                    <a:gd name="connsiteX34" fmla="*/ 258672 w 436400"/>
                    <a:gd name="connsiteY34" fmla="*/ 220962 h 322944"/>
                    <a:gd name="connsiteX35" fmla="*/ 239976 w 436400"/>
                    <a:gd name="connsiteY35" fmla="*/ 226061 h 322944"/>
                    <a:gd name="connsiteX36" fmla="*/ 199183 w 436400"/>
                    <a:gd name="connsiteY36" fmla="*/ 229460 h 322944"/>
                    <a:gd name="connsiteX37" fmla="*/ 190684 w 436400"/>
                    <a:gd name="connsiteY37" fmla="*/ 256655 h 322944"/>
                    <a:gd name="connsiteX38" fmla="*/ 182185 w 436400"/>
                    <a:gd name="connsiteY38" fmla="*/ 275353 h 322944"/>
                    <a:gd name="connsiteX39" fmla="*/ 168588 w 436400"/>
                    <a:gd name="connsiteY39" fmla="*/ 280451 h 322944"/>
                    <a:gd name="connsiteX40" fmla="*/ 139693 w 436400"/>
                    <a:gd name="connsiteY40" fmla="*/ 283851 h 322944"/>
                    <a:gd name="connsiteX41" fmla="*/ 114197 w 436400"/>
                    <a:gd name="connsiteY41" fmla="*/ 283851 h 322944"/>
                    <a:gd name="connsiteX42" fmla="*/ 93800 w 436400"/>
                    <a:gd name="connsiteY42" fmla="*/ 314445 h 322944"/>
                    <a:gd name="connsiteX43" fmla="*/ 81902 w 436400"/>
                    <a:gd name="connsiteY43" fmla="*/ 322944 h 322944"/>
                    <a:gd name="connsiteX44" fmla="*/ 58107 w 436400"/>
                    <a:gd name="connsiteY44" fmla="*/ 322944 h 322944"/>
                    <a:gd name="connsiteX45" fmla="*/ 34311 w 436400"/>
                    <a:gd name="connsiteY45" fmla="*/ 314445 h 322944"/>
                    <a:gd name="connsiteX46" fmla="*/ 22413 w 436400"/>
                    <a:gd name="connsiteY46" fmla="*/ 283851 h 322944"/>
                    <a:gd name="connsiteX47" fmla="*/ 0 w 436400"/>
                    <a:gd name="connsiteY47" fmla="*/ 290928 h 322944"/>
                    <a:gd name="connsiteX48" fmla="*/ 0 w 436400"/>
                    <a:gd name="connsiteY48" fmla="*/ 23796 h 322944"/>
                    <a:gd name="connsiteX49" fmla="*/ 8815 w 436400"/>
                    <a:gd name="connsiteY49" fmla="*/ 23796 h 322944"/>
                    <a:gd name="connsiteX50" fmla="*/ 27512 w 436400"/>
                    <a:gd name="connsiteY50" fmla="*/ 20397 h 322944"/>
                    <a:gd name="connsiteX51" fmla="*/ 61506 w 436400"/>
                    <a:gd name="connsiteY51" fmla="*/ 39093 h 322944"/>
                    <a:gd name="connsiteX52" fmla="*/ 75104 w 436400"/>
                    <a:gd name="connsiteY52" fmla="*/ 44192 h 322944"/>
                    <a:gd name="connsiteX53" fmla="*/ 119296 w 436400"/>
                    <a:gd name="connsiteY53" fmla="*/ 49292 h 322944"/>
                    <a:gd name="connsiteX54" fmla="*/ 158389 w 436400"/>
                    <a:gd name="connsiteY54" fmla="*/ 44192 h 322944"/>
                    <a:gd name="connsiteX55" fmla="*/ 149891 w 436400"/>
                    <a:gd name="connsiteY55" fmla="*/ 32294 h 322944"/>
                    <a:gd name="connsiteX56" fmla="*/ 165188 w 436400"/>
                    <a:gd name="connsiteY56" fmla="*/ 27195 h 322944"/>
                    <a:gd name="connsiteX57" fmla="*/ 173687 w 436400"/>
                    <a:gd name="connsiteY57" fmla="*/ 22096 h 322944"/>
                    <a:gd name="connsiteX58" fmla="*/ 173687 w 436400"/>
                    <a:gd name="connsiteY58" fmla="*/ 8499 h 322944"/>
                    <a:gd name="connsiteX0" fmla="*/ 340625 w 598239"/>
                    <a:gd name="connsiteY0" fmla="*/ 0 h 322944"/>
                    <a:gd name="connsiteX1" fmla="*/ 371220 w 598239"/>
                    <a:gd name="connsiteY1" fmla="*/ 22096 h 322944"/>
                    <a:gd name="connsiteX2" fmla="*/ 366121 w 598239"/>
                    <a:gd name="connsiteY2" fmla="*/ 42493 h 322944"/>
                    <a:gd name="connsiteX3" fmla="*/ 361022 w 598239"/>
                    <a:gd name="connsiteY3" fmla="*/ 54391 h 322944"/>
                    <a:gd name="connsiteX4" fmla="*/ 364421 w 598239"/>
                    <a:gd name="connsiteY4" fmla="*/ 69688 h 322944"/>
                    <a:gd name="connsiteX5" fmla="*/ 372919 w 598239"/>
                    <a:gd name="connsiteY5" fmla="*/ 74787 h 322944"/>
                    <a:gd name="connsiteX6" fmla="*/ 389917 w 598239"/>
                    <a:gd name="connsiteY6" fmla="*/ 74787 h 322944"/>
                    <a:gd name="connsiteX7" fmla="*/ 396715 w 598239"/>
                    <a:gd name="connsiteY7" fmla="*/ 56090 h 322944"/>
                    <a:gd name="connsiteX8" fmla="*/ 406914 w 598239"/>
                    <a:gd name="connsiteY8" fmla="*/ 56090 h 322944"/>
                    <a:gd name="connsiteX9" fmla="*/ 423911 w 598239"/>
                    <a:gd name="connsiteY9" fmla="*/ 64589 h 322944"/>
                    <a:gd name="connsiteX10" fmla="*/ 440908 w 598239"/>
                    <a:gd name="connsiteY10" fmla="*/ 54391 h 322944"/>
                    <a:gd name="connsiteX11" fmla="*/ 451106 w 598239"/>
                    <a:gd name="connsiteY11" fmla="*/ 61189 h 322944"/>
                    <a:gd name="connsiteX12" fmla="*/ 449406 w 598239"/>
                    <a:gd name="connsiteY12" fmla="*/ 88384 h 322944"/>
                    <a:gd name="connsiteX13" fmla="*/ 439208 w 598239"/>
                    <a:gd name="connsiteY13" fmla="*/ 96883 h 322944"/>
                    <a:gd name="connsiteX14" fmla="*/ 447707 w 598239"/>
                    <a:gd name="connsiteY14" fmla="*/ 112181 h 322944"/>
                    <a:gd name="connsiteX15" fmla="*/ 457905 w 598239"/>
                    <a:gd name="connsiteY15" fmla="*/ 115579 h 322944"/>
                    <a:gd name="connsiteX16" fmla="*/ 466404 w 598239"/>
                    <a:gd name="connsiteY16" fmla="*/ 122378 h 322944"/>
                    <a:gd name="connsiteX17" fmla="*/ 488500 w 598239"/>
                    <a:gd name="connsiteY17" fmla="*/ 125779 h 322944"/>
                    <a:gd name="connsiteX18" fmla="*/ 517395 w 598239"/>
                    <a:gd name="connsiteY18" fmla="*/ 152974 h 322944"/>
                    <a:gd name="connsiteX19" fmla="*/ 534392 w 598239"/>
                    <a:gd name="connsiteY19" fmla="*/ 151274 h 322944"/>
                    <a:gd name="connsiteX20" fmla="*/ 551389 w 598239"/>
                    <a:gd name="connsiteY20" fmla="*/ 142775 h 322944"/>
                    <a:gd name="connsiteX21" fmla="*/ 559888 w 598239"/>
                    <a:gd name="connsiteY21" fmla="*/ 171670 h 322944"/>
                    <a:gd name="connsiteX22" fmla="*/ 568386 w 598239"/>
                    <a:gd name="connsiteY22" fmla="*/ 183568 h 322944"/>
                    <a:gd name="connsiteX23" fmla="*/ 598239 w 598239"/>
                    <a:gd name="connsiteY23" fmla="*/ 195695 h 322944"/>
                    <a:gd name="connsiteX24" fmla="*/ 590483 w 598239"/>
                    <a:gd name="connsiteY24" fmla="*/ 215862 h 322944"/>
                    <a:gd name="connsiteX25" fmla="*/ 592182 w 598239"/>
                    <a:gd name="connsiteY25" fmla="*/ 227761 h 322944"/>
                    <a:gd name="connsiteX26" fmla="*/ 580284 w 598239"/>
                    <a:gd name="connsiteY26" fmla="*/ 239658 h 322944"/>
                    <a:gd name="connsiteX27" fmla="*/ 564987 w 598239"/>
                    <a:gd name="connsiteY27" fmla="*/ 236259 h 322944"/>
                    <a:gd name="connsiteX28" fmla="*/ 522494 w 598239"/>
                    <a:gd name="connsiteY28" fmla="*/ 215862 h 322944"/>
                    <a:gd name="connsiteX29" fmla="*/ 517395 w 598239"/>
                    <a:gd name="connsiteY29" fmla="*/ 227761 h 322944"/>
                    <a:gd name="connsiteX30" fmla="*/ 505497 w 598239"/>
                    <a:gd name="connsiteY30" fmla="*/ 222661 h 322944"/>
                    <a:gd name="connsiteX31" fmla="*/ 491899 w 598239"/>
                    <a:gd name="connsiteY31" fmla="*/ 226061 h 322944"/>
                    <a:gd name="connsiteX32" fmla="*/ 480001 w 598239"/>
                    <a:gd name="connsiteY32" fmla="*/ 222661 h 322944"/>
                    <a:gd name="connsiteX33" fmla="*/ 456205 w 598239"/>
                    <a:gd name="connsiteY33" fmla="*/ 215862 h 322944"/>
                    <a:gd name="connsiteX34" fmla="*/ 420511 w 598239"/>
                    <a:gd name="connsiteY34" fmla="*/ 220962 h 322944"/>
                    <a:gd name="connsiteX35" fmla="*/ 401815 w 598239"/>
                    <a:gd name="connsiteY35" fmla="*/ 226061 h 322944"/>
                    <a:gd name="connsiteX36" fmla="*/ 361022 w 598239"/>
                    <a:gd name="connsiteY36" fmla="*/ 229460 h 322944"/>
                    <a:gd name="connsiteX37" fmla="*/ 352523 w 598239"/>
                    <a:gd name="connsiteY37" fmla="*/ 256655 h 322944"/>
                    <a:gd name="connsiteX38" fmla="*/ 344024 w 598239"/>
                    <a:gd name="connsiteY38" fmla="*/ 275353 h 322944"/>
                    <a:gd name="connsiteX39" fmla="*/ 330427 w 598239"/>
                    <a:gd name="connsiteY39" fmla="*/ 280451 h 322944"/>
                    <a:gd name="connsiteX40" fmla="*/ 301532 w 598239"/>
                    <a:gd name="connsiteY40" fmla="*/ 283851 h 322944"/>
                    <a:gd name="connsiteX41" fmla="*/ 276036 w 598239"/>
                    <a:gd name="connsiteY41" fmla="*/ 283851 h 322944"/>
                    <a:gd name="connsiteX42" fmla="*/ 255639 w 598239"/>
                    <a:gd name="connsiteY42" fmla="*/ 314445 h 322944"/>
                    <a:gd name="connsiteX43" fmla="*/ 243741 w 598239"/>
                    <a:gd name="connsiteY43" fmla="*/ 322944 h 322944"/>
                    <a:gd name="connsiteX44" fmla="*/ 219946 w 598239"/>
                    <a:gd name="connsiteY44" fmla="*/ 322944 h 322944"/>
                    <a:gd name="connsiteX45" fmla="*/ 196150 w 598239"/>
                    <a:gd name="connsiteY45" fmla="*/ 314445 h 322944"/>
                    <a:gd name="connsiteX46" fmla="*/ 184252 w 598239"/>
                    <a:gd name="connsiteY46" fmla="*/ 283851 h 322944"/>
                    <a:gd name="connsiteX47" fmla="*/ 161839 w 598239"/>
                    <a:gd name="connsiteY47" fmla="*/ 290928 h 322944"/>
                    <a:gd name="connsiteX48" fmla="*/ 0 w 598239"/>
                    <a:gd name="connsiteY48" fmla="*/ 151006 h 322944"/>
                    <a:gd name="connsiteX49" fmla="*/ 161839 w 598239"/>
                    <a:gd name="connsiteY49" fmla="*/ 23796 h 322944"/>
                    <a:gd name="connsiteX50" fmla="*/ 170654 w 598239"/>
                    <a:gd name="connsiteY50" fmla="*/ 23796 h 322944"/>
                    <a:gd name="connsiteX51" fmla="*/ 189351 w 598239"/>
                    <a:gd name="connsiteY51" fmla="*/ 20397 h 322944"/>
                    <a:gd name="connsiteX52" fmla="*/ 223345 w 598239"/>
                    <a:gd name="connsiteY52" fmla="*/ 39093 h 322944"/>
                    <a:gd name="connsiteX53" fmla="*/ 236943 w 598239"/>
                    <a:gd name="connsiteY53" fmla="*/ 44192 h 322944"/>
                    <a:gd name="connsiteX54" fmla="*/ 281135 w 598239"/>
                    <a:gd name="connsiteY54" fmla="*/ 49292 h 322944"/>
                    <a:gd name="connsiteX55" fmla="*/ 320228 w 598239"/>
                    <a:gd name="connsiteY55" fmla="*/ 44192 h 322944"/>
                    <a:gd name="connsiteX56" fmla="*/ 311730 w 598239"/>
                    <a:gd name="connsiteY56" fmla="*/ 32294 h 322944"/>
                    <a:gd name="connsiteX57" fmla="*/ 327027 w 598239"/>
                    <a:gd name="connsiteY57" fmla="*/ 27195 h 322944"/>
                    <a:gd name="connsiteX58" fmla="*/ 335526 w 598239"/>
                    <a:gd name="connsiteY58" fmla="*/ 22096 h 322944"/>
                    <a:gd name="connsiteX59" fmla="*/ 335526 w 598239"/>
                    <a:gd name="connsiteY59" fmla="*/ 8499 h 322944"/>
                    <a:gd name="connsiteX60" fmla="*/ 340625 w 598239"/>
                    <a:gd name="connsiteY60" fmla="*/ 0 h 322944"/>
                    <a:gd name="connsiteX0" fmla="*/ 0 w 598239"/>
                    <a:gd name="connsiteY0" fmla="*/ 151006 h 322944"/>
                    <a:gd name="connsiteX1" fmla="*/ 161839 w 598239"/>
                    <a:gd name="connsiteY1" fmla="*/ 23796 h 322944"/>
                    <a:gd name="connsiteX2" fmla="*/ 170654 w 598239"/>
                    <a:gd name="connsiteY2" fmla="*/ 23796 h 322944"/>
                    <a:gd name="connsiteX3" fmla="*/ 189351 w 598239"/>
                    <a:gd name="connsiteY3" fmla="*/ 20397 h 322944"/>
                    <a:gd name="connsiteX4" fmla="*/ 223345 w 598239"/>
                    <a:gd name="connsiteY4" fmla="*/ 39093 h 322944"/>
                    <a:gd name="connsiteX5" fmla="*/ 236943 w 598239"/>
                    <a:gd name="connsiteY5" fmla="*/ 44192 h 322944"/>
                    <a:gd name="connsiteX6" fmla="*/ 281135 w 598239"/>
                    <a:gd name="connsiteY6" fmla="*/ 49292 h 322944"/>
                    <a:gd name="connsiteX7" fmla="*/ 320228 w 598239"/>
                    <a:gd name="connsiteY7" fmla="*/ 44192 h 322944"/>
                    <a:gd name="connsiteX8" fmla="*/ 311730 w 598239"/>
                    <a:gd name="connsiteY8" fmla="*/ 32294 h 322944"/>
                    <a:gd name="connsiteX9" fmla="*/ 327027 w 598239"/>
                    <a:gd name="connsiteY9" fmla="*/ 27195 h 322944"/>
                    <a:gd name="connsiteX10" fmla="*/ 335526 w 598239"/>
                    <a:gd name="connsiteY10" fmla="*/ 22096 h 322944"/>
                    <a:gd name="connsiteX11" fmla="*/ 335526 w 598239"/>
                    <a:gd name="connsiteY11" fmla="*/ 8499 h 322944"/>
                    <a:gd name="connsiteX12" fmla="*/ 340625 w 598239"/>
                    <a:gd name="connsiteY12" fmla="*/ 0 h 322944"/>
                    <a:gd name="connsiteX13" fmla="*/ 371220 w 598239"/>
                    <a:gd name="connsiteY13" fmla="*/ 22096 h 322944"/>
                    <a:gd name="connsiteX14" fmla="*/ 366121 w 598239"/>
                    <a:gd name="connsiteY14" fmla="*/ 42493 h 322944"/>
                    <a:gd name="connsiteX15" fmla="*/ 361022 w 598239"/>
                    <a:gd name="connsiteY15" fmla="*/ 54391 h 322944"/>
                    <a:gd name="connsiteX16" fmla="*/ 364421 w 598239"/>
                    <a:gd name="connsiteY16" fmla="*/ 69688 h 322944"/>
                    <a:gd name="connsiteX17" fmla="*/ 372919 w 598239"/>
                    <a:gd name="connsiteY17" fmla="*/ 74787 h 322944"/>
                    <a:gd name="connsiteX18" fmla="*/ 389917 w 598239"/>
                    <a:gd name="connsiteY18" fmla="*/ 74787 h 322944"/>
                    <a:gd name="connsiteX19" fmla="*/ 396715 w 598239"/>
                    <a:gd name="connsiteY19" fmla="*/ 56090 h 322944"/>
                    <a:gd name="connsiteX20" fmla="*/ 406914 w 598239"/>
                    <a:gd name="connsiteY20" fmla="*/ 56090 h 322944"/>
                    <a:gd name="connsiteX21" fmla="*/ 423911 w 598239"/>
                    <a:gd name="connsiteY21" fmla="*/ 64589 h 322944"/>
                    <a:gd name="connsiteX22" fmla="*/ 440908 w 598239"/>
                    <a:gd name="connsiteY22" fmla="*/ 54391 h 322944"/>
                    <a:gd name="connsiteX23" fmla="*/ 451106 w 598239"/>
                    <a:gd name="connsiteY23" fmla="*/ 61189 h 322944"/>
                    <a:gd name="connsiteX24" fmla="*/ 449406 w 598239"/>
                    <a:gd name="connsiteY24" fmla="*/ 88384 h 322944"/>
                    <a:gd name="connsiteX25" fmla="*/ 439208 w 598239"/>
                    <a:gd name="connsiteY25" fmla="*/ 96883 h 322944"/>
                    <a:gd name="connsiteX26" fmla="*/ 447707 w 598239"/>
                    <a:gd name="connsiteY26" fmla="*/ 112181 h 322944"/>
                    <a:gd name="connsiteX27" fmla="*/ 457905 w 598239"/>
                    <a:gd name="connsiteY27" fmla="*/ 115579 h 322944"/>
                    <a:gd name="connsiteX28" fmla="*/ 466404 w 598239"/>
                    <a:gd name="connsiteY28" fmla="*/ 122378 h 322944"/>
                    <a:gd name="connsiteX29" fmla="*/ 488500 w 598239"/>
                    <a:gd name="connsiteY29" fmla="*/ 125779 h 322944"/>
                    <a:gd name="connsiteX30" fmla="*/ 517395 w 598239"/>
                    <a:gd name="connsiteY30" fmla="*/ 152974 h 322944"/>
                    <a:gd name="connsiteX31" fmla="*/ 534392 w 598239"/>
                    <a:gd name="connsiteY31" fmla="*/ 151274 h 322944"/>
                    <a:gd name="connsiteX32" fmla="*/ 551389 w 598239"/>
                    <a:gd name="connsiteY32" fmla="*/ 142775 h 322944"/>
                    <a:gd name="connsiteX33" fmla="*/ 559888 w 598239"/>
                    <a:gd name="connsiteY33" fmla="*/ 171670 h 322944"/>
                    <a:gd name="connsiteX34" fmla="*/ 568386 w 598239"/>
                    <a:gd name="connsiteY34" fmla="*/ 183568 h 322944"/>
                    <a:gd name="connsiteX35" fmla="*/ 598239 w 598239"/>
                    <a:gd name="connsiteY35" fmla="*/ 195695 h 322944"/>
                    <a:gd name="connsiteX36" fmla="*/ 590483 w 598239"/>
                    <a:gd name="connsiteY36" fmla="*/ 215862 h 322944"/>
                    <a:gd name="connsiteX37" fmla="*/ 592182 w 598239"/>
                    <a:gd name="connsiteY37" fmla="*/ 227761 h 322944"/>
                    <a:gd name="connsiteX38" fmla="*/ 580284 w 598239"/>
                    <a:gd name="connsiteY38" fmla="*/ 239658 h 322944"/>
                    <a:gd name="connsiteX39" fmla="*/ 564987 w 598239"/>
                    <a:gd name="connsiteY39" fmla="*/ 236259 h 322944"/>
                    <a:gd name="connsiteX40" fmla="*/ 522494 w 598239"/>
                    <a:gd name="connsiteY40" fmla="*/ 215862 h 322944"/>
                    <a:gd name="connsiteX41" fmla="*/ 517395 w 598239"/>
                    <a:gd name="connsiteY41" fmla="*/ 227761 h 322944"/>
                    <a:gd name="connsiteX42" fmla="*/ 505497 w 598239"/>
                    <a:gd name="connsiteY42" fmla="*/ 222661 h 322944"/>
                    <a:gd name="connsiteX43" fmla="*/ 491899 w 598239"/>
                    <a:gd name="connsiteY43" fmla="*/ 226061 h 322944"/>
                    <a:gd name="connsiteX44" fmla="*/ 480001 w 598239"/>
                    <a:gd name="connsiteY44" fmla="*/ 222661 h 322944"/>
                    <a:gd name="connsiteX45" fmla="*/ 456205 w 598239"/>
                    <a:gd name="connsiteY45" fmla="*/ 215862 h 322944"/>
                    <a:gd name="connsiteX46" fmla="*/ 420511 w 598239"/>
                    <a:gd name="connsiteY46" fmla="*/ 220962 h 322944"/>
                    <a:gd name="connsiteX47" fmla="*/ 401815 w 598239"/>
                    <a:gd name="connsiteY47" fmla="*/ 226061 h 322944"/>
                    <a:gd name="connsiteX48" fmla="*/ 361022 w 598239"/>
                    <a:gd name="connsiteY48" fmla="*/ 229460 h 322944"/>
                    <a:gd name="connsiteX49" fmla="*/ 352523 w 598239"/>
                    <a:gd name="connsiteY49" fmla="*/ 256655 h 322944"/>
                    <a:gd name="connsiteX50" fmla="*/ 344024 w 598239"/>
                    <a:gd name="connsiteY50" fmla="*/ 275353 h 322944"/>
                    <a:gd name="connsiteX51" fmla="*/ 330427 w 598239"/>
                    <a:gd name="connsiteY51" fmla="*/ 280451 h 322944"/>
                    <a:gd name="connsiteX52" fmla="*/ 301532 w 598239"/>
                    <a:gd name="connsiteY52" fmla="*/ 283851 h 322944"/>
                    <a:gd name="connsiteX53" fmla="*/ 276036 w 598239"/>
                    <a:gd name="connsiteY53" fmla="*/ 283851 h 322944"/>
                    <a:gd name="connsiteX54" fmla="*/ 255639 w 598239"/>
                    <a:gd name="connsiteY54" fmla="*/ 314445 h 322944"/>
                    <a:gd name="connsiteX55" fmla="*/ 243741 w 598239"/>
                    <a:gd name="connsiteY55" fmla="*/ 322944 h 322944"/>
                    <a:gd name="connsiteX56" fmla="*/ 219946 w 598239"/>
                    <a:gd name="connsiteY56" fmla="*/ 322944 h 322944"/>
                    <a:gd name="connsiteX57" fmla="*/ 196150 w 598239"/>
                    <a:gd name="connsiteY57" fmla="*/ 314445 h 322944"/>
                    <a:gd name="connsiteX58" fmla="*/ 184252 w 598239"/>
                    <a:gd name="connsiteY58" fmla="*/ 283851 h 322944"/>
                    <a:gd name="connsiteX59" fmla="*/ 161839 w 598239"/>
                    <a:gd name="connsiteY59" fmla="*/ 290928 h 322944"/>
                    <a:gd name="connsiteX60" fmla="*/ 91440 w 598239"/>
                    <a:gd name="connsiteY60" fmla="*/ 242446 h 322944"/>
                    <a:gd name="connsiteX0" fmla="*/ 0 w 598239"/>
                    <a:gd name="connsiteY0" fmla="*/ 151006 h 322944"/>
                    <a:gd name="connsiteX1" fmla="*/ 161839 w 598239"/>
                    <a:gd name="connsiteY1" fmla="*/ 23796 h 322944"/>
                    <a:gd name="connsiteX2" fmla="*/ 170654 w 598239"/>
                    <a:gd name="connsiteY2" fmla="*/ 23796 h 322944"/>
                    <a:gd name="connsiteX3" fmla="*/ 189351 w 598239"/>
                    <a:gd name="connsiteY3" fmla="*/ 20397 h 322944"/>
                    <a:gd name="connsiteX4" fmla="*/ 223345 w 598239"/>
                    <a:gd name="connsiteY4" fmla="*/ 39093 h 322944"/>
                    <a:gd name="connsiteX5" fmla="*/ 236943 w 598239"/>
                    <a:gd name="connsiteY5" fmla="*/ 44192 h 322944"/>
                    <a:gd name="connsiteX6" fmla="*/ 281135 w 598239"/>
                    <a:gd name="connsiteY6" fmla="*/ 49292 h 322944"/>
                    <a:gd name="connsiteX7" fmla="*/ 320228 w 598239"/>
                    <a:gd name="connsiteY7" fmla="*/ 44192 h 322944"/>
                    <a:gd name="connsiteX8" fmla="*/ 311730 w 598239"/>
                    <a:gd name="connsiteY8" fmla="*/ 32294 h 322944"/>
                    <a:gd name="connsiteX9" fmla="*/ 327027 w 598239"/>
                    <a:gd name="connsiteY9" fmla="*/ 27195 h 322944"/>
                    <a:gd name="connsiteX10" fmla="*/ 335526 w 598239"/>
                    <a:gd name="connsiteY10" fmla="*/ 22096 h 322944"/>
                    <a:gd name="connsiteX11" fmla="*/ 335526 w 598239"/>
                    <a:gd name="connsiteY11" fmla="*/ 8499 h 322944"/>
                    <a:gd name="connsiteX12" fmla="*/ 340625 w 598239"/>
                    <a:gd name="connsiteY12" fmla="*/ 0 h 322944"/>
                    <a:gd name="connsiteX13" fmla="*/ 371220 w 598239"/>
                    <a:gd name="connsiteY13" fmla="*/ 22096 h 322944"/>
                    <a:gd name="connsiteX14" fmla="*/ 366121 w 598239"/>
                    <a:gd name="connsiteY14" fmla="*/ 42493 h 322944"/>
                    <a:gd name="connsiteX15" fmla="*/ 361022 w 598239"/>
                    <a:gd name="connsiteY15" fmla="*/ 54391 h 322944"/>
                    <a:gd name="connsiteX16" fmla="*/ 364421 w 598239"/>
                    <a:gd name="connsiteY16" fmla="*/ 69688 h 322944"/>
                    <a:gd name="connsiteX17" fmla="*/ 372919 w 598239"/>
                    <a:gd name="connsiteY17" fmla="*/ 74787 h 322944"/>
                    <a:gd name="connsiteX18" fmla="*/ 389917 w 598239"/>
                    <a:gd name="connsiteY18" fmla="*/ 74787 h 322944"/>
                    <a:gd name="connsiteX19" fmla="*/ 396715 w 598239"/>
                    <a:gd name="connsiteY19" fmla="*/ 56090 h 322944"/>
                    <a:gd name="connsiteX20" fmla="*/ 406914 w 598239"/>
                    <a:gd name="connsiteY20" fmla="*/ 56090 h 322944"/>
                    <a:gd name="connsiteX21" fmla="*/ 423911 w 598239"/>
                    <a:gd name="connsiteY21" fmla="*/ 64589 h 322944"/>
                    <a:gd name="connsiteX22" fmla="*/ 440908 w 598239"/>
                    <a:gd name="connsiteY22" fmla="*/ 54391 h 322944"/>
                    <a:gd name="connsiteX23" fmla="*/ 451106 w 598239"/>
                    <a:gd name="connsiteY23" fmla="*/ 61189 h 322944"/>
                    <a:gd name="connsiteX24" fmla="*/ 449406 w 598239"/>
                    <a:gd name="connsiteY24" fmla="*/ 88384 h 322944"/>
                    <a:gd name="connsiteX25" fmla="*/ 439208 w 598239"/>
                    <a:gd name="connsiteY25" fmla="*/ 96883 h 322944"/>
                    <a:gd name="connsiteX26" fmla="*/ 447707 w 598239"/>
                    <a:gd name="connsiteY26" fmla="*/ 112181 h 322944"/>
                    <a:gd name="connsiteX27" fmla="*/ 457905 w 598239"/>
                    <a:gd name="connsiteY27" fmla="*/ 115579 h 322944"/>
                    <a:gd name="connsiteX28" fmla="*/ 466404 w 598239"/>
                    <a:gd name="connsiteY28" fmla="*/ 122378 h 322944"/>
                    <a:gd name="connsiteX29" fmla="*/ 488500 w 598239"/>
                    <a:gd name="connsiteY29" fmla="*/ 125779 h 322944"/>
                    <a:gd name="connsiteX30" fmla="*/ 517395 w 598239"/>
                    <a:gd name="connsiteY30" fmla="*/ 152974 h 322944"/>
                    <a:gd name="connsiteX31" fmla="*/ 534392 w 598239"/>
                    <a:gd name="connsiteY31" fmla="*/ 151274 h 322944"/>
                    <a:gd name="connsiteX32" fmla="*/ 551389 w 598239"/>
                    <a:gd name="connsiteY32" fmla="*/ 142775 h 322944"/>
                    <a:gd name="connsiteX33" fmla="*/ 559888 w 598239"/>
                    <a:gd name="connsiteY33" fmla="*/ 171670 h 322944"/>
                    <a:gd name="connsiteX34" fmla="*/ 568386 w 598239"/>
                    <a:gd name="connsiteY34" fmla="*/ 183568 h 322944"/>
                    <a:gd name="connsiteX35" fmla="*/ 598239 w 598239"/>
                    <a:gd name="connsiteY35" fmla="*/ 195695 h 322944"/>
                    <a:gd name="connsiteX36" fmla="*/ 590483 w 598239"/>
                    <a:gd name="connsiteY36" fmla="*/ 215862 h 322944"/>
                    <a:gd name="connsiteX37" fmla="*/ 592182 w 598239"/>
                    <a:gd name="connsiteY37" fmla="*/ 227761 h 322944"/>
                    <a:gd name="connsiteX38" fmla="*/ 580284 w 598239"/>
                    <a:gd name="connsiteY38" fmla="*/ 239658 h 322944"/>
                    <a:gd name="connsiteX39" fmla="*/ 564987 w 598239"/>
                    <a:gd name="connsiteY39" fmla="*/ 236259 h 322944"/>
                    <a:gd name="connsiteX40" fmla="*/ 522494 w 598239"/>
                    <a:gd name="connsiteY40" fmla="*/ 215862 h 322944"/>
                    <a:gd name="connsiteX41" fmla="*/ 517395 w 598239"/>
                    <a:gd name="connsiteY41" fmla="*/ 227761 h 322944"/>
                    <a:gd name="connsiteX42" fmla="*/ 505497 w 598239"/>
                    <a:gd name="connsiteY42" fmla="*/ 222661 h 322944"/>
                    <a:gd name="connsiteX43" fmla="*/ 491899 w 598239"/>
                    <a:gd name="connsiteY43" fmla="*/ 226061 h 322944"/>
                    <a:gd name="connsiteX44" fmla="*/ 480001 w 598239"/>
                    <a:gd name="connsiteY44" fmla="*/ 222661 h 322944"/>
                    <a:gd name="connsiteX45" fmla="*/ 456205 w 598239"/>
                    <a:gd name="connsiteY45" fmla="*/ 215862 h 322944"/>
                    <a:gd name="connsiteX46" fmla="*/ 420511 w 598239"/>
                    <a:gd name="connsiteY46" fmla="*/ 220962 h 322944"/>
                    <a:gd name="connsiteX47" fmla="*/ 401815 w 598239"/>
                    <a:gd name="connsiteY47" fmla="*/ 226061 h 322944"/>
                    <a:gd name="connsiteX48" fmla="*/ 361022 w 598239"/>
                    <a:gd name="connsiteY48" fmla="*/ 229460 h 322944"/>
                    <a:gd name="connsiteX49" fmla="*/ 352523 w 598239"/>
                    <a:gd name="connsiteY49" fmla="*/ 256655 h 322944"/>
                    <a:gd name="connsiteX50" fmla="*/ 344024 w 598239"/>
                    <a:gd name="connsiteY50" fmla="*/ 275353 h 322944"/>
                    <a:gd name="connsiteX51" fmla="*/ 330427 w 598239"/>
                    <a:gd name="connsiteY51" fmla="*/ 280451 h 322944"/>
                    <a:gd name="connsiteX52" fmla="*/ 301532 w 598239"/>
                    <a:gd name="connsiteY52" fmla="*/ 283851 h 322944"/>
                    <a:gd name="connsiteX53" fmla="*/ 276036 w 598239"/>
                    <a:gd name="connsiteY53" fmla="*/ 283851 h 322944"/>
                    <a:gd name="connsiteX54" fmla="*/ 255639 w 598239"/>
                    <a:gd name="connsiteY54" fmla="*/ 314445 h 322944"/>
                    <a:gd name="connsiteX55" fmla="*/ 243741 w 598239"/>
                    <a:gd name="connsiteY55" fmla="*/ 322944 h 322944"/>
                    <a:gd name="connsiteX56" fmla="*/ 219946 w 598239"/>
                    <a:gd name="connsiteY56" fmla="*/ 322944 h 322944"/>
                    <a:gd name="connsiteX57" fmla="*/ 196150 w 598239"/>
                    <a:gd name="connsiteY57" fmla="*/ 314445 h 322944"/>
                    <a:gd name="connsiteX58" fmla="*/ 184252 w 598239"/>
                    <a:gd name="connsiteY58" fmla="*/ 283851 h 322944"/>
                    <a:gd name="connsiteX59" fmla="*/ 161839 w 598239"/>
                    <a:gd name="connsiteY59" fmla="*/ 290928 h 322944"/>
                    <a:gd name="connsiteX0" fmla="*/ 0 w 436400"/>
                    <a:gd name="connsiteY0" fmla="*/ 23796 h 322944"/>
                    <a:gd name="connsiteX1" fmla="*/ 8815 w 436400"/>
                    <a:gd name="connsiteY1" fmla="*/ 23796 h 322944"/>
                    <a:gd name="connsiteX2" fmla="*/ 27512 w 436400"/>
                    <a:gd name="connsiteY2" fmla="*/ 20397 h 322944"/>
                    <a:gd name="connsiteX3" fmla="*/ 61506 w 436400"/>
                    <a:gd name="connsiteY3" fmla="*/ 39093 h 322944"/>
                    <a:gd name="connsiteX4" fmla="*/ 75104 w 436400"/>
                    <a:gd name="connsiteY4" fmla="*/ 44192 h 322944"/>
                    <a:gd name="connsiteX5" fmla="*/ 119296 w 436400"/>
                    <a:gd name="connsiteY5" fmla="*/ 49292 h 322944"/>
                    <a:gd name="connsiteX6" fmla="*/ 158389 w 436400"/>
                    <a:gd name="connsiteY6" fmla="*/ 44192 h 322944"/>
                    <a:gd name="connsiteX7" fmla="*/ 149891 w 436400"/>
                    <a:gd name="connsiteY7" fmla="*/ 32294 h 322944"/>
                    <a:gd name="connsiteX8" fmla="*/ 165188 w 436400"/>
                    <a:gd name="connsiteY8" fmla="*/ 27195 h 322944"/>
                    <a:gd name="connsiteX9" fmla="*/ 173687 w 436400"/>
                    <a:gd name="connsiteY9" fmla="*/ 22096 h 322944"/>
                    <a:gd name="connsiteX10" fmla="*/ 173687 w 436400"/>
                    <a:gd name="connsiteY10" fmla="*/ 8499 h 322944"/>
                    <a:gd name="connsiteX11" fmla="*/ 178786 w 436400"/>
                    <a:gd name="connsiteY11" fmla="*/ 0 h 322944"/>
                    <a:gd name="connsiteX12" fmla="*/ 209381 w 436400"/>
                    <a:gd name="connsiteY12" fmla="*/ 22096 h 322944"/>
                    <a:gd name="connsiteX13" fmla="*/ 204282 w 436400"/>
                    <a:gd name="connsiteY13" fmla="*/ 42493 h 322944"/>
                    <a:gd name="connsiteX14" fmla="*/ 199183 w 436400"/>
                    <a:gd name="connsiteY14" fmla="*/ 54391 h 322944"/>
                    <a:gd name="connsiteX15" fmla="*/ 202582 w 436400"/>
                    <a:gd name="connsiteY15" fmla="*/ 69688 h 322944"/>
                    <a:gd name="connsiteX16" fmla="*/ 211080 w 436400"/>
                    <a:gd name="connsiteY16" fmla="*/ 74787 h 322944"/>
                    <a:gd name="connsiteX17" fmla="*/ 228078 w 436400"/>
                    <a:gd name="connsiteY17" fmla="*/ 74787 h 322944"/>
                    <a:gd name="connsiteX18" fmla="*/ 234876 w 436400"/>
                    <a:gd name="connsiteY18" fmla="*/ 56090 h 322944"/>
                    <a:gd name="connsiteX19" fmla="*/ 245075 w 436400"/>
                    <a:gd name="connsiteY19" fmla="*/ 56090 h 322944"/>
                    <a:gd name="connsiteX20" fmla="*/ 262072 w 436400"/>
                    <a:gd name="connsiteY20" fmla="*/ 64589 h 322944"/>
                    <a:gd name="connsiteX21" fmla="*/ 279069 w 436400"/>
                    <a:gd name="connsiteY21" fmla="*/ 54391 h 322944"/>
                    <a:gd name="connsiteX22" fmla="*/ 289267 w 436400"/>
                    <a:gd name="connsiteY22" fmla="*/ 61189 h 322944"/>
                    <a:gd name="connsiteX23" fmla="*/ 287567 w 436400"/>
                    <a:gd name="connsiteY23" fmla="*/ 88384 h 322944"/>
                    <a:gd name="connsiteX24" fmla="*/ 277369 w 436400"/>
                    <a:gd name="connsiteY24" fmla="*/ 96883 h 322944"/>
                    <a:gd name="connsiteX25" fmla="*/ 285868 w 436400"/>
                    <a:gd name="connsiteY25" fmla="*/ 112181 h 322944"/>
                    <a:gd name="connsiteX26" fmla="*/ 296066 w 436400"/>
                    <a:gd name="connsiteY26" fmla="*/ 115579 h 322944"/>
                    <a:gd name="connsiteX27" fmla="*/ 304565 w 436400"/>
                    <a:gd name="connsiteY27" fmla="*/ 122378 h 322944"/>
                    <a:gd name="connsiteX28" fmla="*/ 326661 w 436400"/>
                    <a:gd name="connsiteY28" fmla="*/ 125779 h 322944"/>
                    <a:gd name="connsiteX29" fmla="*/ 355556 w 436400"/>
                    <a:gd name="connsiteY29" fmla="*/ 152974 h 322944"/>
                    <a:gd name="connsiteX30" fmla="*/ 372553 w 436400"/>
                    <a:gd name="connsiteY30" fmla="*/ 151274 h 322944"/>
                    <a:gd name="connsiteX31" fmla="*/ 389550 w 436400"/>
                    <a:gd name="connsiteY31" fmla="*/ 142775 h 322944"/>
                    <a:gd name="connsiteX32" fmla="*/ 398049 w 436400"/>
                    <a:gd name="connsiteY32" fmla="*/ 171670 h 322944"/>
                    <a:gd name="connsiteX33" fmla="*/ 406547 w 436400"/>
                    <a:gd name="connsiteY33" fmla="*/ 183568 h 322944"/>
                    <a:gd name="connsiteX34" fmla="*/ 436400 w 436400"/>
                    <a:gd name="connsiteY34" fmla="*/ 195695 h 322944"/>
                    <a:gd name="connsiteX35" fmla="*/ 428644 w 436400"/>
                    <a:gd name="connsiteY35" fmla="*/ 215862 h 322944"/>
                    <a:gd name="connsiteX36" fmla="*/ 430343 w 436400"/>
                    <a:gd name="connsiteY36" fmla="*/ 227761 h 322944"/>
                    <a:gd name="connsiteX37" fmla="*/ 418445 w 436400"/>
                    <a:gd name="connsiteY37" fmla="*/ 239658 h 322944"/>
                    <a:gd name="connsiteX38" fmla="*/ 403148 w 436400"/>
                    <a:gd name="connsiteY38" fmla="*/ 236259 h 322944"/>
                    <a:gd name="connsiteX39" fmla="*/ 360655 w 436400"/>
                    <a:gd name="connsiteY39" fmla="*/ 215862 h 322944"/>
                    <a:gd name="connsiteX40" fmla="*/ 355556 w 436400"/>
                    <a:gd name="connsiteY40" fmla="*/ 227761 h 322944"/>
                    <a:gd name="connsiteX41" fmla="*/ 343658 w 436400"/>
                    <a:gd name="connsiteY41" fmla="*/ 222661 h 322944"/>
                    <a:gd name="connsiteX42" fmla="*/ 330060 w 436400"/>
                    <a:gd name="connsiteY42" fmla="*/ 226061 h 322944"/>
                    <a:gd name="connsiteX43" fmla="*/ 318162 w 436400"/>
                    <a:gd name="connsiteY43" fmla="*/ 222661 h 322944"/>
                    <a:gd name="connsiteX44" fmla="*/ 294366 w 436400"/>
                    <a:gd name="connsiteY44" fmla="*/ 215862 h 322944"/>
                    <a:gd name="connsiteX45" fmla="*/ 258672 w 436400"/>
                    <a:gd name="connsiteY45" fmla="*/ 220962 h 322944"/>
                    <a:gd name="connsiteX46" fmla="*/ 239976 w 436400"/>
                    <a:gd name="connsiteY46" fmla="*/ 226061 h 322944"/>
                    <a:gd name="connsiteX47" fmla="*/ 199183 w 436400"/>
                    <a:gd name="connsiteY47" fmla="*/ 229460 h 322944"/>
                    <a:gd name="connsiteX48" fmla="*/ 190684 w 436400"/>
                    <a:gd name="connsiteY48" fmla="*/ 256655 h 322944"/>
                    <a:gd name="connsiteX49" fmla="*/ 182185 w 436400"/>
                    <a:gd name="connsiteY49" fmla="*/ 275353 h 322944"/>
                    <a:gd name="connsiteX50" fmla="*/ 168588 w 436400"/>
                    <a:gd name="connsiteY50" fmla="*/ 280451 h 322944"/>
                    <a:gd name="connsiteX51" fmla="*/ 139693 w 436400"/>
                    <a:gd name="connsiteY51" fmla="*/ 283851 h 322944"/>
                    <a:gd name="connsiteX52" fmla="*/ 114197 w 436400"/>
                    <a:gd name="connsiteY52" fmla="*/ 283851 h 322944"/>
                    <a:gd name="connsiteX53" fmla="*/ 93800 w 436400"/>
                    <a:gd name="connsiteY53" fmla="*/ 314445 h 322944"/>
                    <a:gd name="connsiteX54" fmla="*/ 81902 w 436400"/>
                    <a:gd name="connsiteY54" fmla="*/ 322944 h 322944"/>
                    <a:gd name="connsiteX55" fmla="*/ 58107 w 436400"/>
                    <a:gd name="connsiteY55" fmla="*/ 322944 h 322944"/>
                    <a:gd name="connsiteX56" fmla="*/ 34311 w 436400"/>
                    <a:gd name="connsiteY56" fmla="*/ 314445 h 322944"/>
                    <a:gd name="connsiteX57" fmla="*/ 22413 w 436400"/>
                    <a:gd name="connsiteY57" fmla="*/ 283851 h 322944"/>
                    <a:gd name="connsiteX58" fmla="*/ 0 w 436400"/>
                    <a:gd name="connsiteY58" fmla="*/ 290928 h 322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6400" h="322944">
                      <a:moveTo>
                        <a:pt x="0" y="23796"/>
                      </a:moveTo>
                      <a:lnTo>
                        <a:pt x="8815" y="23796"/>
                      </a:lnTo>
                      <a:lnTo>
                        <a:pt x="27512" y="20397"/>
                      </a:lnTo>
                      <a:lnTo>
                        <a:pt x="61506" y="39093"/>
                      </a:lnTo>
                      <a:lnTo>
                        <a:pt x="75104" y="44192"/>
                      </a:lnTo>
                      <a:lnTo>
                        <a:pt x="119296" y="49292"/>
                      </a:lnTo>
                      <a:lnTo>
                        <a:pt x="158389" y="44192"/>
                      </a:lnTo>
                      <a:lnTo>
                        <a:pt x="149891" y="32294"/>
                      </a:lnTo>
                      <a:lnTo>
                        <a:pt x="165188" y="27195"/>
                      </a:lnTo>
                      <a:lnTo>
                        <a:pt x="173687" y="22096"/>
                      </a:lnTo>
                      <a:lnTo>
                        <a:pt x="173687" y="8499"/>
                      </a:lnTo>
                      <a:lnTo>
                        <a:pt x="178786" y="0"/>
                      </a:lnTo>
                      <a:lnTo>
                        <a:pt x="209381" y="22096"/>
                      </a:lnTo>
                      <a:lnTo>
                        <a:pt x="204282" y="42493"/>
                      </a:lnTo>
                      <a:lnTo>
                        <a:pt x="199183" y="54391"/>
                      </a:lnTo>
                      <a:lnTo>
                        <a:pt x="202582" y="69688"/>
                      </a:lnTo>
                      <a:lnTo>
                        <a:pt x="211080" y="74787"/>
                      </a:lnTo>
                      <a:lnTo>
                        <a:pt x="228078" y="74787"/>
                      </a:lnTo>
                      <a:lnTo>
                        <a:pt x="234876" y="56090"/>
                      </a:lnTo>
                      <a:lnTo>
                        <a:pt x="245075" y="56090"/>
                      </a:lnTo>
                      <a:lnTo>
                        <a:pt x="262072" y="64589"/>
                      </a:lnTo>
                      <a:lnTo>
                        <a:pt x="279069" y="54391"/>
                      </a:lnTo>
                      <a:lnTo>
                        <a:pt x="289267" y="61189"/>
                      </a:lnTo>
                      <a:lnTo>
                        <a:pt x="287567" y="88384"/>
                      </a:lnTo>
                      <a:lnTo>
                        <a:pt x="277369" y="96883"/>
                      </a:lnTo>
                      <a:lnTo>
                        <a:pt x="285868" y="112181"/>
                      </a:lnTo>
                      <a:lnTo>
                        <a:pt x="296066" y="115579"/>
                      </a:lnTo>
                      <a:lnTo>
                        <a:pt x="304565" y="122378"/>
                      </a:lnTo>
                      <a:lnTo>
                        <a:pt x="326661" y="125779"/>
                      </a:lnTo>
                      <a:lnTo>
                        <a:pt x="355556" y="152974"/>
                      </a:lnTo>
                      <a:lnTo>
                        <a:pt x="372553" y="151274"/>
                      </a:lnTo>
                      <a:lnTo>
                        <a:pt x="389550" y="142775"/>
                      </a:lnTo>
                      <a:lnTo>
                        <a:pt x="398049" y="171670"/>
                      </a:lnTo>
                      <a:lnTo>
                        <a:pt x="406547" y="183568"/>
                      </a:lnTo>
                      <a:lnTo>
                        <a:pt x="436400" y="195695"/>
                      </a:lnTo>
                      <a:lnTo>
                        <a:pt x="428644" y="215862"/>
                      </a:lnTo>
                      <a:lnTo>
                        <a:pt x="430343" y="227761"/>
                      </a:lnTo>
                      <a:lnTo>
                        <a:pt x="418445" y="239658"/>
                      </a:lnTo>
                      <a:lnTo>
                        <a:pt x="403148" y="236259"/>
                      </a:lnTo>
                      <a:lnTo>
                        <a:pt x="360655" y="215862"/>
                      </a:lnTo>
                      <a:lnTo>
                        <a:pt x="355556" y="227761"/>
                      </a:lnTo>
                      <a:lnTo>
                        <a:pt x="343658" y="222661"/>
                      </a:lnTo>
                      <a:lnTo>
                        <a:pt x="330060" y="226061"/>
                      </a:lnTo>
                      <a:lnTo>
                        <a:pt x="318162" y="222661"/>
                      </a:lnTo>
                      <a:lnTo>
                        <a:pt x="294366" y="215862"/>
                      </a:lnTo>
                      <a:lnTo>
                        <a:pt x="258672" y="220962"/>
                      </a:lnTo>
                      <a:lnTo>
                        <a:pt x="239976" y="226061"/>
                      </a:lnTo>
                      <a:lnTo>
                        <a:pt x="199183" y="229460"/>
                      </a:lnTo>
                      <a:lnTo>
                        <a:pt x="190684" y="256655"/>
                      </a:lnTo>
                      <a:lnTo>
                        <a:pt x="182185" y="275353"/>
                      </a:lnTo>
                      <a:lnTo>
                        <a:pt x="168588" y="280451"/>
                      </a:lnTo>
                      <a:lnTo>
                        <a:pt x="139693" y="283851"/>
                      </a:lnTo>
                      <a:lnTo>
                        <a:pt x="114197" y="283851"/>
                      </a:lnTo>
                      <a:lnTo>
                        <a:pt x="93800" y="314445"/>
                      </a:lnTo>
                      <a:lnTo>
                        <a:pt x="81902" y="322944"/>
                      </a:lnTo>
                      <a:lnTo>
                        <a:pt x="58107" y="322944"/>
                      </a:lnTo>
                      <a:lnTo>
                        <a:pt x="34311" y="314445"/>
                      </a:lnTo>
                      <a:lnTo>
                        <a:pt x="22413" y="283851"/>
                      </a:lnTo>
                      <a:lnTo>
                        <a:pt x="0" y="290928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DFE3E804-DCE4-7379-FE1F-08CDA03AC3CD}"/>
                    </a:ext>
                  </a:extLst>
                </p:cNvPr>
                <p:cNvSpPr/>
                <p:nvPr/>
              </p:nvSpPr>
              <p:spPr>
                <a:xfrm>
                  <a:off x="676189" y="1575823"/>
                  <a:ext cx="496630" cy="442341"/>
                </a:xfrm>
                <a:custGeom>
                  <a:avLst/>
                  <a:gdLst>
                    <a:gd name="connsiteX0" fmla="*/ 382904 w 496630"/>
                    <a:gd name="connsiteY0" fmla="*/ 0 h 442341"/>
                    <a:gd name="connsiteX1" fmla="*/ 408245 w 496630"/>
                    <a:gd name="connsiteY1" fmla="*/ 22173 h 442341"/>
                    <a:gd name="connsiteX2" fmla="*/ 404846 w 496630"/>
                    <a:gd name="connsiteY2" fmla="*/ 42570 h 442341"/>
                    <a:gd name="connsiteX3" fmla="*/ 421843 w 496630"/>
                    <a:gd name="connsiteY3" fmla="*/ 47669 h 442341"/>
                    <a:gd name="connsiteX4" fmla="*/ 423543 w 496630"/>
                    <a:gd name="connsiteY4" fmla="*/ 78264 h 442341"/>
                    <a:gd name="connsiteX5" fmla="*/ 406546 w 496630"/>
                    <a:gd name="connsiteY5" fmla="*/ 95261 h 442341"/>
                    <a:gd name="connsiteX6" fmla="*/ 425242 w 496630"/>
                    <a:gd name="connsiteY6" fmla="*/ 105459 h 442341"/>
                    <a:gd name="connsiteX7" fmla="*/ 437140 w 496630"/>
                    <a:gd name="connsiteY7" fmla="*/ 170048 h 442341"/>
                    <a:gd name="connsiteX8" fmla="*/ 466035 w 496630"/>
                    <a:gd name="connsiteY8" fmla="*/ 187045 h 442341"/>
                    <a:gd name="connsiteX9" fmla="*/ 464336 w 496630"/>
                    <a:gd name="connsiteY9" fmla="*/ 236337 h 442341"/>
                    <a:gd name="connsiteX10" fmla="*/ 493231 w 496630"/>
                    <a:gd name="connsiteY10" fmla="*/ 253334 h 442341"/>
                    <a:gd name="connsiteX11" fmla="*/ 483032 w 496630"/>
                    <a:gd name="connsiteY11" fmla="*/ 292427 h 442341"/>
                    <a:gd name="connsiteX12" fmla="*/ 496630 w 496630"/>
                    <a:gd name="connsiteY12" fmla="*/ 300926 h 442341"/>
                    <a:gd name="connsiteX13" fmla="*/ 493231 w 496630"/>
                    <a:gd name="connsiteY13" fmla="*/ 334920 h 442341"/>
                    <a:gd name="connsiteX14" fmla="*/ 457537 w 496630"/>
                    <a:gd name="connsiteY14" fmla="*/ 367214 h 442341"/>
                    <a:gd name="connsiteX15" fmla="*/ 433741 w 496630"/>
                    <a:gd name="connsiteY15" fmla="*/ 380812 h 442341"/>
                    <a:gd name="connsiteX16" fmla="*/ 408306 w 496630"/>
                    <a:gd name="connsiteY16" fmla="*/ 374029 h 442341"/>
                    <a:gd name="connsiteX17" fmla="*/ 395667 w 496630"/>
                    <a:gd name="connsiteY17" fmla="*/ 362795 h 442341"/>
                    <a:gd name="connsiteX18" fmla="*/ 375271 w 496630"/>
                    <a:gd name="connsiteY18" fmla="*/ 377072 h 442341"/>
                    <a:gd name="connsiteX19" fmla="*/ 340597 w 496630"/>
                    <a:gd name="connsiteY19" fmla="*/ 389310 h 442341"/>
                    <a:gd name="connsiteX20" fmla="*/ 332438 w 496630"/>
                    <a:gd name="connsiteY20" fmla="*/ 409707 h 442341"/>
                    <a:gd name="connsiteX21" fmla="*/ 295725 w 496630"/>
                    <a:gd name="connsiteY21" fmla="*/ 415826 h 442341"/>
                    <a:gd name="connsiteX22" fmla="*/ 285526 w 496630"/>
                    <a:gd name="connsiteY22" fmla="*/ 403588 h 442341"/>
                    <a:gd name="connsiteX23" fmla="*/ 267170 w 496630"/>
                    <a:gd name="connsiteY23" fmla="*/ 415826 h 442341"/>
                    <a:gd name="connsiteX24" fmla="*/ 234535 w 496630"/>
                    <a:gd name="connsiteY24" fmla="*/ 421945 h 442341"/>
                    <a:gd name="connsiteX25" fmla="*/ 214139 w 496630"/>
                    <a:gd name="connsiteY25" fmla="*/ 442341 h 442341"/>
                    <a:gd name="connsiteX26" fmla="*/ 199861 w 496630"/>
                    <a:gd name="connsiteY26" fmla="*/ 405628 h 442341"/>
                    <a:gd name="connsiteX27" fmla="*/ 210059 w 496630"/>
                    <a:gd name="connsiteY27" fmla="*/ 377072 h 442341"/>
                    <a:gd name="connsiteX28" fmla="*/ 187623 w 496630"/>
                    <a:gd name="connsiteY28" fmla="*/ 372993 h 442341"/>
                    <a:gd name="connsiteX29" fmla="*/ 189663 w 496630"/>
                    <a:gd name="connsiteY29" fmla="*/ 350557 h 442341"/>
                    <a:gd name="connsiteX30" fmla="*/ 189663 w 496630"/>
                    <a:gd name="connsiteY30" fmla="*/ 334240 h 442341"/>
                    <a:gd name="connsiteX31" fmla="*/ 177425 w 496630"/>
                    <a:gd name="connsiteY31" fmla="*/ 328121 h 442341"/>
                    <a:gd name="connsiteX32" fmla="*/ 148870 w 496630"/>
                    <a:gd name="connsiteY32" fmla="*/ 305685 h 442341"/>
                    <a:gd name="connsiteX33" fmla="*/ 124394 w 496630"/>
                    <a:gd name="connsiteY33" fmla="*/ 309764 h 442341"/>
                    <a:gd name="connsiteX34" fmla="*/ 101958 w 496630"/>
                    <a:gd name="connsiteY34" fmla="*/ 309764 h 442341"/>
                    <a:gd name="connsiteX35" fmla="*/ 73403 w 496630"/>
                    <a:gd name="connsiteY35" fmla="*/ 299566 h 442341"/>
                    <a:gd name="connsiteX36" fmla="*/ 85641 w 496630"/>
                    <a:gd name="connsiteY36" fmla="*/ 273050 h 442341"/>
                    <a:gd name="connsiteX37" fmla="*/ 77482 w 496630"/>
                    <a:gd name="connsiteY37" fmla="*/ 260812 h 442341"/>
                    <a:gd name="connsiteX38" fmla="*/ 57086 w 496630"/>
                    <a:gd name="connsiteY38" fmla="*/ 262852 h 442341"/>
                    <a:gd name="connsiteX39" fmla="*/ 18332 w 496630"/>
                    <a:gd name="connsiteY39" fmla="*/ 283249 h 442341"/>
                    <a:gd name="connsiteX40" fmla="*/ 16293 w 496630"/>
                    <a:gd name="connsiteY40" fmla="*/ 303645 h 442341"/>
                    <a:gd name="connsiteX41" fmla="*/ 0 w 496630"/>
                    <a:gd name="connsiteY41" fmla="*/ 303645 h 442341"/>
                    <a:gd name="connsiteX42" fmla="*/ 0 w 496630"/>
                    <a:gd name="connsiteY42" fmla="*/ 101515 h 442341"/>
                    <a:gd name="connsiteX43" fmla="*/ 73403 w 496630"/>
                    <a:gd name="connsiteY43" fmla="*/ 89482 h 442341"/>
                    <a:gd name="connsiteX44" fmla="*/ 83601 w 496630"/>
                    <a:gd name="connsiteY44" fmla="*/ 75204 h 442341"/>
                    <a:gd name="connsiteX45" fmla="*/ 108077 w 496630"/>
                    <a:gd name="connsiteY45" fmla="*/ 91521 h 442341"/>
                    <a:gd name="connsiteX46" fmla="*/ 203940 w 496630"/>
                    <a:gd name="connsiteY46" fmla="*/ 79284 h 442341"/>
                    <a:gd name="connsiteX47" fmla="*/ 220258 w 496630"/>
                    <a:gd name="connsiteY47" fmla="*/ 58887 h 442341"/>
                    <a:gd name="connsiteX48" fmla="*/ 242694 w 496630"/>
                    <a:gd name="connsiteY48" fmla="*/ 71125 h 442341"/>
                    <a:gd name="connsiteX49" fmla="*/ 299804 w 496630"/>
                    <a:gd name="connsiteY49" fmla="*/ 54808 h 442341"/>
                    <a:gd name="connsiteX50" fmla="*/ 318161 w 496630"/>
                    <a:gd name="connsiteY50" fmla="*/ 20134 h 442341"/>
                    <a:gd name="connsiteX51" fmla="*/ 346716 w 496630"/>
                    <a:gd name="connsiteY51" fmla="*/ 18094 h 442341"/>
                    <a:gd name="connsiteX0" fmla="*/ 466162 w 579888"/>
                    <a:gd name="connsiteY0" fmla="*/ 0 h 442341"/>
                    <a:gd name="connsiteX1" fmla="*/ 491503 w 579888"/>
                    <a:gd name="connsiteY1" fmla="*/ 22173 h 442341"/>
                    <a:gd name="connsiteX2" fmla="*/ 488104 w 579888"/>
                    <a:gd name="connsiteY2" fmla="*/ 42570 h 442341"/>
                    <a:gd name="connsiteX3" fmla="*/ 505101 w 579888"/>
                    <a:gd name="connsiteY3" fmla="*/ 47669 h 442341"/>
                    <a:gd name="connsiteX4" fmla="*/ 506801 w 579888"/>
                    <a:gd name="connsiteY4" fmla="*/ 78264 h 442341"/>
                    <a:gd name="connsiteX5" fmla="*/ 489804 w 579888"/>
                    <a:gd name="connsiteY5" fmla="*/ 95261 h 442341"/>
                    <a:gd name="connsiteX6" fmla="*/ 508500 w 579888"/>
                    <a:gd name="connsiteY6" fmla="*/ 105459 h 442341"/>
                    <a:gd name="connsiteX7" fmla="*/ 520398 w 579888"/>
                    <a:gd name="connsiteY7" fmla="*/ 170048 h 442341"/>
                    <a:gd name="connsiteX8" fmla="*/ 549293 w 579888"/>
                    <a:gd name="connsiteY8" fmla="*/ 187045 h 442341"/>
                    <a:gd name="connsiteX9" fmla="*/ 547594 w 579888"/>
                    <a:gd name="connsiteY9" fmla="*/ 236337 h 442341"/>
                    <a:gd name="connsiteX10" fmla="*/ 576489 w 579888"/>
                    <a:gd name="connsiteY10" fmla="*/ 253334 h 442341"/>
                    <a:gd name="connsiteX11" fmla="*/ 566290 w 579888"/>
                    <a:gd name="connsiteY11" fmla="*/ 292427 h 442341"/>
                    <a:gd name="connsiteX12" fmla="*/ 579888 w 579888"/>
                    <a:gd name="connsiteY12" fmla="*/ 300926 h 442341"/>
                    <a:gd name="connsiteX13" fmla="*/ 576489 w 579888"/>
                    <a:gd name="connsiteY13" fmla="*/ 334920 h 442341"/>
                    <a:gd name="connsiteX14" fmla="*/ 540795 w 579888"/>
                    <a:gd name="connsiteY14" fmla="*/ 367214 h 442341"/>
                    <a:gd name="connsiteX15" fmla="*/ 516999 w 579888"/>
                    <a:gd name="connsiteY15" fmla="*/ 380812 h 442341"/>
                    <a:gd name="connsiteX16" fmla="*/ 491564 w 579888"/>
                    <a:gd name="connsiteY16" fmla="*/ 374029 h 442341"/>
                    <a:gd name="connsiteX17" fmla="*/ 478925 w 579888"/>
                    <a:gd name="connsiteY17" fmla="*/ 362795 h 442341"/>
                    <a:gd name="connsiteX18" fmla="*/ 458529 w 579888"/>
                    <a:gd name="connsiteY18" fmla="*/ 377072 h 442341"/>
                    <a:gd name="connsiteX19" fmla="*/ 423855 w 579888"/>
                    <a:gd name="connsiteY19" fmla="*/ 389310 h 442341"/>
                    <a:gd name="connsiteX20" fmla="*/ 415696 w 579888"/>
                    <a:gd name="connsiteY20" fmla="*/ 409707 h 442341"/>
                    <a:gd name="connsiteX21" fmla="*/ 378983 w 579888"/>
                    <a:gd name="connsiteY21" fmla="*/ 415826 h 442341"/>
                    <a:gd name="connsiteX22" fmla="*/ 368784 w 579888"/>
                    <a:gd name="connsiteY22" fmla="*/ 403588 h 442341"/>
                    <a:gd name="connsiteX23" fmla="*/ 350428 w 579888"/>
                    <a:gd name="connsiteY23" fmla="*/ 415826 h 442341"/>
                    <a:gd name="connsiteX24" fmla="*/ 317793 w 579888"/>
                    <a:gd name="connsiteY24" fmla="*/ 421945 h 442341"/>
                    <a:gd name="connsiteX25" fmla="*/ 297397 w 579888"/>
                    <a:gd name="connsiteY25" fmla="*/ 442341 h 442341"/>
                    <a:gd name="connsiteX26" fmla="*/ 283119 w 579888"/>
                    <a:gd name="connsiteY26" fmla="*/ 405628 h 442341"/>
                    <a:gd name="connsiteX27" fmla="*/ 293317 w 579888"/>
                    <a:gd name="connsiteY27" fmla="*/ 377072 h 442341"/>
                    <a:gd name="connsiteX28" fmla="*/ 270881 w 579888"/>
                    <a:gd name="connsiteY28" fmla="*/ 372993 h 442341"/>
                    <a:gd name="connsiteX29" fmla="*/ 272921 w 579888"/>
                    <a:gd name="connsiteY29" fmla="*/ 350557 h 442341"/>
                    <a:gd name="connsiteX30" fmla="*/ 272921 w 579888"/>
                    <a:gd name="connsiteY30" fmla="*/ 334240 h 442341"/>
                    <a:gd name="connsiteX31" fmla="*/ 260683 w 579888"/>
                    <a:gd name="connsiteY31" fmla="*/ 328121 h 442341"/>
                    <a:gd name="connsiteX32" fmla="*/ 232128 w 579888"/>
                    <a:gd name="connsiteY32" fmla="*/ 305685 h 442341"/>
                    <a:gd name="connsiteX33" fmla="*/ 207652 w 579888"/>
                    <a:gd name="connsiteY33" fmla="*/ 309764 h 442341"/>
                    <a:gd name="connsiteX34" fmla="*/ 185216 w 579888"/>
                    <a:gd name="connsiteY34" fmla="*/ 309764 h 442341"/>
                    <a:gd name="connsiteX35" fmla="*/ 156661 w 579888"/>
                    <a:gd name="connsiteY35" fmla="*/ 299566 h 442341"/>
                    <a:gd name="connsiteX36" fmla="*/ 168899 w 579888"/>
                    <a:gd name="connsiteY36" fmla="*/ 273050 h 442341"/>
                    <a:gd name="connsiteX37" fmla="*/ 160740 w 579888"/>
                    <a:gd name="connsiteY37" fmla="*/ 260812 h 442341"/>
                    <a:gd name="connsiteX38" fmla="*/ 140344 w 579888"/>
                    <a:gd name="connsiteY38" fmla="*/ 262852 h 442341"/>
                    <a:gd name="connsiteX39" fmla="*/ 101590 w 579888"/>
                    <a:gd name="connsiteY39" fmla="*/ 283249 h 442341"/>
                    <a:gd name="connsiteX40" fmla="*/ 99551 w 579888"/>
                    <a:gd name="connsiteY40" fmla="*/ 303645 h 442341"/>
                    <a:gd name="connsiteX41" fmla="*/ 83258 w 579888"/>
                    <a:gd name="connsiteY41" fmla="*/ 303645 h 442341"/>
                    <a:gd name="connsiteX42" fmla="*/ 0 w 579888"/>
                    <a:gd name="connsiteY42" fmla="*/ 186302 h 442341"/>
                    <a:gd name="connsiteX43" fmla="*/ 83258 w 579888"/>
                    <a:gd name="connsiteY43" fmla="*/ 101515 h 442341"/>
                    <a:gd name="connsiteX44" fmla="*/ 156661 w 579888"/>
                    <a:gd name="connsiteY44" fmla="*/ 89482 h 442341"/>
                    <a:gd name="connsiteX45" fmla="*/ 166859 w 579888"/>
                    <a:gd name="connsiteY45" fmla="*/ 75204 h 442341"/>
                    <a:gd name="connsiteX46" fmla="*/ 191335 w 579888"/>
                    <a:gd name="connsiteY46" fmla="*/ 91521 h 442341"/>
                    <a:gd name="connsiteX47" fmla="*/ 287198 w 579888"/>
                    <a:gd name="connsiteY47" fmla="*/ 79284 h 442341"/>
                    <a:gd name="connsiteX48" fmla="*/ 303516 w 579888"/>
                    <a:gd name="connsiteY48" fmla="*/ 58887 h 442341"/>
                    <a:gd name="connsiteX49" fmla="*/ 325952 w 579888"/>
                    <a:gd name="connsiteY49" fmla="*/ 71125 h 442341"/>
                    <a:gd name="connsiteX50" fmla="*/ 383062 w 579888"/>
                    <a:gd name="connsiteY50" fmla="*/ 54808 h 442341"/>
                    <a:gd name="connsiteX51" fmla="*/ 401419 w 579888"/>
                    <a:gd name="connsiteY51" fmla="*/ 20134 h 442341"/>
                    <a:gd name="connsiteX52" fmla="*/ 429974 w 579888"/>
                    <a:gd name="connsiteY52" fmla="*/ 18094 h 442341"/>
                    <a:gd name="connsiteX53" fmla="*/ 466162 w 579888"/>
                    <a:gd name="connsiteY53" fmla="*/ 0 h 442341"/>
                    <a:gd name="connsiteX0" fmla="*/ 0 w 579888"/>
                    <a:gd name="connsiteY0" fmla="*/ 186302 h 442341"/>
                    <a:gd name="connsiteX1" fmla="*/ 83258 w 579888"/>
                    <a:gd name="connsiteY1" fmla="*/ 101515 h 442341"/>
                    <a:gd name="connsiteX2" fmla="*/ 156661 w 579888"/>
                    <a:gd name="connsiteY2" fmla="*/ 89482 h 442341"/>
                    <a:gd name="connsiteX3" fmla="*/ 166859 w 579888"/>
                    <a:gd name="connsiteY3" fmla="*/ 75204 h 442341"/>
                    <a:gd name="connsiteX4" fmla="*/ 191335 w 579888"/>
                    <a:gd name="connsiteY4" fmla="*/ 91521 h 442341"/>
                    <a:gd name="connsiteX5" fmla="*/ 287198 w 579888"/>
                    <a:gd name="connsiteY5" fmla="*/ 79284 h 442341"/>
                    <a:gd name="connsiteX6" fmla="*/ 303516 w 579888"/>
                    <a:gd name="connsiteY6" fmla="*/ 58887 h 442341"/>
                    <a:gd name="connsiteX7" fmla="*/ 325952 w 579888"/>
                    <a:gd name="connsiteY7" fmla="*/ 71125 h 442341"/>
                    <a:gd name="connsiteX8" fmla="*/ 383062 w 579888"/>
                    <a:gd name="connsiteY8" fmla="*/ 54808 h 442341"/>
                    <a:gd name="connsiteX9" fmla="*/ 401419 w 579888"/>
                    <a:gd name="connsiteY9" fmla="*/ 20134 h 442341"/>
                    <a:gd name="connsiteX10" fmla="*/ 429974 w 579888"/>
                    <a:gd name="connsiteY10" fmla="*/ 18094 h 442341"/>
                    <a:gd name="connsiteX11" fmla="*/ 466162 w 579888"/>
                    <a:gd name="connsiteY11" fmla="*/ 0 h 442341"/>
                    <a:gd name="connsiteX12" fmla="*/ 491503 w 579888"/>
                    <a:gd name="connsiteY12" fmla="*/ 22173 h 442341"/>
                    <a:gd name="connsiteX13" fmla="*/ 488104 w 579888"/>
                    <a:gd name="connsiteY13" fmla="*/ 42570 h 442341"/>
                    <a:gd name="connsiteX14" fmla="*/ 505101 w 579888"/>
                    <a:gd name="connsiteY14" fmla="*/ 47669 h 442341"/>
                    <a:gd name="connsiteX15" fmla="*/ 506801 w 579888"/>
                    <a:gd name="connsiteY15" fmla="*/ 78264 h 442341"/>
                    <a:gd name="connsiteX16" fmla="*/ 489804 w 579888"/>
                    <a:gd name="connsiteY16" fmla="*/ 95261 h 442341"/>
                    <a:gd name="connsiteX17" fmla="*/ 508500 w 579888"/>
                    <a:gd name="connsiteY17" fmla="*/ 105459 h 442341"/>
                    <a:gd name="connsiteX18" fmla="*/ 520398 w 579888"/>
                    <a:gd name="connsiteY18" fmla="*/ 170048 h 442341"/>
                    <a:gd name="connsiteX19" fmla="*/ 549293 w 579888"/>
                    <a:gd name="connsiteY19" fmla="*/ 187045 h 442341"/>
                    <a:gd name="connsiteX20" fmla="*/ 547594 w 579888"/>
                    <a:gd name="connsiteY20" fmla="*/ 236337 h 442341"/>
                    <a:gd name="connsiteX21" fmla="*/ 576489 w 579888"/>
                    <a:gd name="connsiteY21" fmla="*/ 253334 h 442341"/>
                    <a:gd name="connsiteX22" fmla="*/ 566290 w 579888"/>
                    <a:gd name="connsiteY22" fmla="*/ 292427 h 442341"/>
                    <a:gd name="connsiteX23" fmla="*/ 579888 w 579888"/>
                    <a:gd name="connsiteY23" fmla="*/ 300926 h 442341"/>
                    <a:gd name="connsiteX24" fmla="*/ 576489 w 579888"/>
                    <a:gd name="connsiteY24" fmla="*/ 334920 h 442341"/>
                    <a:gd name="connsiteX25" fmla="*/ 540795 w 579888"/>
                    <a:gd name="connsiteY25" fmla="*/ 367214 h 442341"/>
                    <a:gd name="connsiteX26" fmla="*/ 516999 w 579888"/>
                    <a:gd name="connsiteY26" fmla="*/ 380812 h 442341"/>
                    <a:gd name="connsiteX27" fmla="*/ 491564 w 579888"/>
                    <a:gd name="connsiteY27" fmla="*/ 374029 h 442341"/>
                    <a:gd name="connsiteX28" fmla="*/ 478925 w 579888"/>
                    <a:gd name="connsiteY28" fmla="*/ 362795 h 442341"/>
                    <a:gd name="connsiteX29" fmla="*/ 458529 w 579888"/>
                    <a:gd name="connsiteY29" fmla="*/ 377072 h 442341"/>
                    <a:gd name="connsiteX30" fmla="*/ 423855 w 579888"/>
                    <a:gd name="connsiteY30" fmla="*/ 389310 h 442341"/>
                    <a:gd name="connsiteX31" fmla="*/ 415696 w 579888"/>
                    <a:gd name="connsiteY31" fmla="*/ 409707 h 442341"/>
                    <a:gd name="connsiteX32" fmla="*/ 378983 w 579888"/>
                    <a:gd name="connsiteY32" fmla="*/ 415826 h 442341"/>
                    <a:gd name="connsiteX33" fmla="*/ 368784 w 579888"/>
                    <a:gd name="connsiteY33" fmla="*/ 403588 h 442341"/>
                    <a:gd name="connsiteX34" fmla="*/ 350428 w 579888"/>
                    <a:gd name="connsiteY34" fmla="*/ 415826 h 442341"/>
                    <a:gd name="connsiteX35" fmla="*/ 317793 w 579888"/>
                    <a:gd name="connsiteY35" fmla="*/ 421945 h 442341"/>
                    <a:gd name="connsiteX36" fmla="*/ 297397 w 579888"/>
                    <a:gd name="connsiteY36" fmla="*/ 442341 h 442341"/>
                    <a:gd name="connsiteX37" fmla="*/ 283119 w 579888"/>
                    <a:gd name="connsiteY37" fmla="*/ 405628 h 442341"/>
                    <a:gd name="connsiteX38" fmla="*/ 293317 w 579888"/>
                    <a:gd name="connsiteY38" fmla="*/ 377072 h 442341"/>
                    <a:gd name="connsiteX39" fmla="*/ 270881 w 579888"/>
                    <a:gd name="connsiteY39" fmla="*/ 372993 h 442341"/>
                    <a:gd name="connsiteX40" fmla="*/ 272921 w 579888"/>
                    <a:gd name="connsiteY40" fmla="*/ 350557 h 442341"/>
                    <a:gd name="connsiteX41" fmla="*/ 272921 w 579888"/>
                    <a:gd name="connsiteY41" fmla="*/ 334240 h 442341"/>
                    <a:gd name="connsiteX42" fmla="*/ 260683 w 579888"/>
                    <a:gd name="connsiteY42" fmla="*/ 328121 h 442341"/>
                    <a:gd name="connsiteX43" fmla="*/ 232128 w 579888"/>
                    <a:gd name="connsiteY43" fmla="*/ 305685 h 442341"/>
                    <a:gd name="connsiteX44" fmla="*/ 207652 w 579888"/>
                    <a:gd name="connsiteY44" fmla="*/ 309764 h 442341"/>
                    <a:gd name="connsiteX45" fmla="*/ 185216 w 579888"/>
                    <a:gd name="connsiteY45" fmla="*/ 309764 h 442341"/>
                    <a:gd name="connsiteX46" fmla="*/ 156661 w 579888"/>
                    <a:gd name="connsiteY46" fmla="*/ 299566 h 442341"/>
                    <a:gd name="connsiteX47" fmla="*/ 168899 w 579888"/>
                    <a:gd name="connsiteY47" fmla="*/ 273050 h 442341"/>
                    <a:gd name="connsiteX48" fmla="*/ 160740 w 579888"/>
                    <a:gd name="connsiteY48" fmla="*/ 260812 h 442341"/>
                    <a:gd name="connsiteX49" fmla="*/ 140344 w 579888"/>
                    <a:gd name="connsiteY49" fmla="*/ 262852 h 442341"/>
                    <a:gd name="connsiteX50" fmla="*/ 101590 w 579888"/>
                    <a:gd name="connsiteY50" fmla="*/ 283249 h 442341"/>
                    <a:gd name="connsiteX51" fmla="*/ 99551 w 579888"/>
                    <a:gd name="connsiteY51" fmla="*/ 303645 h 442341"/>
                    <a:gd name="connsiteX52" fmla="*/ 83258 w 579888"/>
                    <a:gd name="connsiteY52" fmla="*/ 303645 h 442341"/>
                    <a:gd name="connsiteX53" fmla="*/ 91440 w 579888"/>
                    <a:gd name="connsiteY53" fmla="*/ 277742 h 442341"/>
                    <a:gd name="connsiteX0" fmla="*/ 0 w 579888"/>
                    <a:gd name="connsiteY0" fmla="*/ 186302 h 442341"/>
                    <a:gd name="connsiteX1" fmla="*/ 83258 w 579888"/>
                    <a:gd name="connsiteY1" fmla="*/ 101515 h 442341"/>
                    <a:gd name="connsiteX2" fmla="*/ 156661 w 579888"/>
                    <a:gd name="connsiteY2" fmla="*/ 89482 h 442341"/>
                    <a:gd name="connsiteX3" fmla="*/ 166859 w 579888"/>
                    <a:gd name="connsiteY3" fmla="*/ 75204 h 442341"/>
                    <a:gd name="connsiteX4" fmla="*/ 191335 w 579888"/>
                    <a:gd name="connsiteY4" fmla="*/ 91521 h 442341"/>
                    <a:gd name="connsiteX5" fmla="*/ 287198 w 579888"/>
                    <a:gd name="connsiteY5" fmla="*/ 79284 h 442341"/>
                    <a:gd name="connsiteX6" fmla="*/ 303516 w 579888"/>
                    <a:gd name="connsiteY6" fmla="*/ 58887 h 442341"/>
                    <a:gd name="connsiteX7" fmla="*/ 325952 w 579888"/>
                    <a:gd name="connsiteY7" fmla="*/ 71125 h 442341"/>
                    <a:gd name="connsiteX8" fmla="*/ 383062 w 579888"/>
                    <a:gd name="connsiteY8" fmla="*/ 54808 h 442341"/>
                    <a:gd name="connsiteX9" fmla="*/ 401419 w 579888"/>
                    <a:gd name="connsiteY9" fmla="*/ 20134 h 442341"/>
                    <a:gd name="connsiteX10" fmla="*/ 429974 w 579888"/>
                    <a:gd name="connsiteY10" fmla="*/ 18094 h 442341"/>
                    <a:gd name="connsiteX11" fmla="*/ 466162 w 579888"/>
                    <a:gd name="connsiteY11" fmla="*/ 0 h 442341"/>
                    <a:gd name="connsiteX12" fmla="*/ 491503 w 579888"/>
                    <a:gd name="connsiteY12" fmla="*/ 22173 h 442341"/>
                    <a:gd name="connsiteX13" fmla="*/ 488104 w 579888"/>
                    <a:gd name="connsiteY13" fmla="*/ 42570 h 442341"/>
                    <a:gd name="connsiteX14" fmla="*/ 505101 w 579888"/>
                    <a:gd name="connsiteY14" fmla="*/ 47669 h 442341"/>
                    <a:gd name="connsiteX15" fmla="*/ 506801 w 579888"/>
                    <a:gd name="connsiteY15" fmla="*/ 78264 h 442341"/>
                    <a:gd name="connsiteX16" fmla="*/ 489804 w 579888"/>
                    <a:gd name="connsiteY16" fmla="*/ 95261 h 442341"/>
                    <a:gd name="connsiteX17" fmla="*/ 508500 w 579888"/>
                    <a:gd name="connsiteY17" fmla="*/ 105459 h 442341"/>
                    <a:gd name="connsiteX18" fmla="*/ 520398 w 579888"/>
                    <a:gd name="connsiteY18" fmla="*/ 170048 h 442341"/>
                    <a:gd name="connsiteX19" fmla="*/ 549293 w 579888"/>
                    <a:gd name="connsiteY19" fmla="*/ 187045 h 442341"/>
                    <a:gd name="connsiteX20" fmla="*/ 547594 w 579888"/>
                    <a:gd name="connsiteY20" fmla="*/ 236337 h 442341"/>
                    <a:gd name="connsiteX21" fmla="*/ 576489 w 579888"/>
                    <a:gd name="connsiteY21" fmla="*/ 253334 h 442341"/>
                    <a:gd name="connsiteX22" fmla="*/ 566290 w 579888"/>
                    <a:gd name="connsiteY22" fmla="*/ 292427 h 442341"/>
                    <a:gd name="connsiteX23" fmla="*/ 579888 w 579888"/>
                    <a:gd name="connsiteY23" fmla="*/ 300926 h 442341"/>
                    <a:gd name="connsiteX24" fmla="*/ 576489 w 579888"/>
                    <a:gd name="connsiteY24" fmla="*/ 334920 h 442341"/>
                    <a:gd name="connsiteX25" fmla="*/ 540795 w 579888"/>
                    <a:gd name="connsiteY25" fmla="*/ 367214 h 442341"/>
                    <a:gd name="connsiteX26" fmla="*/ 516999 w 579888"/>
                    <a:gd name="connsiteY26" fmla="*/ 380812 h 442341"/>
                    <a:gd name="connsiteX27" fmla="*/ 491564 w 579888"/>
                    <a:gd name="connsiteY27" fmla="*/ 374029 h 442341"/>
                    <a:gd name="connsiteX28" fmla="*/ 478925 w 579888"/>
                    <a:gd name="connsiteY28" fmla="*/ 362795 h 442341"/>
                    <a:gd name="connsiteX29" fmla="*/ 458529 w 579888"/>
                    <a:gd name="connsiteY29" fmla="*/ 377072 h 442341"/>
                    <a:gd name="connsiteX30" fmla="*/ 423855 w 579888"/>
                    <a:gd name="connsiteY30" fmla="*/ 389310 h 442341"/>
                    <a:gd name="connsiteX31" fmla="*/ 415696 w 579888"/>
                    <a:gd name="connsiteY31" fmla="*/ 409707 h 442341"/>
                    <a:gd name="connsiteX32" fmla="*/ 378983 w 579888"/>
                    <a:gd name="connsiteY32" fmla="*/ 415826 h 442341"/>
                    <a:gd name="connsiteX33" fmla="*/ 368784 w 579888"/>
                    <a:gd name="connsiteY33" fmla="*/ 403588 h 442341"/>
                    <a:gd name="connsiteX34" fmla="*/ 350428 w 579888"/>
                    <a:gd name="connsiteY34" fmla="*/ 415826 h 442341"/>
                    <a:gd name="connsiteX35" fmla="*/ 317793 w 579888"/>
                    <a:gd name="connsiteY35" fmla="*/ 421945 h 442341"/>
                    <a:gd name="connsiteX36" fmla="*/ 297397 w 579888"/>
                    <a:gd name="connsiteY36" fmla="*/ 442341 h 442341"/>
                    <a:gd name="connsiteX37" fmla="*/ 283119 w 579888"/>
                    <a:gd name="connsiteY37" fmla="*/ 405628 h 442341"/>
                    <a:gd name="connsiteX38" fmla="*/ 293317 w 579888"/>
                    <a:gd name="connsiteY38" fmla="*/ 377072 h 442341"/>
                    <a:gd name="connsiteX39" fmla="*/ 270881 w 579888"/>
                    <a:gd name="connsiteY39" fmla="*/ 372993 h 442341"/>
                    <a:gd name="connsiteX40" fmla="*/ 272921 w 579888"/>
                    <a:gd name="connsiteY40" fmla="*/ 350557 h 442341"/>
                    <a:gd name="connsiteX41" fmla="*/ 272921 w 579888"/>
                    <a:gd name="connsiteY41" fmla="*/ 334240 h 442341"/>
                    <a:gd name="connsiteX42" fmla="*/ 260683 w 579888"/>
                    <a:gd name="connsiteY42" fmla="*/ 328121 h 442341"/>
                    <a:gd name="connsiteX43" fmla="*/ 232128 w 579888"/>
                    <a:gd name="connsiteY43" fmla="*/ 305685 h 442341"/>
                    <a:gd name="connsiteX44" fmla="*/ 207652 w 579888"/>
                    <a:gd name="connsiteY44" fmla="*/ 309764 h 442341"/>
                    <a:gd name="connsiteX45" fmla="*/ 185216 w 579888"/>
                    <a:gd name="connsiteY45" fmla="*/ 309764 h 442341"/>
                    <a:gd name="connsiteX46" fmla="*/ 156661 w 579888"/>
                    <a:gd name="connsiteY46" fmla="*/ 299566 h 442341"/>
                    <a:gd name="connsiteX47" fmla="*/ 168899 w 579888"/>
                    <a:gd name="connsiteY47" fmla="*/ 273050 h 442341"/>
                    <a:gd name="connsiteX48" fmla="*/ 160740 w 579888"/>
                    <a:gd name="connsiteY48" fmla="*/ 260812 h 442341"/>
                    <a:gd name="connsiteX49" fmla="*/ 140344 w 579888"/>
                    <a:gd name="connsiteY49" fmla="*/ 262852 h 442341"/>
                    <a:gd name="connsiteX50" fmla="*/ 101590 w 579888"/>
                    <a:gd name="connsiteY50" fmla="*/ 283249 h 442341"/>
                    <a:gd name="connsiteX51" fmla="*/ 99551 w 579888"/>
                    <a:gd name="connsiteY51" fmla="*/ 303645 h 442341"/>
                    <a:gd name="connsiteX52" fmla="*/ 83258 w 579888"/>
                    <a:gd name="connsiteY52" fmla="*/ 303645 h 442341"/>
                    <a:gd name="connsiteX0" fmla="*/ 0 w 496630"/>
                    <a:gd name="connsiteY0" fmla="*/ 101515 h 442341"/>
                    <a:gd name="connsiteX1" fmla="*/ 73403 w 496630"/>
                    <a:gd name="connsiteY1" fmla="*/ 89482 h 442341"/>
                    <a:gd name="connsiteX2" fmla="*/ 83601 w 496630"/>
                    <a:gd name="connsiteY2" fmla="*/ 75204 h 442341"/>
                    <a:gd name="connsiteX3" fmla="*/ 108077 w 496630"/>
                    <a:gd name="connsiteY3" fmla="*/ 91521 h 442341"/>
                    <a:gd name="connsiteX4" fmla="*/ 203940 w 496630"/>
                    <a:gd name="connsiteY4" fmla="*/ 79284 h 442341"/>
                    <a:gd name="connsiteX5" fmla="*/ 220258 w 496630"/>
                    <a:gd name="connsiteY5" fmla="*/ 58887 h 442341"/>
                    <a:gd name="connsiteX6" fmla="*/ 242694 w 496630"/>
                    <a:gd name="connsiteY6" fmla="*/ 71125 h 442341"/>
                    <a:gd name="connsiteX7" fmla="*/ 299804 w 496630"/>
                    <a:gd name="connsiteY7" fmla="*/ 54808 h 442341"/>
                    <a:gd name="connsiteX8" fmla="*/ 318161 w 496630"/>
                    <a:gd name="connsiteY8" fmla="*/ 20134 h 442341"/>
                    <a:gd name="connsiteX9" fmla="*/ 346716 w 496630"/>
                    <a:gd name="connsiteY9" fmla="*/ 18094 h 442341"/>
                    <a:gd name="connsiteX10" fmla="*/ 382904 w 496630"/>
                    <a:gd name="connsiteY10" fmla="*/ 0 h 442341"/>
                    <a:gd name="connsiteX11" fmla="*/ 408245 w 496630"/>
                    <a:gd name="connsiteY11" fmla="*/ 22173 h 442341"/>
                    <a:gd name="connsiteX12" fmla="*/ 404846 w 496630"/>
                    <a:gd name="connsiteY12" fmla="*/ 42570 h 442341"/>
                    <a:gd name="connsiteX13" fmla="*/ 421843 w 496630"/>
                    <a:gd name="connsiteY13" fmla="*/ 47669 h 442341"/>
                    <a:gd name="connsiteX14" fmla="*/ 423543 w 496630"/>
                    <a:gd name="connsiteY14" fmla="*/ 78264 h 442341"/>
                    <a:gd name="connsiteX15" fmla="*/ 406546 w 496630"/>
                    <a:gd name="connsiteY15" fmla="*/ 95261 h 442341"/>
                    <a:gd name="connsiteX16" fmla="*/ 425242 w 496630"/>
                    <a:gd name="connsiteY16" fmla="*/ 105459 h 442341"/>
                    <a:gd name="connsiteX17" fmla="*/ 437140 w 496630"/>
                    <a:gd name="connsiteY17" fmla="*/ 170048 h 442341"/>
                    <a:gd name="connsiteX18" fmla="*/ 466035 w 496630"/>
                    <a:gd name="connsiteY18" fmla="*/ 187045 h 442341"/>
                    <a:gd name="connsiteX19" fmla="*/ 464336 w 496630"/>
                    <a:gd name="connsiteY19" fmla="*/ 236337 h 442341"/>
                    <a:gd name="connsiteX20" fmla="*/ 493231 w 496630"/>
                    <a:gd name="connsiteY20" fmla="*/ 253334 h 442341"/>
                    <a:gd name="connsiteX21" fmla="*/ 483032 w 496630"/>
                    <a:gd name="connsiteY21" fmla="*/ 292427 h 442341"/>
                    <a:gd name="connsiteX22" fmla="*/ 496630 w 496630"/>
                    <a:gd name="connsiteY22" fmla="*/ 300926 h 442341"/>
                    <a:gd name="connsiteX23" fmla="*/ 493231 w 496630"/>
                    <a:gd name="connsiteY23" fmla="*/ 334920 h 442341"/>
                    <a:gd name="connsiteX24" fmla="*/ 457537 w 496630"/>
                    <a:gd name="connsiteY24" fmla="*/ 367214 h 442341"/>
                    <a:gd name="connsiteX25" fmla="*/ 433741 w 496630"/>
                    <a:gd name="connsiteY25" fmla="*/ 380812 h 442341"/>
                    <a:gd name="connsiteX26" fmla="*/ 408306 w 496630"/>
                    <a:gd name="connsiteY26" fmla="*/ 374029 h 442341"/>
                    <a:gd name="connsiteX27" fmla="*/ 395667 w 496630"/>
                    <a:gd name="connsiteY27" fmla="*/ 362795 h 442341"/>
                    <a:gd name="connsiteX28" fmla="*/ 375271 w 496630"/>
                    <a:gd name="connsiteY28" fmla="*/ 377072 h 442341"/>
                    <a:gd name="connsiteX29" fmla="*/ 340597 w 496630"/>
                    <a:gd name="connsiteY29" fmla="*/ 389310 h 442341"/>
                    <a:gd name="connsiteX30" fmla="*/ 332438 w 496630"/>
                    <a:gd name="connsiteY30" fmla="*/ 409707 h 442341"/>
                    <a:gd name="connsiteX31" fmla="*/ 295725 w 496630"/>
                    <a:gd name="connsiteY31" fmla="*/ 415826 h 442341"/>
                    <a:gd name="connsiteX32" fmla="*/ 285526 w 496630"/>
                    <a:gd name="connsiteY32" fmla="*/ 403588 h 442341"/>
                    <a:gd name="connsiteX33" fmla="*/ 267170 w 496630"/>
                    <a:gd name="connsiteY33" fmla="*/ 415826 h 442341"/>
                    <a:gd name="connsiteX34" fmla="*/ 234535 w 496630"/>
                    <a:gd name="connsiteY34" fmla="*/ 421945 h 442341"/>
                    <a:gd name="connsiteX35" fmla="*/ 214139 w 496630"/>
                    <a:gd name="connsiteY35" fmla="*/ 442341 h 442341"/>
                    <a:gd name="connsiteX36" fmla="*/ 199861 w 496630"/>
                    <a:gd name="connsiteY36" fmla="*/ 405628 h 442341"/>
                    <a:gd name="connsiteX37" fmla="*/ 210059 w 496630"/>
                    <a:gd name="connsiteY37" fmla="*/ 377072 h 442341"/>
                    <a:gd name="connsiteX38" fmla="*/ 187623 w 496630"/>
                    <a:gd name="connsiteY38" fmla="*/ 372993 h 442341"/>
                    <a:gd name="connsiteX39" fmla="*/ 189663 w 496630"/>
                    <a:gd name="connsiteY39" fmla="*/ 350557 h 442341"/>
                    <a:gd name="connsiteX40" fmla="*/ 189663 w 496630"/>
                    <a:gd name="connsiteY40" fmla="*/ 334240 h 442341"/>
                    <a:gd name="connsiteX41" fmla="*/ 177425 w 496630"/>
                    <a:gd name="connsiteY41" fmla="*/ 328121 h 442341"/>
                    <a:gd name="connsiteX42" fmla="*/ 148870 w 496630"/>
                    <a:gd name="connsiteY42" fmla="*/ 305685 h 442341"/>
                    <a:gd name="connsiteX43" fmla="*/ 124394 w 496630"/>
                    <a:gd name="connsiteY43" fmla="*/ 309764 h 442341"/>
                    <a:gd name="connsiteX44" fmla="*/ 101958 w 496630"/>
                    <a:gd name="connsiteY44" fmla="*/ 309764 h 442341"/>
                    <a:gd name="connsiteX45" fmla="*/ 73403 w 496630"/>
                    <a:gd name="connsiteY45" fmla="*/ 299566 h 442341"/>
                    <a:gd name="connsiteX46" fmla="*/ 85641 w 496630"/>
                    <a:gd name="connsiteY46" fmla="*/ 273050 h 442341"/>
                    <a:gd name="connsiteX47" fmla="*/ 77482 w 496630"/>
                    <a:gd name="connsiteY47" fmla="*/ 260812 h 442341"/>
                    <a:gd name="connsiteX48" fmla="*/ 57086 w 496630"/>
                    <a:gd name="connsiteY48" fmla="*/ 262852 h 442341"/>
                    <a:gd name="connsiteX49" fmla="*/ 18332 w 496630"/>
                    <a:gd name="connsiteY49" fmla="*/ 283249 h 442341"/>
                    <a:gd name="connsiteX50" fmla="*/ 16293 w 496630"/>
                    <a:gd name="connsiteY50" fmla="*/ 303645 h 442341"/>
                    <a:gd name="connsiteX51" fmla="*/ 0 w 496630"/>
                    <a:gd name="connsiteY51" fmla="*/ 303645 h 442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496630" h="442341">
                      <a:moveTo>
                        <a:pt x="0" y="101515"/>
                      </a:moveTo>
                      <a:lnTo>
                        <a:pt x="73403" y="89482"/>
                      </a:lnTo>
                      <a:lnTo>
                        <a:pt x="83601" y="75204"/>
                      </a:lnTo>
                      <a:lnTo>
                        <a:pt x="108077" y="91521"/>
                      </a:lnTo>
                      <a:lnTo>
                        <a:pt x="203940" y="79284"/>
                      </a:lnTo>
                      <a:lnTo>
                        <a:pt x="220258" y="58887"/>
                      </a:lnTo>
                      <a:lnTo>
                        <a:pt x="242694" y="71125"/>
                      </a:lnTo>
                      <a:lnTo>
                        <a:pt x="299804" y="54808"/>
                      </a:lnTo>
                      <a:lnTo>
                        <a:pt x="318161" y="20134"/>
                      </a:lnTo>
                      <a:lnTo>
                        <a:pt x="346716" y="18094"/>
                      </a:lnTo>
                      <a:lnTo>
                        <a:pt x="382904" y="0"/>
                      </a:lnTo>
                      <a:lnTo>
                        <a:pt x="408245" y="22173"/>
                      </a:lnTo>
                      <a:lnTo>
                        <a:pt x="404846" y="42570"/>
                      </a:lnTo>
                      <a:lnTo>
                        <a:pt x="421843" y="47669"/>
                      </a:lnTo>
                      <a:cubicBezTo>
                        <a:pt x="422410" y="57867"/>
                        <a:pt x="422976" y="68066"/>
                        <a:pt x="423543" y="78264"/>
                      </a:cubicBezTo>
                      <a:lnTo>
                        <a:pt x="406546" y="95261"/>
                      </a:lnTo>
                      <a:lnTo>
                        <a:pt x="425242" y="105459"/>
                      </a:lnTo>
                      <a:lnTo>
                        <a:pt x="437140" y="170048"/>
                      </a:lnTo>
                      <a:lnTo>
                        <a:pt x="466035" y="187045"/>
                      </a:lnTo>
                      <a:cubicBezTo>
                        <a:pt x="465469" y="203476"/>
                        <a:pt x="464902" y="219906"/>
                        <a:pt x="464336" y="236337"/>
                      </a:cubicBezTo>
                      <a:lnTo>
                        <a:pt x="493231" y="253334"/>
                      </a:lnTo>
                      <a:lnTo>
                        <a:pt x="483032" y="292427"/>
                      </a:lnTo>
                      <a:lnTo>
                        <a:pt x="496630" y="300926"/>
                      </a:lnTo>
                      <a:lnTo>
                        <a:pt x="493231" y="334920"/>
                      </a:lnTo>
                      <a:lnTo>
                        <a:pt x="457537" y="367214"/>
                      </a:lnTo>
                      <a:lnTo>
                        <a:pt x="433741" y="380812"/>
                      </a:lnTo>
                      <a:lnTo>
                        <a:pt x="408306" y="374029"/>
                      </a:lnTo>
                      <a:lnTo>
                        <a:pt x="395667" y="362795"/>
                      </a:lnTo>
                      <a:lnTo>
                        <a:pt x="375271" y="377072"/>
                      </a:lnTo>
                      <a:lnTo>
                        <a:pt x="340597" y="389310"/>
                      </a:lnTo>
                      <a:lnTo>
                        <a:pt x="332438" y="409707"/>
                      </a:lnTo>
                      <a:lnTo>
                        <a:pt x="295725" y="415826"/>
                      </a:lnTo>
                      <a:lnTo>
                        <a:pt x="285526" y="403588"/>
                      </a:lnTo>
                      <a:lnTo>
                        <a:pt x="267170" y="415826"/>
                      </a:lnTo>
                      <a:lnTo>
                        <a:pt x="234535" y="421945"/>
                      </a:lnTo>
                      <a:lnTo>
                        <a:pt x="214139" y="442341"/>
                      </a:lnTo>
                      <a:lnTo>
                        <a:pt x="199861" y="405628"/>
                      </a:lnTo>
                      <a:lnTo>
                        <a:pt x="210059" y="377072"/>
                      </a:lnTo>
                      <a:lnTo>
                        <a:pt x="187623" y="372993"/>
                      </a:lnTo>
                      <a:lnTo>
                        <a:pt x="189663" y="350557"/>
                      </a:lnTo>
                      <a:lnTo>
                        <a:pt x="189663" y="334240"/>
                      </a:lnTo>
                      <a:lnTo>
                        <a:pt x="177425" y="328121"/>
                      </a:lnTo>
                      <a:lnTo>
                        <a:pt x="148870" y="305685"/>
                      </a:lnTo>
                      <a:lnTo>
                        <a:pt x="124394" y="309764"/>
                      </a:lnTo>
                      <a:lnTo>
                        <a:pt x="101958" y="309764"/>
                      </a:lnTo>
                      <a:lnTo>
                        <a:pt x="73403" y="299566"/>
                      </a:lnTo>
                      <a:lnTo>
                        <a:pt x="85641" y="273050"/>
                      </a:lnTo>
                      <a:lnTo>
                        <a:pt x="77482" y="260812"/>
                      </a:lnTo>
                      <a:lnTo>
                        <a:pt x="57086" y="262852"/>
                      </a:lnTo>
                      <a:lnTo>
                        <a:pt x="18332" y="283249"/>
                      </a:lnTo>
                      <a:lnTo>
                        <a:pt x="16293" y="303645"/>
                      </a:lnTo>
                      <a:lnTo>
                        <a:pt x="0" y="303645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9BC83D96-392A-2095-C725-85C09D289373}"/>
                    </a:ext>
                  </a:extLst>
                </p:cNvPr>
                <p:cNvSpPr/>
                <p:nvPr/>
              </p:nvSpPr>
              <p:spPr>
                <a:xfrm>
                  <a:off x="1616443" y="2797991"/>
                  <a:ext cx="781865" cy="752968"/>
                </a:xfrm>
                <a:custGeom>
                  <a:avLst/>
                  <a:gdLst>
                    <a:gd name="connsiteX0" fmla="*/ 489516 w 781865"/>
                    <a:gd name="connsiteY0" fmla="*/ 0 h 752968"/>
                    <a:gd name="connsiteX1" fmla="*/ 496314 w 781865"/>
                    <a:gd name="connsiteY1" fmla="*/ 32295 h 752968"/>
                    <a:gd name="connsiteX2" fmla="*/ 494615 w 781865"/>
                    <a:gd name="connsiteY2" fmla="*/ 52691 h 752968"/>
                    <a:gd name="connsiteX3" fmla="*/ 504813 w 781865"/>
                    <a:gd name="connsiteY3" fmla="*/ 105382 h 752968"/>
                    <a:gd name="connsiteX4" fmla="*/ 513312 w 781865"/>
                    <a:gd name="connsiteY4" fmla="*/ 117280 h 752968"/>
                    <a:gd name="connsiteX5" fmla="*/ 530309 w 781865"/>
                    <a:gd name="connsiteY5" fmla="*/ 107082 h 752968"/>
                    <a:gd name="connsiteX6" fmla="*/ 545606 w 781865"/>
                    <a:gd name="connsiteY6" fmla="*/ 122379 h 752968"/>
                    <a:gd name="connsiteX7" fmla="*/ 545606 w 781865"/>
                    <a:gd name="connsiteY7" fmla="*/ 158073 h 752968"/>
                    <a:gd name="connsiteX8" fmla="*/ 526909 w 781865"/>
                    <a:gd name="connsiteY8" fmla="*/ 171671 h 752968"/>
                    <a:gd name="connsiteX9" fmla="*/ 515011 w 781865"/>
                    <a:gd name="connsiteY9" fmla="*/ 161472 h 752968"/>
                    <a:gd name="connsiteX10" fmla="*/ 487816 w 781865"/>
                    <a:gd name="connsiteY10" fmla="*/ 166572 h 752968"/>
                    <a:gd name="connsiteX11" fmla="*/ 474218 w 781865"/>
                    <a:gd name="connsiteY11" fmla="*/ 176770 h 752968"/>
                    <a:gd name="connsiteX12" fmla="*/ 477618 w 781865"/>
                    <a:gd name="connsiteY12" fmla="*/ 195467 h 752968"/>
                    <a:gd name="connsiteX13" fmla="*/ 469119 w 781865"/>
                    <a:gd name="connsiteY13" fmla="*/ 205665 h 752968"/>
                    <a:gd name="connsiteX14" fmla="*/ 452122 w 781865"/>
                    <a:gd name="connsiteY14" fmla="*/ 220962 h 752968"/>
                    <a:gd name="connsiteX15" fmla="*/ 447023 w 781865"/>
                    <a:gd name="connsiteY15" fmla="*/ 234560 h 752968"/>
                    <a:gd name="connsiteX16" fmla="*/ 436825 w 781865"/>
                    <a:gd name="connsiteY16" fmla="*/ 237959 h 752968"/>
                    <a:gd name="connsiteX17" fmla="*/ 424927 w 781865"/>
                    <a:gd name="connsiteY17" fmla="*/ 271953 h 752968"/>
                    <a:gd name="connsiteX18" fmla="*/ 399431 w 781865"/>
                    <a:gd name="connsiteY18" fmla="*/ 282152 h 752968"/>
                    <a:gd name="connsiteX19" fmla="*/ 397731 w 781865"/>
                    <a:gd name="connsiteY19" fmla="*/ 307647 h 752968"/>
                    <a:gd name="connsiteX20" fmla="*/ 443624 w 781865"/>
                    <a:gd name="connsiteY20" fmla="*/ 348440 h 752968"/>
                    <a:gd name="connsiteX21" fmla="*/ 438524 w 781865"/>
                    <a:gd name="connsiteY21" fmla="*/ 368837 h 752968"/>
                    <a:gd name="connsiteX22" fmla="*/ 464020 w 781865"/>
                    <a:gd name="connsiteY22" fmla="*/ 372236 h 752968"/>
                    <a:gd name="connsiteX23" fmla="*/ 477618 w 781865"/>
                    <a:gd name="connsiteY23" fmla="*/ 401131 h 752968"/>
                    <a:gd name="connsiteX24" fmla="*/ 477618 w 781865"/>
                    <a:gd name="connsiteY24" fmla="*/ 433426 h 752968"/>
                    <a:gd name="connsiteX25" fmla="*/ 462320 w 781865"/>
                    <a:gd name="connsiteY25" fmla="*/ 436825 h 752968"/>
                    <a:gd name="connsiteX26" fmla="*/ 450422 w 781865"/>
                    <a:gd name="connsiteY26" fmla="*/ 479318 h 752968"/>
                    <a:gd name="connsiteX27" fmla="*/ 465720 w 781865"/>
                    <a:gd name="connsiteY27" fmla="*/ 492916 h 752968"/>
                    <a:gd name="connsiteX28" fmla="*/ 469119 w 781865"/>
                    <a:gd name="connsiteY28" fmla="*/ 515012 h 752968"/>
                    <a:gd name="connsiteX29" fmla="*/ 492915 w 781865"/>
                    <a:gd name="connsiteY29" fmla="*/ 499714 h 752968"/>
                    <a:gd name="connsiteX30" fmla="*/ 504813 w 781865"/>
                    <a:gd name="connsiteY30" fmla="*/ 481018 h 752968"/>
                    <a:gd name="connsiteX31" fmla="*/ 540507 w 781865"/>
                    <a:gd name="connsiteY31" fmla="*/ 481018 h 752968"/>
                    <a:gd name="connsiteX32" fmla="*/ 571102 w 781865"/>
                    <a:gd name="connsiteY32" fmla="*/ 491216 h 752968"/>
                    <a:gd name="connsiteX33" fmla="*/ 594897 w 781865"/>
                    <a:gd name="connsiteY33" fmla="*/ 487816 h 752968"/>
                    <a:gd name="connsiteX34" fmla="*/ 623792 w 781865"/>
                    <a:gd name="connsiteY34" fmla="*/ 475918 h 752968"/>
                    <a:gd name="connsiteX35" fmla="*/ 654387 w 781865"/>
                    <a:gd name="connsiteY35" fmla="*/ 482717 h 752968"/>
                    <a:gd name="connsiteX36" fmla="*/ 662886 w 781865"/>
                    <a:gd name="connsiteY36" fmla="*/ 462321 h 752968"/>
                    <a:gd name="connsiteX37" fmla="*/ 676483 w 781865"/>
                    <a:gd name="connsiteY37" fmla="*/ 469120 h 752968"/>
                    <a:gd name="connsiteX38" fmla="*/ 686682 w 781865"/>
                    <a:gd name="connsiteY38" fmla="*/ 499714 h 752968"/>
                    <a:gd name="connsiteX39" fmla="*/ 657787 w 781865"/>
                    <a:gd name="connsiteY39" fmla="*/ 508213 h 752968"/>
                    <a:gd name="connsiteX40" fmla="*/ 656087 w 781865"/>
                    <a:gd name="connsiteY40" fmla="*/ 560904 h 752968"/>
                    <a:gd name="connsiteX41" fmla="*/ 690081 w 781865"/>
                    <a:gd name="connsiteY41" fmla="*/ 581300 h 752968"/>
                    <a:gd name="connsiteX42" fmla="*/ 701979 w 781865"/>
                    <a:gd name="connsiteY42" fmla="*/ 618694 h 752968"/>
                    <a:gd name="connsiteX43" fmla="*/ 725775 w 781865"/>
                    <a:gd name="connsiteY43" fmla="*/ 627193 h 752968"/>
                    <a:gd name="connsiteX44" fmla="*/ 727475 w 781865"/>
                    <a:gd name="connsiteY44" fmla="*/ 644190 h 752968"/>
                    <a:gd name="connsiteX45" fmla="*/ 751270 w 781865"/>
                    <a:gd name="connsiteY45" fmla="*/ 650988 h 752968"/>
                    <a:gd name="connsiteX46" fmla="*/ 758069 w 781865"/>
                    <a:gd name="connsiteY46" fmla="*/ 639090 h 752968"/>
                    <a:gd name="connsiteX47" fmla="*/ 781865 w 781865"/>
                    <a:gd name="connsiteY47" fmla="*/ 654388 h 752968"/>
                    <a:gd name="connsiteX48" fmla="*/ 763168 w 781865"/>
                    <a:gd name="connsiteY48" fmla="*/ 679883 h 752968"/>
                    <a:gd name="connsiteX49" fmla="*/ 766568 w 781865"/>
                    <a:gd name="connsiteY49" fmla="*/ 718977 h 752968"/>
                    <a:gd name="connsiteX50" fmla="*/ 727475 w 781865"/>
                    <a:gd name="connsiteY50" fmla="*/ 727475 h 752968"/>
                    <a:gd name="connsiteX51" fmla="*/ 732574 w 781865"/>
                    <a:gd name="connsiteY51" fmla="*/ 746172 h 752968"/>
                    <a:gd name="connsiteX52" fmla="*/ 727869 w 781865"/>
                    <a:gd name="connsiteY52" fmla="*/ 752968 h 752968"/>
                    <a:gd name="connsiteX53" fmla="*/ 270306 w 781865"/>
                    <a:gd name="connsiteY53" fmla="*/ 752968 h 752968"/>
                    <a:gd name="connsiteX54" fmla="*/ 266854 w 781865"/>
                    <a:gd name="connsiteY54" fmla="*/ 730875 h 752968"/>
                    <a:gd name="connsiteX55" fmla="*/ 227761 w 781865"/>
                    <a:gd name="connsiteY55" fmla="*/ 710478 h 752968"/>
                    <a:gd name="connsiteX56" fmla="*/ 231160 w 781865"/>
                    <a:gd name="connsiteY56" fmla="*/ 701980 h 752968"/>
                    <a:gd name="connsiteX57" fmla="*/ 239659 w 781865"/>
                    <a:gd name="connsiteY57" fmla="*/ 690082 h 752968"/>
                    <a:gd name="connsiteX58" fmla="*/ 263455 w 781865"/>
                    <a:gd name="connsiteY58" fmla="*/ 688382 h 752968"/>
                    <a:gd name="connsiteX59" fmla="*/ 268554 w 781865"/>
                    <a:gd name="connsiteY59" fmla="*/ 662886 h 752968"/>
                    <a:gd name="connsiteX60" fmla="*/ 263455 w 781865"/>
                    <a:gd name="connsiteY60" fmla="*/ 656088 h 752968"/>
                    <a:gd name="connsiteX61" fmla="*/ 241359 w 781865"/>
                    <a:gd name="connsiteY61" fmla="*/ 647589 h 752968"/>
                    <a:gd name="connsiteX62" fmla="*/ 239659 w 781865"/>
                    <a:gd name="connsiteY62" fmla="*/ 630592 h 752968"/>
                    <a:gd name="connsiteX63" fmla="*/ 215863 w 781865"/>
                    <a:gd name="connsiteY63" fmla="*/ 630592 h 752968"/>
                    <a:gd name="connsiteX64" fmla="*/ 212463 w 781865"/>
                    <a:gd name="connsiteY64" fmla="*/ 616994 h 752968"/>
                    <a:gd name="connsiteX65" fmla="*/ 163172 w 781865"/>
                    <a:gd name="connsiteY65" fmla="*/ 589799 h 752968"/>
                    <a:gd name="connsiteX66" fmla="*/ 144475 w 781865"/>
                    <a:gd name="connsiteY66" fmla="*/ 591499 h 752968"/>
                    <a:gd name="connsiteX67" fmla="*/ 139376 w 781865"/>
                    <a:gd name="connsiteY67" fmla="*/ 579601 h 752968"/>
                    <a:gd name="connsiteX68" fmla="*/ 90085 w 781865"/>
                    <a:gd name="connsiteY68" fmla="*/ 542207 h 752968"/>
                    <a:gd name="connsiteX69" fmla="*/ 64589 w 781865"/>
                    <a:gd name="connsiteY69" fmla="*/ 496315 h 752968"/>
                    <a:gd name="connsiteX70" fmla="*/ 0 w 781865"/>
                    <a:gd name="connsiteY70" fmla="*/ 499714 h 752968"/>
                    <a:gd name="connsiteX71" fmla="*/ 3399 w 781865"/>
                    <a:gd name="connsiteY71" fmla="*/ 484417 h 752968"/>
                    <a:gd name="connsiteX72" fmla="*/ 3399 w 781865"/>
                    <a:gd name="connsiteY72" fmla="*/ 474219 h 752968"/>
                    <a:gd name="connsiteX73" fmla="*/ 11898 w 781865"/>
                    <a:gd name="connsiteY73" fmla="*/ 467420 h 752968"/>
                    <a:gd name="connsiteX74" fmla="*/ 20397 w 781865"/>
                    <a:gd name="connsiteY74" fmla="*/ 443624 h 752968"/>
                    <a:gd name="connsiteX75" fmla="*/ 37394 w 781865"/>
                    <a:gd name="connsiteY75" fmla="*/ 426627 h 752968"/>
                    <a:gd name="connsiteX76" fmla="*/ 13598 w 781865"/>
                    <a:gd name="connsiteY76" fmla="*/ 413029 h 752968"/>
                    <a:gd name="connsiteX77" fmla="*/ 32294 w 781865"/>
                    <a:gd name="connsiteY77" fmla="*/ 384134 h 752968"/>
                    <a:gd name="connsiteX78" fmla="*/ 69688 w 781865"/>
                    <a:gd name="connsiteY78" fmla="*/ 377335 h 752968"/>
                    <a:gd name="connsiteX79" fmla="*/ 83286 w 781865"/>
                    <a:gd name="connsiteY79" fmla="*/ 351840 h 752968"/>
                    <a:gd name="connsiteX80" fmla="*/ 74787 w 781865"/>
                    <a:gd name="connsiteY80" fmla="*/ 339942 h 752968"/>
                    <a:gd name="connsiteX81" fmla="*/ 64589 w 781865"/>
                    <a:gd name="connsiteY81" fmla="*/ 319545 h 752968"/>
                    <a:gd name="connsiteX82" fmla="*/ 23796 w 781865"/>
                    <a:gd name="connsiteY82" fmla="*/ 312746 h 752968"/>
                    <a:gd name="connsiteX83" fmla="*/ 33994 w 781865"/>
                    <a:gd name="connsiteY83" fmla="*/ 297449 h 752968"/>
                    <a:gd name="connsiteX84" fmla="*/ 69688 w 781865"/>
                    <a:gd name="connsiteY84" fmla="*/ 270254 h 752968"/>
                    <a:gd name="connsiteX85" fmla="*/ 57790 w 781865"/>
                    <a:gd name="connsiteY85" fmla="*/ 241359 h 752968"/>
                    <a:gd name="connsiteX86" fmla="*/ 91784 w 781865"/>
                    <a:gd name="connsiteY86" fmla="*/ 248158 h 752968"/>
                    <a:gd name="connsiteX87" fmla="*/ 108781 w 781865"/>
                    <a:gd name="connsiteY87" fmla="*/ 239659 h 752968"/>
                    <a:gd name="connsiteX88" fmla="*/ 100283 w 781865"/>
                    <a:gd name="connsiteY88" fmla="*/ 227761 h 752968"/>
                    <a:gd name="connsiteX89" fmla="*/ 107082 w 781865"/>
                    <a:gd name="connsiteY89" fmla="*/ 220962 h 752968"/>
                    <a:gd name="connsiteX90" fmla="*/ 101982 w 781865"/>
                    <a:gd name="connsiteY90" fmla="*/ 203965 h 752968"/>
                    <a:gd name="connsiteX91" fmla="*/ 67988 w 781865"/>
                    <a:gd name="connsiteY91" fmla="*/ 188668 h 752968"/>
                    <a:gd name="connsiteX92" fmla="*/ 69688 w 781865"/>
                    <a:gd name="connsiteY92" fmla="*/ 168271 h 752968"/>
                    <a:gd name="connsiteX93" fmla="*/ 56091 w 781865"/>
                    <a:gd name="connsiteY93" fmla="*/ 146175 h 752968"/>
                    <a:gd name="connsiteX94" fmla="*/ 39093 w 781865"/>
                    <a:gd name="connsiteY94" fmla="*/ 130878 h 752968"/>
                    <a:gd name="connsiteX95" fmla="*/ 6799 w 781865"/>
                    <a:gd name="connsiteY95" fmla="*/ 110481 h 752968"/>
                    <a:gd name="connsiteX96" fmla="*/ 15298 w 781865"/>
                    <a:gd name="connsiteY96" fmla="*/ 78187 h 752968"/>
                    <a:gd name="connsiteX97" fmla="*/ 32294 w 781865"/>
                    <a:gd name="connsiteY97" fmla="*/ 67988 h 752968"/>
                    <a:gd name="connsiteX98" fmla="*/ 35694 w 781865"/>
                    <a:gd name="connsiteY98" fmla="*/ 93484 h 752968"/>
                    <a:gd name="connsiteX99" fmla="*/ 62889 w 781865"/>
                    <a:gd name="connsiteY99" fmla="*/ 105382 h 752968"/>
                    <a:gd name="connsiteX100" fmla="*/ 83286 w 781865"/>
                    <a:gd name="connsiteY100" fmla="*/ 101983 h 752968"/>
                    <a:gd name="connsiteX101" fmla="*/ 101982 w 781865"/>
                    <a:gd name="connsiteY101" fmla="*/ 110481 h 752968"/>
                    <a:gd name="connsiteX102" fmla="*/ 125778 w 781865"/>
                    <a:gd name="connsiteY102" fmla="*/ 95184 h 752968"/>
                    <a:gd name="connsiteX103" fmla="*/ 132577 w 781865"/>
                    <a:gd name="connsiteY103" fmla="*/ 78187 h 752968"/>
                    <a:gd name="connsiteX104" fmla="*/ 146175 w 781865"/>
                    <a:gd name="connsiteY104" fmla="*/ 79886 h 752968"/>
                    <a:gd name="connsiteX105" fmla="*/ 195466 w 781865"/>
                    <a:gd name="connsiteY105" fmla="*/ 81586 h 752968"/>
                    <a:gd name="connsiteX106" fmla="*/ 217563 w 781865"/>
                    <a:gd name="connsiteY106" fmla="*/ 71388 h 752968"/>
                    <a:gd name="connsiteX107" fmla="*/ 237959 w 781865"/>
                    <a:gd name="connsiteY107" fmla="*/ 56091 h 752968"/>
                    <a:gd name="connsiteX108" fmla="*/ 292350 w 781865"/>
                    <a:gd name="connsiteY108" fmla="*/ 49292 h 752968"/>
                    <a:gd name="connsiteX109" fmla="*/ 297449 w 781865"/>
                    <a:gd name="connsiteY109" fmla="*/ 39093 h 752968"/>
                    <a:gd name="connsiteX110" fmla="*/ 329743 w 781865"/>
                    <a:gd name="connsiteY110" fmla="*/ 35694 h 752968"/>
                    <a:gd name="connsiteX111" fmla="*/ 351839 w 781865"/>
                    <a:gd name="connsiteY111" fmla="*/ 25496 h 752968"/>
                    <a:gd name="connsiteX112" fmla="*/ 362038 w 781865"/>
                    <a:gd name="connsiteY112" fmla="*/ 35694 h 752968"/>
                    <a:gd name="connsiteX113" fmla="*/ 365437 w 781865"/>
                    <a:gd name="connsiteY113" fmla="*/ 54391 h 752968"/>
                    <a:gd name="connsiteX114" fmla="*/ 397731 w 781865"/>
                    <a:gd name="connsiteY114" fmla="*/ 28895 h 752968"/>
                    <a:gd name="connsiteX115" fmla="*/ 414728 w 781865"/>
                    <a:gd name="connsiteY115" fmla="*/ 10198 h 752968"/>
                    <a:gd name="connsiteX0" fmla="*/ 489516 w 781865"/>
                    <a:gd name="connsiteY0" fmla="*/ 0 h 797697"/>
                    <a:gd name="connsiteX1" fmla="*/ 496314 w 781865"/>
                    <a:gd name="connsiteY1" fmla="*/ 32295 h 797697"/>
                    <a:gd name="connsiteX2" fmla="*/ 494615 w 781865"/>
                    <a:gd name="connsiteY2" fmla="*/ 52691 h 797697"/>
                    <a:gd name="connsiteX3" fmla="*/ 504813 w 781865"/>
                    <a:gd name="connsiteY3" fmla="*/ 105382 h 797697"/>
                    <a:gd name="connsiteX4" fmla="*/ 513312 w 781865"/>
                    <a:gd name="connsiteY4" fmla="*/ 117280 h 797697"/>
                    <a:gd name="connsiteX5" fmla="*/ 530309 w 781865"/>
                    <a:gd name="connsiteY5" fmla="*/ 107082 h 797697"/>
                    <a:gd name="connsiteX6" fmla="*/ 545606 w 781865"/>
                    <a:gd name="connsiteY6" fmla="*/ 122379 h 797697"/>
                    <a:gd name="connsiteX7" fmla="*/ 545606 w 781865"/>
                    <a:gd name="connsiteY7" fmla="*/ 158073 h 797697"/>
                    <a:gd name="connsiteX8" fmla="*/ 526909 w 781865"/>
                    <a:gd name="connsiteY8" fmla="*/ 171671 h 797697"/>
                    <a:gd name="connsiteX9" fmla="*/ 515011 w 781865"/>
                    <a:gd name="connsiteY9" fmla="*/ 161472 h 797697"/>
                    <a:gd name="connsiteX10" fmla="*/ 487816 w 781865"/>
                    <a:gd name="connsiteY10" fmla="*/ 166572 h 797697"/>
                    <a:gd name="connsiteX11" fmla="*/ 474218 w 781865"/>
                    <a:gd name="connsiteY11" fmla="*/ 176770 h 797697"/>
                    <a:gd name="connsiteX12" fmla="*/ 477618 w 781865"/>
                    <a:gd name="connsiteY12" fmla="*/ 195467 h 797697"/>
                    <a:gd name="connsiteX13" fmla="*/ 469119 w 781865"/>
                    <a:gd name="connsiteY13" fmla="*/ 205665 h 797697"/>
                    <a:gd name="connsiteX14" fmla="*/ 452122 w 781865"/>
                    <a:gd name="connsiteY14" fmla="*/ 220962 h 797697"/>
                    <a:gd name="connsiteX15" fmla="*/ 447023 w 781865"/>
                    <a:gd name="connsiteY15" fmla="*/ 234560 h 797697"/>
                    <a:gd name="connsiteX16" fmla="*/ 436825 w 781865"/>
                    <a:gd name="connsiteY16" fmla="*/ 237959 h 797697"/>
                    <a:gd name="connsiteX17" fmla="*/ 424927 w 781865"/>
                    <a:gd name="connsiteY17" fmla="*/ 271953 h 797697"/>
                    <a:gd name="connsiteX18" fmla="*/ 399431 w 781865"/>
                    <a:gd name="connsiteY18" fmla="*/ 282152 h 797697"/>
                    <a:gd name="connsiteX19" fmla="*/ 397731 w 781865"/>
                    <a:gd name="connsiteY19" fmla="*/ 307647 h 797697"/>
                    <a:gd name="connsiteX20" fmla="*/ 443624 w 781865"/>
                    <a:gd name="connsiteY20" fmla="*/ 348440 h 797697"/>
                    <a:gd name="connsiteX21" fmla="*/ 438524 w 781865"/>
                    <a:gd name="connsiteY21" fmla="*/ 368837 h 797697"/>
                    <a:gd name="connsiteX22" fmla="*/ 464020 w 781865"/>
                    <a:gd name="connsiteY22" fmla="*/ 372236 h 797697"/>
                    <a:gd name="connsiteX23" fmla="*/ 477618 w 781865"/>
                    <a:gd name="connsiteY23" fmla="*/ 401131 h 797697"/>
                    <a:gd name="connsiteX24" fmla="*/ 477618 w 781865"/>
                    <a:gd name="connsiteY24" fmla="*/ 433426 h 797697"/>
                    <a:gd name="connsiteX25" fmla="*/ 462320 w 781865"/>
                    <a:gd name="connsiteY25" fmla="*/ 436825 h 797697"/>
                    <a:gd name="connsiteX26" fmla="*/ 450422 w 781865"/>
                    <a:gd name="connsiteY26" fmla="*/ 479318 h 797697"/>
                    <a:gd name="connsiteX27" fmla="*/ 465720 w 781865"/>
                    <a:gd name="connsiteY27" fmla="*/ 492916 h 797697"/>
                    <a:gd name="connsiteX28" fmla="*/ 469119 w 781865"/>
                    <a:gd name="connsiteY28" fmla="*/ 515012 h 797697"/>
                    <a:gd name="connsiteX29" fmla="*/ 492915 w 781865"/>
                    <a:gd name="connsiteY29" fmla="*/ 499714 h 797697"/>
                    <a:gd name="connsiteX30" fmla="*/ 504813 w 781865"/>
                    <a:gd name="connsiteY30" fmla="*/ 481018 h 797697"/>
                    <a:gd name="connsiteX31" fmla="*/ 540507 w 781865"/>
                    <a:gd name="connsiteY31" fmla="*/ 481018 h 797697"/>
                    <a:gd name="connsiteX32" fmla="*/ 571102 w 781865"/>
                    <a:gd name="connsiteY32" fmla="*/ 491216 h 797697"/>
                    <a:gd name="connsiteX33" fmla="*/ 594897 w 781865"/>
                    <a:gd name="connsiteY33" fmla="*/ 487816 h 797697"/>
                    <a:gd name="connsiteX34" fmla="*/ 623792 w 781865"/>
                    <a:gd name="connsiteY34" fmla="*/ 475918 h 797697"/>
                    <a:gd name="connsiteX35" fmla="*/ 654387 w 781865"/>
                    <a:gd name="connsiteY35" fmla="*/ 482717 h 797697"/>
                    <a:gd name="connsiteX36" fmla="*/ 662886 w 781865"/>
                    <a:gd name="connsiteY36" fmla="*/ 462321 h 797697"/>
                    <a:gd name="connsiteX37" fmla="*/ 676483 w 781865"/>
                    <a:gd name="connsiteY37" fmla="*/ 469120 h 797697"/>
                    <a:gd name="connsiteX38" fmla="*/ 686682 w 781865"/>
                    <a:gd name="connsiteY38" fmla="*/ 499714 h 797697"/>
                    <a:gd name="connsiteX39" fmla="*/ 657787 w 781865"/>
                    <a:gd name="connsiteY39" fmla="*/ 508213 h 797697"/>
                    <a:gd name="connsiteX40" fmla="*/ 656087 w 781865"/>
                    <a:gd name="connsiteY40" fmla="*/ 560904 h 797697"/>
                    <a:gd name="connsiteX41" fmla="*/ 690081 w 781865"/>
                    <a:gd name="connsiteY41" fmla="*/ 581300 h 797697"/>
                    <a:gd name="connsiteX42" fmla="*/ 701979 w 781865"/>
                    <a:gd name="connsiteY42" fmla="*/ 618694 h 797697"/>
                    <a:gd name="connsiteX43" fmla="*/ 725775 w 781865"/>
                    <a:gd name="connsiteY43" fmla="*/ 627193 h 797697"/>
                    <a:gd name="connsiteX44" fmla="*/ 727475 w 781865"/>
                    <a:gd name="connsiteY44" fmla="*/ 644190 h 797697"/>
                    <a:gd name="connsiteX45" fmla="*/ 751270 w 781865"/>
                    <a:gd name="connsiteY45" fmla="*/ 650988 h 797697"/>
                    <a:gd name="connsiteX46" fmla="*/ 758069 w 781865"/>
                    <a:gd name="connsiteY46" fmla="*/ 639090 h 797697"/>
                    <a:gd name="connsiteX47" fmla="*/ 781865 w 781865"/>
                    <a:gd name="connsiteY47" fmla="*/ 654388 h 797697"/>
                    <a:gd name="connsiteX48" fmla="*/ 763168 w 781865"/>
                    <a:gd name="connsiteY48" fmla="*/ 679883 h 797697"/>
                    <a:gd name="connsiteX49" fmla="*/ 766568 w 781865"/>
                    <a:gd name="connsiteY49" fmla="*/ 718977 h 797697"/>
                    <a:gd name="connsiteX50" fmla="*/ 727475 w 781865"/>
                    <a:gd name="connsiteY50" fmla="*/ 727475 h 797697"/>
                    <a:gd name="connsiteX51" fmla="*/ 732574 w 781865"/>
                    <a:gd name="connsiteY51" fmla="*/ 746172 h 797697"/>
                    <a:gd name="connsiteX52" fmla="*/ 727869 w 781865"/>
                    <a:gd name="connsiteY52" fmla="*/ 752968 h 797697"/>
                    <a:gd name="connsiteX53" fmla="*/ 452863 w 781865"/>
                    <a:gd name="connsiteY53" fmla="*/ 797697 h 797697"/>
                    <a:gd name="connsiteX54" fmla="*/ 270306 w 781865"/>
                    <a:gd name="connsiteY54" fmla="*/ 752968 h 797697"/>
                    <a:gd name="connsiteX55" fmla="*/ 266854 w 781865"/>
                    <a:gd name="connsiteY55" fmla="*/ 730875 h 797697"/>
                    <a:gd name="connsiteX56" fmla="*/ 227761 w 781865"/>
                    <a:gd name="connsiteY56" fmla="*/ 710478 h 797697"/>
                    <a:gd name="connsiteX57" fmla="*/ 231160 w 781865"/>
                    <a:gd name="connsiteY57" fmla="*/ 701980 h 797697"/>
                    <a:gd name="connsiteX58" fmla="*/ 239659 w 781865"/>
                    <a:gd name="connsiteY58" fmla="*/ 690082 h 797697"/>
                    <a:gd name="connsiteX59" fmla="*/ 263455 w 781865"/>
                    <a:gd name="connsiteY59" fmla="*/ 688382 h 797697"/>
                    <a:gd name="connsiteX60" fmla="*/ 268554 w 781865"/>
                    <a:gd name="connsiteY60" fmla="*/ 662886 h 797697"/>
                    <a:gd name="connsiteX61" fmla="*/ 263455 w 781865"/>
                    <a:gd name="connsiteY61" fmla="*/ 656088 h 797697"/>
                    <a:gd name="connsiteX62" fmla="*/ 241359 w 781865"/>
                    <a:gd name="connsiteY62" fmla="*/ 647589 h 797697"/>
                    <a:gd name="connsiteX63" fmla="*/ 239659 w 781865"/>
                    <a:gd name="connsiteY63" fmla="*/ 630592 h 797697"/>
                    <a:gd name="connsiteX64" fmla="*/ 215863 w 781865"/>
                    <a:gd name="connsiteY64" fmla="*/ 630592 h 797697"/>
                    <a:gd name="connsiteX65" fmla="*/ 212463 w 781865"/>
                    <a:gd name="connsiteY65" fmla="*/ 616994 h 797697"/>
                    <a:gd name="connsiteX66" fmla="*/ 163172 w 781865"/>
                    <a:gd name="connsiteY66" fmla="*/ 589799 h 797697"/>
                    <a:gd name="connsiteX67" fmla="*/ 144475 w 781865"/>
                    <a:gd name="connsiteY67" fmla="*/ 591499 h 797697"/>
                    <a:gd name="connsiteX68" fmla="*/ 139376 w 781865"/>
                    <a:gd name="connsiteY68" fmla="*/ 579601 h 797697"/>
                    <a:gd name="connsiteX69" fmla="*/ 90085 w 781865"/>
                    <a:gd name="connsiteY69" fmla="*/ 542207 h 797697"/>
                    <a:gd name="connsiteX70" fmla="*/ 64589 w 781865"/>
                    <a:gd name="connsiteY70" fmla="*/ 496315 h 797697"/>
                    <a:gd name="connsiteX71" fmla="*/ 0 w 781865"/>
                    <a:gd name="connsiteY71" fmla="*/ 499714 h 797697"/>
                    <a:gd name="connsiteX72" fmla="*/ 3399 w 781865"/>
                    <a:gd name="connsiteY72" fmla="*/ 484417 h 797697"/>
                    <a:gd name="connsiteX73" fmla="*/ 3399 w 781865"/>
                    <a:gd name="connsiteY73" fmla="*/ 474219 h 797697"/>
                    <a:gd name="connsiteX74" fmla="*/ 11898 w 781865"/>
                    <a:gd name="connsiteY74" fmla="*/ 467420 h 797697"/>
                    <a:gd name="connsiteX75" fmla="*/ 20397 w 781865"/>
                    <a:gd name="connsiteY75" fmla="*/ 443624 h 797697"/>
                    <a:gd name="connsiteX76" fmla="*/ 37394 w 781865"/>
                    <a:gd name="connsiteY76" fmla="*/ 426627 h 797697"/>
                    <a:gd name="connsiteX77" fmla="*/ 13598 w 781865"/>
                    <a:gd name="connsiteY77" fmla="*/ 413029 h 797697"/>
                    <a:gd name="connsiteX78" fmla="*/ 32294 w 781865"/>
                    <a:gd name="connsiteY78" fmla="*/ 384134 h 797697"/>
                    <a:gd name="connsiteX79" fmla="*/ 69688 w 781865"/>
                    <a:gd name="connsiteY79" fmla="*/ 377335 h 797697"/>
                    <a:gd name="connsiteX80" fmla="*/ 83286 w 781865"/>
                    <a:gd name="connsiteY80" fmla="*/ 351840 h 797697"/>
                    <a:gd name="connsiteX81" fmla="*/ 74787 w 781865"/>
                    <a:gd name="connsiteY81" fmla="*/ 339942 h 797697"/>
                    <a:gd name="connsiteX82" fmla="*/ 64589 w 781865"/>
                    <a:gd name="connsiteY82" fmla="*/ 319545 h 797697"/>
                    <a:gd name="connsiteX83" fmla="*/ 23796 w 781865"/>
                    <a:gd name="connsiteY83" fmla="*/ 312746 h 797697"/>
                    <a:gd name="connsiteX84" fmla="*/ 33994 w 781865"/>
                    <a:gd name="connsiteY84" fmla="*/ 297449 h 797697"/>
                    <a:gd name="connsiteX85" fmla="*/ 69688 w 781865"/>
                    <a:gd name="connsiteY85" fmla="*/ 270254 h 797697"/>
                    <a:gd name="connsiteX86" fmla="*/ 57790 w 781865"/>
                    <a:gd name="connsiteY86" fmla="*/ 241359 h 797697"/>
                    <a:gd name="connsiteX87" fmla="*/ 91784 w 781865"/>
                    <a:gd name="connsiteY87" fmla="*/ 248158 h 797697"/>
                    <a:gd name="connsiteX88" fmla="*/ 108781 w 781865"/>
                    <a:gd name="connsiteY88" fmla="*/ 239659 h 797697"/>
                    <a:gd name="connsiteX89" fmla="*/ 100283 w 781865"/>
                    <a:gd name="connsiteY89" fmla="*/ 227761 h 797697"/>
                    <a:gd name="connsiteX90" fmla="*/ 107082 w 781865"/>
                    <a:gd name="connsiteY90" fmla="*/ 220962 h 797697"/>
                    <a:gd name="connsiteX91" fmla="*/ 101982 w 781865"/>
                    <a:gd name="connsiteY91" fmla="*/ 203965 h 797697"/>
                    <a:gd name="connsiteX92" fmla="*/ 67988 w 781865"/>
                    <a:gd name="connsiteY92" fmla="*/ 188668 h 797697"/>
                    <a:gd name="connsiteX93" fmla="*/ 69688 w 781865"/>
                    <a:gd name="connsiteY93" fmla="*/ 168271 h 797697"/>
                    <a:gd name="connsiteX94" fmla="*/ 56091 w 781865"/>
                    <a:gd name="connsiteY94" fmla="*/ 146175 h 797697"/>
                    <a:gd name="connsiteX95" fmla="*/ 39093 w 781865"/>
                    <a:gd name="connsiteY95" fmla="*/ 130878 h 797697"/>
                    <a:gd name="connsiteX96" fmla="*/ 6799 w 781865"/>
                    <a:gd name="connsiteY96" fmla="*/ 110481 h 797697"/>
                    <a:gd name="connsiteX97" fmla="*/ 15298 w 781865"/>
                    <a:gd name="connsiteY97" fmla="*/ 78187 h 797697"/>
                    <a:gd name="connsiteX98" fmla="*/ 32294 w 781865"/>
                    <a:gd name="connsiteY98" fmla="*/ 67988 h 797697"/>
                    <a:gd name="connsiteX99" fmla="*/ 35694 w 781865"/>
                    <a:gd name="connsiteY99" fmla="*/ 93484 h 797697"/>
                    <a:gd name="connsiteX100" fmla="*/ 62889 w 781865"/>
                    <a:gd name="connsiteY100" fmla="*/ 105382 h 797697"/>
                    <a:gd name="connsiteX101" fmla="*/ 83286 w 781865"/>
                    <a:gd name="connsiteY101" fmla="*/ 101983 h 797697"/>
                    <a:gd name="connsiteX102" fmla="*/ 101982 w 781865"/>
                    <a:gd name="connsiteY102" fmla="*/ 110481 h 797697"/>
                    <a:gd name="connsiteX103" fmla="*/ 125778 w 781865"/>
                    <a:gd name="connsiteY103" fmla="*/ 95184 h 797697"/>
                    <a:gd name="connsiteX104" fmla="*/ 132577 w 781865"/>
                    <a:gd name="connsiteY104" fmla="*/ 78187 h 797697"/>
                    <a:gd name="connsiteX105" fmla="*/ 146175 w 781865"/>
                    <a:gd name="connsiteY105" fmla="*/ 79886 h 797697"/>
                    <a:gd name="connsiteX106" fmla="*/ 195466 w 781865"/>
                    <a:gd name="connsiteY106" fmla="*/ 81586 h 797697"/>
                    <a:gd name="connsiteX107" fmla="*/ 217563 w 781865"/>
                    <a:gd name="connsiteY107" fmla="*/ 71388 h 797697"/>
                    <a:gd name="connsiteX108" fmla="*/ 237959 w 781865"/>
                    <a:gd name="connsiteY108" fmla="*/ 56091 h 797697"/>
                    <a:gd name="connsiteX109" fmla="*/ 292350 w 781865"/>
                    <a:gd name="connsiteY109" fmla="*/ 49292 h 797697"/>
                    <a:gd name="connsiteX110" fmla="*/ 297449 w 781865"/>
                    <a:gd name="connsiteY110" fmla="*/ 39093 h 797697"/>
                    <a:gd name="connsiteX111" fmla="*/ 329743 w 781865"/>
                    <a:gd name="connsiteY111" fmla="*/ 35694 h 797697"/>
                    <a:gd name="connsiteX112" fmla="*/ 351839 w 781865"/>
                    <a:gd name="connsiteY112" fmla="*/ 25496 h 797697"/>
                    <a:gd name="connsiteX113" fmla="*/ 362038 w 781865"/>
                    <a:gd name="connsiteY113" fmla="*/ 35694 h 797697"/>
                    <a:gd name="connsiteX114" fmla="*/ 365437 w 781865"/>
                    <a:gd name="connsiteY114" fmla="*/ 54391 h 797697"/>
                    <a:gd name="connsiteX115" fmla="*/ 397731 w 781865"/>
                    <a:gd name="connsiteY115" fmla="*/ 28895 h 797697"/>
                    <a:gd name="connsiteX116" fmla="*/ 414728 w 781865"/>
                    <a:gd name="connsiteY116" fmla="*/ 10198 h 797697"/>
                    <a:gd name="connsiteX117" fmla="*/ 489516 w 781865"/>
                    <a:gd name="connsiteY117" fmla="*/ 0 h 797697"/>
                    <a:gd name="connsiteX0" fmla="*/ 452863 w 781865"/>
                    <a:gd name="connsiteY0" fmla="*/ 797697 h 889137"/>
                    <a:gd name="connsiteX1" fmla="*/ 270306 w 781865"/>
                    <a:gd name="connsiteY1" fmla="*/ 752968 h 889137"/>
                    <a:gd name="connsiteX2" fmla="*/ 266854 w 781865"/>
                    <a:gd name="connsiteY2" fmla="*/ 730875 h 889137"/>
                    <a:gd name="connsiteX3" fmla="*/ 227761 w 781865"/>
                    <a:gd name="connsiteY3" fmla="*/ 710478 h 889137"/>
                    <a:gd name="connsiteX4" fmla="*/ 231160 w 781865"/>
                    <a:gd name="connsiteY4" fmla="*/ 701980 h 889137"/>
                    <a:gd name="connsiteX5" fmla="*/ 239659 w 781865"/>
                    <a:gd name="connsiteY5" fmla="*/ 690082 h 889137"/>
                    <a:gd name="connsiteX6" fmla="*/ 263455 w 781865"/>
                    <a:gd name="connsiteY6" fmla="*/ 688382 h 889137"/>
                    <a:gd name="connsiteX7" fmla="*/ 268554 w 781865"/>
                    <a:gd name="connsiteY7" fmla="*/ 662886 h 889137"/>
                    <a:gd name="connsiteX8" fmla="*/ 263455 w 781865"/>
                    <a:gd name="connsiteY8" fmla="*/ 656088 h 889137"/>
                    <a:gd name="connsiteX9" fmla="*/ 241359 w 781865"/>
                    <a:gd name="connsiteY9" fmla="*/ 647589 h 889137"/>
                    <a:gd name="connsiteX10" fmla="*/ 239659 w 781865"/>
                    <a:gd name="connsiteY10" fmla="*/ 630592 h 889137"/>
                    <a:gd name="connsiteX11" fmla="*/ 215863 w 781865"/>
                    <a:gd name="connsiteY11" fmla="*/ 630592 h 889137"/>
                    <a:gd name="connsiteX12" fmla="*/ 212463 w 781865"/>
                    <a:gd name="connsiteY12" fmla="*/ 616994 h 889137"/>
                    <a:gd name="connsiteX13" fmla="*/ 163172 w 781865"/>
                    <a:gd name="connsiteY13" fmla="*/ 589799 h 889137"/>
                    <a:gd name="connsiteX14" fmla="*/ 144475 w 781865"/>
                    <a:gd name="connsiteY14" fmla="*/ 591499 h 889137"/>
                    <a:gd name="connsiteX15" fmla="*/ 139376 w 781865"/>
                    <a:gd name="connsiteY15" fmla="*/ 579601 h 889137"/>
                    <a:gd name="connsiteX16" fmla="*/ 90085 w 781865"/>
                    <a:gd name="connsiteY16" fmla="*/ 542207 h 889137"/>
                    <a:gd name="connsiteX17" fmla="*/ 64589 w 781865"/>
                    <a:gd name="connsiteY17" fmla="*/ 496315 h 889137"/>
                    <a:gd name="connsiteX18" fmla="*/ 0 w 781865"/>
                    <a:gd name="connsiteY18" fmla="*/ 499714 h 889137"/>
                    <a:gd name="connsiteX19" fmla="*/ 3399 w 781865"/>
                    <a:gd name="connsiteY19" fmla="*/ 484417 h 889137"/>
                    <a:gd name="connsiteX20" fmla="*/ 3399 w 781865"/>
                    <a:gd name="connsiteY20" fmla="*/ 474219 h 889137"/>
                    <a:gd name="connsiteX21" fmla="*/ 11898 w 781865"/>
                    <a:gd name="connsiteY21" fmla="*/ 467420 h 889137"/>
                    <a:gd name="connsiteX22" fmla="*/ 20397 w 781865"/>
                    <a:gd name="connsiteY22" fmla="*/ 443624 h 889137"/>
                    <a:gd name="connsiteX23" fmla="*/ 37394 w 781865"/>
                    <a:gd name="connsiteY23" fmla="*/ 426627 h 889137"/>
                    <a:gd name="connsiteX24" fmla="*/ 13598 w 781865"/>
                    <a:gd name="connsiteY24" fmla="*/ 413029 h 889137"/>
                    <a:gd name="connsiteX25" fmla="*/ 32294 w 781865"/>
                    <a:gd name="connsiteY25" fmla="*/ 384134 h 889137"/>
                    <a:gd name="connsiteX26" fmla="*/ 69688 w 781865"/>
                    <a:gd name="connsiteY26" fmla="*/ 377335 h 889137"/>
                    <a:gd name="connsiteX27" fmla="*/ 83286 w 781865"/>
                    <a:gd name="connsiteY27" fmla="*/ 351840 h 889137"/>
                    <a:gd name="connsiteX28" fmla="*/ 74787 w 781865"/>
                    <a:gd name="connsiteY28" fmla="*/ 339942 h 889137"/>
                    <a:gd name="connsiteX29" fmla="*/ 64589 w 781865"/>
                    <a:gd name="connsiteY29" fmla="*/ 319545 h 889137"/>
                    <a:gd name="connsiteX30" fmla="*/ 23796 w 781865"/>
                    <a:gd name="connsiteY30" fmla="*/ 312746 h 889137"/>
                    <a:gd name="connsiteX31" fmla="*/ 33994 w 781865"/>
                    <a:gd name="connsiteY31" fmla="*/ 297449 h 889137"/>
                    <a:gd name="connsiteX32" fmla="*/ 69688 w 781865"/>
                    <a:gd name="connsiteY32" fmla="*/ 270254 h 889137"/>
                    <a:gd name="connsiteX33" fmla="*/ 57790 w 781865"/>
                    <a:gd name="connsiteY33" fmla="*/ 241359 h 889137"/>
                    <a:gd name="connsiteX34" fmla="*/ 91784 w 781865"/>
                    <a:gd name="connsiteY34" fmla="*/ 248158 h 889137"/>
                    <a:gd name="connsiteX35" fmla="*/ 108781 w 781865"/>
                    <a:gd name="connsiteY35" fmla="*/ 239659 h 889137"/>
                    <a:gd name="connsiteX36" fmla="*/ 100283 w 781865"/>
                    <a:gd name="connsiteY36" fmla="*/ 227761 h 889137"/>
                    <a:gd name="connsiteX37" fmla="*/ 107082 w 781865"/>
                    <a:gd name="connsiteY37" fmla="*/ 220962 h 889137"/>
                    <a:gd name="connsiteX38" fmla="*/ 101982 w 781865"/>
                    <a:gd name="connsiteY38" fmla="*/ 203965 h 889137"/>
                    <a:gd name="connsiteX39" fmla="*/ 67988 w 781865"/>
                    <a:gd name="connsiteY39" fmla="*/ 188668 h 889137"/>
                    <a:gd name="connsiteX40" fmla="*/ 69688 w 781865"/>
                    <a:gd name="connsiteY40" fmla="*/ 168271 h 889137"/>
                    <a:gd name="connsiteX41" fmla="*/ 56091 w 781865"/>
                    <a:gd name="connsiteY41" fmla="*/ 146175 h 889137"/>
                    <a:gd name="connsiteX42" fmla="*/ 39093 w 781865"/>
                    <a:gd name="connsiteY42" fmla="*/ 130878 h 889137"/>
                    <a:gd name="connsiteX43" fmla="*/ 6799 w 781865"/>
                    <a:gd name="connsiteY43" fmla="*/ 110481 h 889137"/>
                    <a:gd name="connsiteX44" fmla="*/ 15298 w 781865"/>
                    <a:gd name="connsiteY44" fmla="*/ 78187 h 889137"/>
                    <a:gd name="connsiteX45" fmla="*/ 32294 w 781865"/>
                    <a:gd name="connsiteY45" fmla="*/ 67988 h 889137"/>
                    <a:gd name="connsiteX46" fmla="*/ 35694 w 781865"/>
                    <a:gd name="connsiteY46" fmla="*/ 93484 h 889137"/>
                    <a:gd name="connsiteX47" fmla="*/ 62889 w 781865"/>
                    <a:gd name="connsiteY47" fmla="*/ 105382 h 889137"/>
                    <a:gd name="connsiteX48" fmla="*/ 83286 w 781865"/>
                    <a:gd name="connsiteY48" fmla="*/ 101983 h 889137"/>
                    <a:gd name="connsiteX49" fmla="*/ 101982 w 781865"/>
                    <a:gd name="connsiteY49" fmla="*/ 110481 h 889137"/>
                    <a:gd name="connsiteX50" fmla="*/ 125778 w 781865"/>
                    <a:gd name="connsiteY50" fmla="*/ 95184 h 889137"/>
                    <a:gd name="connsiteX51" fmla="*/ 132577 w 781865"/>
                    <a:gd name="connsiteY51" fmla="*/ 78187 h 889137"/>
                    <a:gd name="connsiteX52" fmla="*/ 146175 w 781865"/>
                    <a:gd name="connsiteY52" fmla="*/ 79886 h 889137"/>
                    <a:gd name="connsiteX53" fmla="*/ 195466 w 781865"/>
                    <a:gd name="connsiteY53" fmla="*/ 81586 h 889137"/>
                    <a:gd name="connsiteX54" fmla="*/ 217563 w 781865"/>
                    <a:gd name="connsiteY54" fmla="*/ 71388 h 889137"/>
                    <a:gd name="connsiteX55" fmla="*/ 237959 w 781865"/>
                    <a:gd name="connsiteY55" fmla="*/ 56091 h 889137"/>
                    <a:gd name="connsiteX56" fmla="*/ 292350 w 781865"/>
                    <a:gd name="connsiteY56" fmla="*/ 49292 h 889137"/>
                    <a:gd name="connsiteX57" fmla="*/ 297449 w 781865"/>
                    <a:gd name="connsiteY57" fmla="*/ 39093 h 889137"/>
                    <a:gd name="connsiteX58" fmla="*/ 329743 w 781865"/>
                    <a:gd name="connsiteY58" fmla="*/ 35694 h 889137"/>
                    <a:gd name="connsiteX59" fmla="*/ 351839 w 781865"/>
                    <a:gd name="connsiteY59" fmla="*/ 25496 h 889137"/>
                    <a:gd name="connsiteX60" fmla="*/ 362038 w 781865"/>
                    <a:gd name="connsiteY60" fmla="*/ 35694 h 889137"/>
                    <a:gd name="connsiteX61" fmla="*/ 365437 w 781865"/>
                    <a:gd name="connsiteY61" fmla="*/ 54391 h 889137"/>
                    <a:gd name="connsiteX62" fmla="*/ 397731 w 781865"/>
                    <a:gd name="connsiteY62" fmla="*/ 28895 h 889137"/>
                    <a:gd name="connsiteX63" fmla="*/ 414728 w 781865"/>
                    <a:gd name="connsiteY63" fmla="*/ 10198 h 889137"/>
                    <a:gd name="connsiteX64" fmla="*/ 489516 w 781865"/>
                    <a:gd name="connsiteY64" fmla="*/ 0 h 889137"/>
                    <a:gd name="connsiteX65" fmla="*/ 496314 w 781865"/>
                    <a:gd name="connsiteY65" fmla="*/ 32295 h 889137"/>
                    <a:gd name="connsiteX66" fmla="*/ 494615 w 781865"/>
                    <a:gd name="connsiteY66" fmla="*/ 52691 h 889137"/>
                    <a:gd name="connsiteX67" fmla="*/ 504813 w 781865"/>
                    <a:gd name="connsiteY67" fmla="*/ 105382 h 889137"/>
                    <a:gd name="connsiteX68" fmla="*/ 513312 w 781865"/>
                    <a:gd name="connsiteY68" fmla="*/ 117280 h 889137"/>
                    <a:gd name="connsiteX69" fmla="*/ 530309 w 781865"/>
                    <a:gd name="connsiteY69" fmla="*/ 107082 h 889137"/>
                    <a:gd name="connsiteX70" fmla="*/ 545606 w 781865"/>
                    <a:gd name="connsiteY70" fmla="*/ 122379 h 889137"/>
                    <a:gd name="connsiteX71" fmla="*/ 545606 w 781865"/>
                    <a:gd name="connsiteY71" fmla="*/ 158073 h 889137"/>
                    <a:gd name="connsiteX72" fmla="*/ 526909 w 781865"/>
                    <a:gd name="connsiteY72" fmla="*/ 171671 h 889137"/>
                    <a:gd name="connsiteX73" fmla="*/ 515011 w 781865"/>
                    <a:gd name="connsiteY73" fmla="*/ 161472 h 889137"/>
                    <a:gd name="connsiteX74" fmla="*/ 487816 w 781865"/>
                    <a:gd name="connsiteY74" fmla="*/ 166572 h 889137"/>
                    <a:gd name="connsiteX75" fmla="*/ 474218 w 781865"/>
                    <a:gd name="connsiteY75" fmla="*/ 176770 h 889137"/>
                    <a:gd name="connsiteX76" fmla="*/ 477618 w 781865"/>
                    <a:gd name="connsiteY76" fmla="*/ 195467 h 889137"/>
                    <a:gd name="connsiteX77" fmla="*/ 469119 w 781865"/>
                    <a:gd name="connsiteY77" fmla="*/ 205665 h 889137"/>
                    <a:gd name="connsiteX78" fmla="*/ 452122 w 781865"/>
                    <a:gd name="connsiteY78" fmla="*/ 220962 h 889137"/>
                    <a:gd name="connsiteX79" fmla="*/ 447023 w 781865"/>
                    <a:gd name="connsiteY79" fmla="*/ 234560 h 889137"/>
                    <a:gd name="connsiteX80" fmla="*/ 436825 w 781865"/>
                    <a:gd name="connsiteY80" fmla="*/ 237959 h 889137"/>
                    <a:gd name="connsiteX81" fmla="*/ 424927 w 781865"/>
                    <a:gd name="connsiteY81" fmla="*/ 271953 h 889137"/>
                    <a:gd name="connsiteX82" fmla="*/ 399431 w 781865"/>
                    <a:gd name="connsiteY82" fmla="*/ 282152 h 889137"/>
                    <a:gd name="connsiteX83" fmla="*/ 397731 w 781865"/>
                    <a:gd name="connsiteY83" fmla="*/ 307647 h 889137"/>
                    <a:gd name="connsiteX84" fmla="*/ 443624 w 781865"/>
                    <a:gd name="connsiteY84" fmla="*/ 348440 h 889137"/>
                    <a:gd name="connsiteX85" fmla="*/ 438524 w 781865"/>
                    <a:gd name="connsiteY85" fmla="*/ 368837 h 889137"/>
                    <a:gd name="connsiteX86" fmla="*/ 464020 w 781865"/>
                    <a:gd name="connsiteY86" fmla="*/ 372236 h 889137"/>
                    <a:gd name="connsiteX87" fmla="*/ 477618 w 781865"/>
                    <a:gd name="connsiteY87" fmla="*/ 401131 h 889137"/>
                    <a:gd name="connsiteX88" fmla="*/ 477618 w 781865"/>
                    <a:gd name="connsiteY88" fmla="*/ 433426 h 889137"/>
                    <a:gd name="connsiteX89" fmla="*/ 462320 w 781865"/>
                    <a:gd name="connsiteY89" fmla="*/ 436825 h 889137"/>
                    <a:gd name="connsiteX90" fmla="*/ 450422 w 781865"/>
                    <a:gd name="connsiteY90" fmla="*/ 479318 h 889137"/>
                    <a:gd name="connsiteX91" fmla="*/ 465720 w 781865"/>
                    <a:gd name="connsiteY91" fmla="*/ 492916 h 889137"/>
                    <a:gd name="connsiteX92" fmla="*/ 469119 w 781865"/>
                    <a:gd name="connsiteY92" fmla="*/ 515012 h 889137"/>
                    <a:gd name="connsiteX93" fmla="*/ 492915 w 781865"/>
                    <a:gd name="connsiteY93" fmla="*/ 499714 h 889137"/>
                    <a:gd name="connsiteX94" fmla="*/ 504813 w 781865"/>
                    <a:gd name="connsiteY94" fmla="*/ 481018 h 889137"/>
                    <a:gd name="connsiteX95" fmla="*/ 540507 w 781865"/>
                    <a:gd name="connsiteY95" fmla="*/ 481018 h 889137"/>
                    <a:gd name="connsiteX96" fmla="*/ 571102 w 781865"/>
                    <a:gd name="connsiteY96" fmla="*/ 491216 h 889137"/>
                    <a:gd name="connsiteX97" fmla="*/ 594897 w 781865"/>
                    <a:gd name="connsiteY97" fmla="*/ 487816 h 889137"/>
                    <a:gd name="connsiteX98" fmla="*/ 623792 w 781865"/>
                    <a:gd name="connsiteY98" fmla="*/ 475918 h 889137"/>
                    <a:gd name="connsiteX99" fmla="*/ 654387 w 781865"/>
                    <a:gd name="connsiteY99" fmla="*/ 482717 h 889137"/>
                    <a:gd name="connsiteX100" fmla="*/ 662886 w 781865"/>
                    <a:gd name="connsiteY100" fmla="*/ 462321 h 889137"/>
                    <a:gd name="connsiteX101" fmla="*/ 676483 w 781865"/>
                    <a:gd name="connsiteY101" fmla="*/ 469120 h 889137"/>
                    <a:gd name="connsiteX102" fmla="*/ 686682 w 781865"/>
                    <a:gd name="connsiteY102" fmla="*/ 499714 h 889137"/>
                    <a:gd name="connsiteX103" fmla="*/ 657787 w 781865"/>
                    <a:gd name="connsiteY103" fmla="*/ 508213 h 889137"/>
                    <a:gd name="connsiteX104" fmla="*/ 656087 w 781865"/>
                    <a:gd name="connsiteY104" fmla="*/ 560904 h 889137"/>
                    <a:gd name="connsiteX105" fmla="*/ 690081 w 781865"/>
                    <a:gd name="connsiteY105" fmla="*/ 581300 h 889137"/>
                    <a:gd name="connsiteX106" fmla="*/ 701979 w 781865"/>
                    <a:gd name="connsiteY106" fmla="*/ 618694 h 889137"/>
                    <a:gd name="connsiteX107" fmla="*/ 725775 w 781865"/>
                    <a:gd name="connsiteY107" fmla="*/ 627193 h 889137"/>
                    <a:gd name="connsiteX108" fmla="*/ 727475 w 781865"/>
                    <a:gd name="connsiteY108" fmla="*/ 644190 h 889137"/>
                    <a:gd name="connsiteX109" fmla="*/ 751270 w 781865"/>
                    <a:gd name="connsiteY109" fmla="*/ 650988 h 889137"/>
                    <a:gd name="connsiteX110" fmla="*/ 758069 w 781865"/>
                    <a:gd name="connsiteY110" fmla="*/ 639090 h 889137"/>
                    <a:gd name="connsiteX111" fmla="*/ 781865 w 781865"/>
                    <a:gd name="connsiteY111" fmla="*/ 654388 h 889137"/>
                    <a:gd name="connsiteX112" fmla="*/ 763168 w 781865"/>
                    <a:gd name="connsiteY112" fmla="*/ 679883 h 889137"/>
                    <a:gd name="connsiteX113" fmla="*/ 766568 w 781865"/>
                    <a:gd name="connsiteY113" fmla="*/ 718977 h 889137"/>
                    <a:gd name="connsiteX114" fmla="*/ 727475 w 781865"/>
                    <a:gd name="connsiteY114" fmla="*/ 727475 h 889137"/>
                    <a:gd name="connsiteX115" fmla="*/ 732574 w 781865"/>
                    <a:gd name="connsiteY115" fmla="*/ 746172 h 889137"/>
                    <a:gd name="connsiteX116" fmla="*/ 727869 w 781865"/>
                    <a:gd name="connsiteY116" fmla="*/ 752968 h 889137"/>
                    <a:gd name="connsiteX117" fmla="*/ 544303 w 781865"/>
                    <a:gd name="connsiteY117" fmla="*/ 889137 h 889137"/>
                    <a:gd name="connsiteX0" fmla="*/ 270306 w 781865"/>
                    <a:gd name="connsiteY0" fmla="*/ 752968 h 889137"/>
                    <a:gd name="connsiteX1" fmla="*/ 266854 w 781865"/>
                    <a:gd name="connsiteY1" fmla="*/ 730875 h 889137"/>
                    <a:gd name="connsiteX2" fmla="*/ 227761 w 781865"/>
                    <a:gd name="connsiteY2" fmla="*/ 710478 h 889137"/>
                    <a:gd name="connsiteX3" fmla="*/ 231160 w 781865"/>
                    <a:gd name="connsiteY3" fmla="*/ 701980 h 889137"/>
                    <a:gd name="connsiteX4" fmla="*/ 239659 w 781865"/>
                    <a:gd name="connsiteY4" fmla="*/ 690082 h 889137"/>
                    <a:gd name="connsiteX5" fmla="*/ 263455 w 781865"/>
                    <a:gd name="connsiteY5" fmla="*/ 688382 h 889137"/>
                    <a:gd name="connsiteX6" fmla="*/ 268554 w 781865"/>
                    <a:gd name="connsiteY6" fmla="*/ 662886 h 889137"/>
                    <a:gd name="connsiteX7" fmla="*/ 263455 w 781865"/>
                    <a:gd name="connsiteY7" fmla="*/ 656088 h 889137"/>
                    <a:gd name="connsiteX8" fmla="*/ 241359 w 781865"/>
                    <a:gd name="connsiteY8" fmla="*/ 647589 h 889137"/>
                    <a:gd name="connsiteX9" fmla="*/ 239659 w 781865"/>
                    <a:gd name="connsiteY9" fmla="*/ 630592 h 889137"/>
                    <a:gd name="connsiteX10" fmla="*/ 215863 w 781865"/>
                    <a:gd name="connsiteY10" fmla="*/ 630592 h 889137"/>
                    <a:gd name="connsiteX11" fmla="*/ 212463 w 781865"/>
                    <a:gd name="connsiteY11" fmla="*/ 616994 h 889137"/>
                    <a:gd name="connsiteX12" fmla="*/ 163172 w 781865"/>
                    <a:gd name="connsiteY12" fmla="*/ 589799 h 889137"/>
                    <a:gd name="connsiteX13" fmla="*/ 144475 w 781865"/>
                    <a:gd name="connsiteY13" fmla="*/ 591499 h 889137"/>
                    <a:gd name="connsiteX14" fmla="*/ 139376 w 781865"/>
                    <a:gd name="connsiteY14" fmla="*/ 579601 h 889137"/>
                    <a:gd name="connsiteX15" fmla="*/ 90085 w 781865"/>
                    <a:gd name="connsiteY15" fmla="*/ 542207 h 889137"/>
                    <a:gd name="connsiteX16" fmla="*/ 64589 w 781865"/>
                    <a:gd name="connsiteY16" fmla="*/ 496315 h 889137"/>
                    <a:gd name="connsiteX17" fmla="*/ 0 w 781865"/>
                    <a:gd name="connsiteY17" fmla="*/ 499714 h 889137"/>
                    <a:gd name="connsiteX18" fmla="*/ 3399 w 781865"/>
                    <a:gd name="connsiteY18" fmla="*/ 484417 h 889137"/>
                    <a:gd name="connsiteX19" fmla="*/ 3399 w 781865"/>
                    <a:gd name="connsiteY19" fmla="*/ 474219 h 889137"/>
                    <a:gd name="connsiteX20" fmla="*/ 11898 w 781865"/>
                    <a:gd name="connsiteY20" fmla="*/ 467420 h 889137"/>
                    <a:gd name="connsiteX21" fmla="*/ 20397 w 781865"/>
                    <a:gd name="connsiteY21" fmla="*/ 443624 h 889137"/>
                    <a:gd name="connsiteX22" fmla="*/ 37394 w 781865"/>
                    <a:gd name="connsiteY22" fmla="*/ 426627 h 889137"/>
                    <a:gd name="connsiteX23" fmla="*/ 13598 w 781865"/>
                    <a:gd name="connsiteY23" fmla="*/ 413029 h 889137"/>
                    <a:gd name="connsiteX24" fmla="*/ 32294 w 781865"/>
                    <a:gd name="connsiteY24" fmla="*/ 384134 h 889137"/>
                    <a:gd name="connsiteX25" fmla="*/ 69688 w 781865"/>
                    <a:gd name="connsiteY25" fmla="*/ 377335 h 889137"/>
                    <a:gd name="connsiteX26" fmla="*/ 83286 w 781865"/>
                    <a:gd name="connsiteY26" fmla="*/ 351840 h 889137"/>
                    <a:gd name="connsiteX27" fmla="*/ 74787 w 781865"/>
                    <a:gd name="connsiteY27" fmla="*/ 339942 h 889137"/>
                    <a:gd name="connsiteX28" fmla="*/ 64589 w 781865"/>
                    <a:gd name="connsiteY28" fmla="*/ 319545 h 889137"/>
                    <a:gd name="connsiteX29" fmla="*/ 23796 w 781865"/>
                    <a:gd name="connsiteY29" fmla="*/ 312746 h 889137"/>
                    <a:gd name="connsiteX30" fmla="*/ 33994 w 781865"/>
                    <a:gd name="connsiteY30" fmla="*/ 297449 h 889137"/>
                    <a:gd name="connsiteX31" fmla="*/ 69688 w 781865"/>
                    <a:gd name="connsiteY31" fmla="*/ 270254 h 889137"/>
                    <a:gd name="connsiteX32" fmla="*/ 57790 w 781865"/>
                    <a:gd name="connsiteY32" fmla="*/ 241359 h 889137"/>
                    <a:gd name="connsiteX33" fmla="*/ 91784 w 781865"/>
                    <a:gd name="connsiteY33" fmla="*/ 248158 h 889137"/>
                    <a:gd name="connsiteX34" fmla="*/ 108781 w 781865"/>
                    <a:gd name="connsiteY34" fmla="*/ 239659 h 889137"/>
                    <a:gd name="connsiteX35" fmla="*/ 100283 w 781865"/>
                    <a:gd name="connsiteY35" fmla="*/ 227761 h 889137"/>
                    <a:gd name="connsiteX36" fmla="*/ 107082 w 781865"/>
                    <a:gd name="connsiteY36" fmla="*/ 220962 h 889137"/>
                    <a:gd name="connsiteX37" fmla="*/ 101982 w 781865"/>
                    <a:gd name="connsiteY37" fmla="*/ 203965 h 889137"/>
                    <a:gd name="connsiteX38" fmla="*/ 67988 w 781865"/>
                    <a:gd name="connsiteY38" fmla="*/ 188668 h 889137"/>
                    <a:gd name="connsiteX39" fmla="*/ 69688 w 781865"/>
                    <a:gd name="connsiteY39" fmla="*/ 168271 h 889137"/>
                    <a:gd name="connsiteX40" fmla="*/ 56091 w 781865"/>
                    <a:gd name="connsiteY40" fmla="*/ 146175 h 889137"/>
                    <a:gd name="connsiteX41" fmla="*/ 39093 w 781865"/>
                    <a:gd name="connsiteY41" fmla="*/ 130878 h 889137"/>
                    <a:gd name="connsiteX42" fmla="*/ 6799 w 781865"/>
                    <a:gd name="connsiteY42" fmla="*/ 110481 h 889137"/>
                    <a:gd name="connsiteX43" fmla="*/ 15298 w 781865"/>
                    <a:gd name="connsiteY43" fmla="*/ 78187 h 889137"/>
                    <a:gd name="connsiteX44" fmla="*/ 32294 w 781865"/>
                    <a:gd name="connsiteY44" fmla="*/ 67988 h 889137"/>
                    <a:gd name="connsiteX45" fmla="*/ 35694 w 781865"/>
                    <a:gd name="connsiteY45" fmla="*/ 93484 h 889137"/>
                    <a:gd name="connsiteX46" fmla="*/ 62889 w 781865"/>
                    <a:gd name="connsiteY46" fmla="*/ 105382 h 889137"/>
                    <a:gd name="connsiteX47" fmla="*/ 83286 w 781865"/>
                    <a:gd name="connsiteY47" fmla="*/ 101983 h 889137"/>
                    <a:gd name="connsiteX48" fmla="*/ 101982 w 781865"/>
                    <a:gd name="connsiteY48" fmla="*/ 110481 h 889137"/>
                    <a:gd name="connsiteX49" fmla="*/ 125778 w 781865"/>
                    <a:gd name="connsiteY49" fmla="*/ 95184 h 889137"/>
                    <a:gd name="connsiteX50" fmla="*/ 132577 w 781865"/>
                    <a:gd name="connsiteY50" fmla="*/ 78187 h 889137"/>
                    <a:gd name="connsiteX51" fmla="*/ 146175 w 781865"/>
                    <a:gd name="connsiteY51" fmla="*/ 79886 h 889137"/>
                    <a:gd name="connsiteX52" fmla="*/ 195466 w 781865"/>
                    <a:gd name="connsiteY52" fmla="*/ 81586 h 889137"/>
                    <a:gd name="connsiteX53" fmla="*/ 217563 w 781865"/>
                    <a:gd name="connsiteY53" fmla="*/ 71388 h 889137"/>
                    <a:gd name="connsiteX54" fmla="*/ 237959 w 781865"/>
                    <a:gd name="connsiteY54" fmla="*/ 56091 h 889137"/>
                    <a:gd name="connsiteX55" fmla="*/ 292350 w 781865"/>
                    <a:gd name="connsiteY55" fmla="*/ 49292 h 889137"/>
                    <a:gd name="connsiteX56" fmla="*/ 297449 w 781865"/>
                    <a:gd name="connsiteY56" fmla="*/ 39093 h 889137"/>
                    <a:gd name="connsiteX57" fmla="*/ 329743 w 781865"/>
                    <a:gd name="connsiteY57" fmla="*/ 35694 h 889137"/>
                    <a:gd name="connsiteX58" fmla="*/ 351839 w 781865"/>
                    <a:gd name="connsiteY58" fmla="*/ 25496 h 889137"/>
                    <a:gd name="connsiteX59" fmla="*/ 362038 w 781865"/>
                    <a:gd name="connsiteY59" fmla="*/ 35694 h 889137"/>
                    <a:gd name="connsiteX60" fmla="*/ 365437 w 781865"/>
                    <a:gd name="connsiteY60" fmla="*/ 54391 h 889137"/>
                    <a:gd name="connsiteX61" fmla="*/ 397731 w 781865"/>
                    <a:gd name="connsiteY61" fmla="*/ 28895 h 889137"/>
                    <a:gd name="connsiteX62" fmla="*/ 414728 w 781865"/>
                    <a:gd name="connsiteY62" fmla="*/ 10198 h 889137"/>
                    <a:gd name="connsiteX63" fmla="*/ 489516 w 781865"/>
                    <a:gd name="connsiteY63" fmla="*/ 0 h 889137"/>
                    <a:gd name="connsiteX64" fmla="*/ 496314 w 781865"/>
                    <a:gd name="connsiteY64" fmla="*/ 32295 h 889137"/>
                    <a:gd name="connsiteX65" fmla="*/ 494615 w 781865"/>
                    <a:gd name="connsiteY65" fmla="*/ 52691 h 889137"/>
                    <a:gd name="connsiteX66" fmla="*/ 504813 w 781865"/>
                    <a:gd name="connsiteY66" fmla="*/ 105382 h 889137"/>
                    <a:gd name="connsiteX67" fmla="*/ 513312 w 781865"/>
                    <a:gd name="connsiteY67" fmla="*/ 117280 h 889137"/>
                    <a:gd name="connsiteX68" fmla="*/ 530309 w 781865"/>
                    <a:gd name="connsiteY68" fmla="*/ 107082 h 889137"/>
                    <a:gd name="connsiteX69" fmla="*/ 545606 w 781865"/>
                    <a:gd name="connsiteY69" fmla="*/ 122379 h 889137"/>
                    <a:gd name="connsiteX70" fmla="*/ 545606 w 781865"/>
                    <a:gd name="connsiteY70" fmla="*/ 158073 h 889137"/>
                    <a:gd name="connsiteX71" fmla="*/ 526909 w 781865"/>
                    <a:gd name="connsiteY71" fmla="*/ 171671 h 889137"/>
                    <a:gd name="connsiteX72" fmla="*/ 515011 w 781865"/>
                    <a:gd name="connsiteY72" fmla="*/ 161472 h 889137"/>
                    <a:gd name="connsiteX73" fmla="*/ 487816 w 781865"/>
                    <a:gd name="connsiteY73" fmla="*/ 166572 h 889137"/>
                    <a:gd name="connsiteX74" fmla="*/ 474218 w 781865"/>
                    <a:gd name="connsiteY74" fmla="*/ 176770 h 889137"/>
                    <a:gd name="connsiteX75" fmla="*/ 477618 w 781865"/>
                    <a:gd name="connsiteY75" fmla="*/ 195467 h 889137"/>
                    <a:gd name="connsiteX76" fmla="*/ 469119 w 781865"/>
                    <a:gd name="connsiteY76" fmla="*/ 205665 h 889137"/>
                    <a:gd name="connsiteX77" fmla="*/ 452122 w 781865"/>
                    <a:gd name="connsiteY77" fmla="*/ 220962 h 889137"/>
                    <a:gd name="connsiteX78" fmla="*/ 447023 w 781865"/>
                    <a:gd name="connsiteY78" fmla="*/ 234560 h 889137"/>
                    <a:gd name="connsiteX79" fmla="*/ 436825 w 781865"/>
                    <a:gd name="connsiteY79" fmla="*/ 237959 h 889137"/>
                    <a:gd name="connsiteX80" fmla="*/ 424927 w 781865"/>
                    <a:gd name="connsiteY80" fmla="*/ 271953 h 889137"/>
                    <a:gd name="connsiteX81" fmla="*/ 399431 w 781865"/>
                    <a:gd name="connsiteY81" fmla="*/ 282152 h 889137"/>
                    <a:gd name="connsiteX82" fmla="*/ 397731 w 781865"/>
                    <a:gd name="connsiteY82" fmla="*/ 307647 h 889137"/>
                    <a:gd name="connsiteX83" fmla="*/ 443624 w 781865"/>
                    <a:gd name="connsiteY83" fmla="*/ 348440 h 889137"/>
                    <a:gd name="connsiteX84" fmla="*/ 438524 w 781865"/>
                    <a:gd name="connsiteY84" fmla="*/ 368837 h 889137"/>
                    <a:gd name="connsiteX85" fmla="*/ 464020 w 781865"/>
                    <a:gd name="connsiteY85" fmla="*/ 372236 h 889137"/>
                    <a:gd name="connsiteX86" fmla="*/ 477618 w 781865"/>
                    <a:gd name="connsiteY86" fmla="*/ 401131 h 889137"/>
                    <a:gd name="connsiteX87" fmla="*/ 477618 w 781865"/>
                    <a:gd name="connsiteY87" fmla="*/ 433426 h 889137"/>
                    <a:gd name="connsiteX88" fmla="*/ 462320 w 781865"/>
                    <a:gd name="connsiteY88" fmla="*/ 436825 h 889137"/>
                    <a:gd name="connsiteX89" fmla="*/ 450422 w 781865"/>
                    <a:gd name="connsiteY89" fmla="*/ 479318 h 889137"/>
                    <a:gd name="connsiteX90" fmla="*/ 465720 w 781865"/>
                    <a:gd name="connsiteY90" fmla="*/ 492916 h 889137"/>
                    <a:gd name="connsiteX91" fmla="*/ 469119 w 781865"/>
                    <a:gd name="connsiteY91" fmla="*/ 515012 h 889137"/>
                    <a:gd name="connsiteX92" fmla="*/ 492915 w 781865"/>
                    <a:gd name="connsiteY92" fmla="*/ 499714 h 889137"/>
                    <a:gd name="connsiteX93" fmla="*/ 504813 w 781865"/>
                    <a:gd name="connsiteY93" fmla="*/ 481018 h 889137"/>
                    <a:gd name="connsiteX94" fmla="*/ 540507 w 781865"/>
                    <a:gd name="connsiteY94" fmla="*/ 481018 h 889137"/>
                    <a:gd name="connsiteX95" fmla="*/ 571102 w 781865"/>
                    <a:gd name="connsiteY95" fmla="*/ 491216 h 889137"/>
                    <a:gd name="connsiteX96" fmla="*/ 594897 w 781865"/>
                    <a:gd name="connsiteY96" fmla="*/ 487816 h 889137"/>
                    <a:gd name="connsiteX97" fmla="*/ 623792 w 781865"/>
                    <a:gd name="connsiteY97" fmla="*/ 475918 h 889137"/>
                    <a:gd name="connsiteX98" fmla="*/ 654387 w 781865"/>
                    <a:gd name="connsiteY98" fmla="*/ 482717 h 889137"/>
                    <a:gd name="connsiteX99" fmla="*/ 662886 w 781865"/>
                    <a:gd name="connsiteY99" fmla="*/ 462321 h 889137"/>
                    <a:gd name="connsiteX100" fmla="*/ 676483 w 781865"/>
                    <a:gd name="connsiteY100" fmla="*/ 469120 h 889137"/>
                    <a:gd name="connsiteX101" fmla="*/ 686682 w 781865"/>
                    <a:gd name="connsiteY101" fmla="*/ 499714 h 889137"/>
                    <a:gd name="connsiteX102" fmla="*/ 657787 w 781865"/>
                    <a:gd name="connsiteY102" fmla="*/ 508213 h 889137"/>
                    <a:gd name="connsiteX103" fmla="*/ 656087 w 781865"/>
                    <a:gd name="connsiteY103" fmla="*/ 560904 h 889137"/>
                    <a:gd name="connsiteX104" fmla="*/ 690081 w 781865"/>
                    <a:gd name="connsiteY104" fmla="*/ 581300 h 889137"/>
                    <a:gd name="connsiteX105" fmla="*/ 701979 w 781865"/>
                    <a:gd name="connsiteY105" fmla="*/ 618694 h 889137"/>
                    <a:gd name="connsiteX106" fmla="*/ 725775 w 781865"/>
                    <a:gd name="connsiteY106" fmla="*/ 627193 h 889137"/>
                    <a:gd name="connsiteX107" fmla="*/ 727475 w 781865"/>
                    <a:gd name="connsiteY107" fmla="*/ 644190 h 889137"/>
                    <a:gd name="connsiteX108" fmla="*/ 751270 w 781865"/>
                    <a:gd name="connsiteY108" fmla="*/ 650988 h 889137"/>
                    <a:gd name="connsiteX109" fmla="*/ 758069 w 781865"/>
                    <a:gd name="connsiteY109" fmla="*/ 639090 h 889137"/>
                    <a:gd name="connsiteX110" fmla="*/ 781865 w 781865"/>
                    <a:gd name="connsiteY110" fmla="*/ 654388 h 889137"/>
                    <a:gd name="connsiteX111" fmla="*/ 763168 w 781865"/>
                    <a:gd name="connsiteY111" fmla="*/ 679883 h 889137"/>
                    <a:gd name="connsiteX112" fmla="*/ 766568 w 781865"/>
                    <a:gd name="connsiteY112" fmla="*/ 718977 h 889137"/>
                    <a:gd name="connsiteX113" fmla="*/ 727475 w 781865"/>
                    <a:gd name="connsiteY113" fmla="*/ 727475 h 889137"/>
                    <a:gd name="connsiteX114" fmla="*/ 732574 w 781865"/>
                    <a:gd name="connsiteY114" fmla="*/ 746172 h 889137"/>
                    <a:gd name="connsiteX115" fmla="*/ 727869 w 781865"/>
                    <a:gd name="connsiteY115" fmla="*/ 752968 h 889137"/>
                    <a:gd name="connsiteX116" fmla="*/ 544303 w 781865"/>
                    <a:gd name="connsiteY116" fmla="*/ 889137 h 889137"/>
                    <a:gd name="connsiteX0" fmla="*/ 270306 w 781865"/>
                    <a:gd name="connsiteY0" fmla="*/ 752968 h 752968"/>
                    <a:gd name="connsiteX1" fmla="*/ 266854 w 781865"/>
                    <a:gd name="connsiteY1" fmla="*/ 730875 h 752968"/>
                    <a:gd name="connsiteX2" fmla="*/ 227761 w 781865"/>
                    <a:gd name="connsiteY2" fmla="*/ 710478 h 752968"/>
                    <a:gd name="connsiteX3" fmla="*/ 231160 w 781865"/>
                    <a:gd name="connsiteY3" fmla="*/ 701980 h 752968"/>
                    <a:gd name="connsiteX4" fmla="*/ 239659 w 781865"/>
                    <a:gd name="connsiteY4" fmla="*/ 690082 h 752968"/>
                    <a:gd name="connsiteX5" fmla="*/ 263455 w 781865"/>
                    <a:gd name="connsiteY5" fmla="*/ 688382 h 752968"/>
                    <a:gd name="connsiteX6" fmla="*/ 268554 w 781865"/>
                    <a:gd name="connsiteY6" fmla="*/ 662886 h 752968"/>
                    <a:gd name="connsiteX7" fmla="*/ 263455 w 781865"/>
                    <a:gd name="connsiteY7" fmla="*/ 656088 h 752968"/>
                    <a:gd name="connsiteX8" fmla="*/ 241359 w 781865"/>
                    <a:gd name="connsiteY8" fmla="*/ 647589 h 752968"/>
                    <a:gd name="connsiteX9" fmla="*/ 239659 w 781865"/>
                    <a:gd name="connsiteY9" fmla="*/ 630592 h 752968"/>
                    <a:gd name="connsiteX10" fmla="*/ 215863 w 781865"/>
                    <a:gd name="connsiteY10" fmla="*/ 630592 h 752968"/>
                    <a:gd name="connsiteX11" fmla="*/ 212463 w 781865"/>
                    <a:gd name="connsiteY11" fmla="*/ 616994 h 752968"/>
                    <a:gd name="connsiteX12" fmla="*/ 163172 w 781865"/>
                    <a:gd name="connsiteY12" fmla="*/ 589799 h 752968"/>
                    <a:gd name="connsiteX13" fmla="*/ 144475 w 781865"/>
                    <a:gd name="connsiteY13" fmla="*/ 591499 h 752968"/>
                    <a:gd name="connsiteX14" fmla="*/ 139376 w 781865"/>
                    <a:gd name="connsiteY14" fmla="*/ 579601 h 752968"/>
                    <a:gd name="connsiteX15" fmla="*/ 90085 w 781865"/>
                    <a:gd name="connsiteY15" fmla="*/ 542207 h 752968"/>
                    <a:gd name="connsiteX16" fmla="*/ 64589 w 781865"/>
                    <a:gd name="connsiteY16" fmla="*/ 496315 h 752968"/>
                    <a:gd name="connsiteX17" fmla="*/ 0 w 781865"/>
                    <a:gd name="connsiteY17" fmla="*/ 499714 h 752968"/>
                    <a:gd name="connsiteX18" fmla="*/ 3399 w 781865"/>
                    <a:gd name="connsiteY18" fmla="*/ 484417 h 752968"/>
                    <a:gd name="connsiteX19" fmla="*/ 3399 w 781865"/>
                    <a:gd name="connsiteY19" fmla="*/ 474219 h 752968"/>
                    <a:gd name="connsiteX20" fmla="*/ 11898 w 781865"/>
                    <a:gd name="connsiteY20" fmla="*/ 467420 h 752968"/>
                    <a:gd name="connsiteX21" fmla="*/ 20397 w 781865"/>
                    <a:gd name="connsiteY21" fmla="*/ 443624 h 752968"/>
                    <a:gd name="connsiteX22" fmla="*/ 37394 w 781865"/>
                    <a:gd name="connsiteY22" fmla="*/ 426627 h 752968"/>
                    <a:gd name="connsiteX23" fmla="*/ 13598 w 781865"/>
                    <a:gd name="connsiteY23" fmla="*/ 413029 h 752968"/>
                    <a:gd name="connsiteX24" fmla="*/ 32294 w 781865"/>
                    <a:gd name="connsiteY24" fmla="*/ 384134 h 752968"/>
                    <a:gd name="connsiteX25" fmla="*/ 69688 w 781865"/>
                    <a:gd name="connsiteY25" fmla="*/ 377335 h 752968"/>
                    <a:gd name="connsiteX26" fmla="*/ 83286 w 781865"/>
                    <a:gd name="connsiteY26" fmla="*/ 351840 h 752968"/>
                    <a:gd name="connsiteX27" fmla="*/ 74787 w 781865"/>
                    <a:gd name="connsiteY27" fmla="*/ 339942 h 752968"/>
                    <a:gd name="connsiteX28" fmla="*/ 64589 w 781865"/>
                    <a:gd name="connsiteY28" fmla="*/ 319545 h 752968"/>
                    <a:gd name="connsiteX29" fmla="*/ 23796 w 781865"/>
                    <a:gd name="connsiteY29" fmla="*/ 312746 h 752968"/>
                    <a:gd name="connsiteX30" fmla="*/ 33994 w 781865"/>
                    <a:gd name="connsiteY30" fmla="*/ 297449 h 752968"/>
                    <a:gd name="connsiteX31" fmla="*/ 69688 w 781865"/>
                    <a:gd name="connsiteY31" fmla="*/ 270254 h 752968"/>
                    <a:gd name="connsiteX32" fmla="*/ 57790 w 781865"/>
                    <a:gd name="connsiteY32" fmla="*/ 241359 h 752968"/>
                    <a:gd name="connsiteX33" fmla="*/ 91784 w 781865"/>
                    <a:gd name="connsiteY33" fmla="*/ 248158 h 752968"/>
                    <a:gd name="connsiteX34" fmla="*/ 108781 w 781865"/>
                    <a:gd name="connsiteY34" fmla="*/ 239659 h 752968"/>
                    <a:gd name="connsiteX35" fmla="*/ 100283 w 781865"/>
                    <a:gd name="connsiteY35" fmla="*/ 227761 h 752968"/>
                    <a:gd name="connsiteX36" fmla="*/ 107082 w 781865"/>
                    <a:gd name="connsiteY36" fmla="*/ 220962 h 752968"/>
                    <a:gd name="connsiteX37" fmla="*/ 101982 w 781865"/>
                    <a:gd name="connsiteY37" fmla="*/ 203965 h 752968"/>
                    <a:gd name="connsiteX38" fmla="*/ 67988 w 781865"/>
                    <a:gd name="connsiteY38" fmla="*/ 188668 h 752968"/>
                    <a:gd name="connsiteX39" fmla="*/ 69688 w 781865"/>
                    <a:gd name="connsiteY39" fmla="*/ 168271 h 752968"/>
                    <a:gd name="connsiteX40" fmla="*/ 56091 w 781865"/>
                    <a:gd name="connsiteY40" fmla="*/ 146175 h 752968"/>
                    <a:gd name="connsiteX41" fmla="*/ 39093 w 781865"/>
                    <a:gd name="connsiteY41" fmla="*/ 130878 h 752968"/>
                    <a:gd name="connsiteX42" fmla="*/ 6799 w 781865"/>
                    <a:gd name="connsiteY42" fmla="*/ 110481 h 752968"/>
                    <a:gd name="connsiteX43" fmla="*/ 15298 w 781865"/>
                    <a:gd name="connsiteY43" fmla="*/ 78187 h 752968"/>
                    <a:gd name="connsiteX44" fmla="*/ 32294 w 781865"/>
                    <a:gd name="connsiteY44" fmla="*/ 67988 h 752968"/>
                    <a:gd name="connsiteX45" fmla="*/ 35694 w 781865"/>
                    <a:gd name="connsiteY45" fmla="*/ 93484 h 752968"/>
                    <a:gd name="connsiteX46" fmla="*/ 62889 w 781865"/>
                    <a:gd name="connsiteY46" fmla="*/ 105382 h 752968"/>
                    <a:gd name="connsiteX47" fmla="*/ 83286 w 781865"/>
                    <a:gd name="connsiteY47" fmla="*/ 101983 h 752968"/>
                    <a:gd name="connsiteX48" fmla="*/ 101982 w 781865"/>
                    <a:gd name="connsiteY48" fmla="*/ 110481 h 752968"/>
                    <a:gd name="connsiteX49" fmla="*/ 125778 w 781865"/>
                    <a:gd name="connsiteY49" fmla="*/ 95184 h 752968"/>
                    <a:gd name="connsiteX50" fmla="*/ 132577 w 781865"/>
                    <a:gd name="connsiteY50" fmla="*/ 78187 h 752968"/>
                    <a:gd name="connsiteX51" fmla="*/ 146175 w 781865"/>
                    <a:gd name="connsiteY51" fmla="*/ 79886 h 752968"/>
                    <a:gd name="connsiteX52" fmla="*/ 195466 w 781865"/>
                    <a:gd name="connsiteY52" fmla="*/ 81586 h 752968"/>
                    <a:gd name="connsiteX53" fmla="*/ 217563 w 781865"/>
                    <a:gd name="connsiteY53" fmla="*/ 71388 h 752968"/>
                    <a:gd name="connsiteX54" fmla="*/ 237959 w 781865"/>
                    <a:gd name="connsiteY54" fmla="*/ 56091 h 752968"/>
                    <a:gd name="connsiteX55" fmla="*/ 292350 w 781865"/>
                    <a:gd name="connsiteY55" fmla="*/ 49292 h 752968"/>
                    <a:gd name="connsiteX56" fmla="*/ 297449 w 781865"/>
                    <a:gd name="connsiteY56" fmla="*/ 39093 h 752968"/>
                    <a:gd name="connsiteX57" fmla="*/ 329743 w 781865"/>
                    <a:gd name="connsiteY57" fmla="*/ 35694 h 752968"/>
                    <a:gd name="connsiteX58" fmla="*/ 351839 w 781865"/>
                    <a:gd name="connsiteY58" fmla="*/ 25496 h 752968"/>
                    <a:gd name="connsiteX59" fmla="*/ 362038 w 781865"/>
                    <a:gd name="connsiteY59" fmla="*/ 35694 h 752968"/>
                    <a:gd name="connsiteX60" fmla="*/ 365437 w 781865"/>
                    <a:gd name="connsiteY60" fmla="*/ 54391 h 752968"/>
                    <a:gd name="connsiteX61" fmla="*/ 397731 w 781865"/>
                    <a:gd name="connsiteY61" fmla="*/ 28895 h 752968"/>
                    <a:gd name="connsiteX62" fmla="*/ 414728 w 781865"/>
                    <a:gd name="connsiteY62" fmla="*/ 10198 h 752968"/>
                    <a:gd name="connsiteX63" fmla="*/ 489516 w 781865"/>
                    <a:gd name="connsiteY63" fmla="*/ 0 h 752968"/>
                    <a:gd name="connsiteX64" fmla="*/ 496314 w 781865"/>
                    <a:gd name="connsiteY64" fmla="*/ 32295 h 752968"/>
                    <a:gd name="connsiteX65" fmla="*/ 494615 w 781865"/>
                    <a:gd name="connsiteY65" fmla="*/ 52691 h 752968"/>
                    <a:gd name="connsiteX66" fmla="*/ 504813 w 781865"/>
                    <a:gd name="connsiteY66" fmla="*/ 105382 h 752968"/>
                    <a:gd name="connsiteX67" fmla="*/ 513312 w 781865"/>
                    <a:gd name="connsiteY67" fmla="*/ 117280 h 752968"/>
                    <a:gd name="connsiteX68" fmla="*/ 530309 w 781865"/>
                    <a:gd name="connsiteY68" fmla="*/ 107082 h 752968"/>
                    <a:gd name="connsiteX69" fmla="*/ 545606 w 781865"/>
                    <a:gd name="connsiteY69" fmla="*/ 122379 h 752968"/>
                    <a:gd name="connsiteX70" fmla="*/ 545606 w 781865"/>
                    <a:gd name="connsiteY70" fmla="*/ 158073 h 752968"/>
                    <a:gd name="connsiteX71" fmla="*/ 526909 w 781865"/>
                    <a:gd name="connsiteY71" fmla="*/ 171671 h 752968"/>
                    <a:gd name="connsiteX72" fmla="*/ 515011 w 781865"/>
                    <a:gd name="connsiteY72" fmla="*/ 161472 h 752968"/>
                    <a:gd name="connsiteX73" fmla="*/ 487816 w 781865"/>
                    <a:gd name="connsiteY73" fmla="*/ 166572 h 752968"/>
                    <a:gd name="connsiteX74" fmla="*/ 474218 w 781865"/>
                    <a:gd name="connsiteY74" fmla="*/ 176770 h 752968"/>
                    <a:gd name="connsiteX75" fmla="*/ 477618 w 781865"/>
                    <a:gd name="connsiteY75" fmla="*/ 195467 h 752968"/>
                    <a:gd name="connsiteX76" fmla="*/ 469119 w 781865"/>
                    <a:gd name="connsiteY76" fmla="*/ 205665 h 752968"/>
                    <a:gd name="connsiteX77" fmla="*/ 452122 w 781865"/>
                    <a:gd name="connsiteY77" fmla="*/ 220962 h 752968"/>
                    <a:gd name="connsiteX78" fmla="*/ 447023 w 781865"/>
                    <a:gd name="connsiteY78" fmla="*/ 234560 h 752968"/>
                    <a:gd name="connsiteX79" fmla="*/ 436825 w 781865"/>
                    <a:gd name="connsiteY79" fmla="*/ 237959 h 752968"/>
                    <a:gd name="connsiteX80" fmla="*/ 424927 w 781865"/>
                    <a:gd name="connsiteY80" fmla="*/ 271953 h 752968"/>
                    <a:gd name="connsiteX81" fmla="*/ 399431 w 781865"/>
                    <a:gd name="connsiteY81" fmla="*/ 282152 h 752968"/>
                    <a:gd name="connsiteX82" fmla="*/ 397731 w 781865"/>
                    <a:gd name="connsiteY82" fmla="*/ 307647 h 752968"/>
                    <a:gd name="connsiteX83" fmla="*/ 443624 w 781865"/>
                    <a:gd name="connsiteY83" fmla="*/ 348440 h 752968"/>
                    <a:gd name="connsiteX84" fmla="*/ 438524 w 781865"/>
                    <a:gd name="connsiteY84" fmla="*/ 368837 h 752968"/>
                    <a:gd name="connsiteX85" fmla="*/ 464020 w 781865"/>
                    <a:gd name="connsiteY85" fmla="*/ 372236 h 752968"/>
                    <a:gd name="connsiteX86" fmla="*/ 477618 w 781865"/>
                    <a:gd name="connsiteY86" fmla="*/ 401131 h 752968"/>
                    <a:gd name="connsiteX87" fmla="*/ 477618 w 781865"/>
                    <a:gd name="connsiteY87" fmla="*/ 433426 h 752968"/>
                    <a:gd name="connsiteX88" fmla="*/ 462320 w 781865"/>
                    <a:gd name="connsiteY88" fmla="*/ 436825 h 752968"/>
                    <a:gd name="connsiteX89" fmla="*/ 450422 w 781865"/>
                    <a:gd name="connsiteY89" fmla="*/ 479318 h 752968"/>
                    <a:gd name="connsiteX90" fmla="*/ 465720 w 781865"/>
                    <a:gd name="connsiteY90" fmla="*/ 492916 h 752968"/>
                    <a:gd name="connsiteX91" fmla="*/ 469119 w 781865"/>
                    <a:gd name="connsiteY91" fmla="*/ 515012 h 752968"/>
                    <a:gd name="connsiteX92" fmla="*/ 492915 w 781865"/>
                    <a:gd name="connsiteY92" fmla="*/ 499714 h 752968"/>
                    <a:gd name="connsiteX93" fmla="*/ 504813 w 781865"/>
                    <a:gd name="connsiteY93" fmla="*/ 481018 h 752968"/>
                    <a:gd name="connsiteX94" fmla="*/ 540507 w 781865"/>
                    <a:gd name="connsiteY94" fmla="*/ 481018 h 752968"/>
                    <a:gd name="connsiteX95" fmla="*/ 571102 w 781865"/>
                    <a:gd name="connsiteY95" fmla="*/ 491216 h 752968"/>
                    <a:gd name="connsiteX96" fmla="*/ 594897 w 781865"/>
                    <a:gd name="connsiteY96" fmla="*/ 487816 h 752968"/>
                    <a:gd name="connsiteX97" fmla="*/ 623792 w 781865"/>
                    <a:gd name="connsiteY97" fmla="*/ 475918 h 752968"/>
                    <a:gd name="connsiteX98" fmla="*/ 654387 w 781865"/>
                    <a:gd name="connsiteY98" fmla="*/ 482717 h 752968"/>
                    <a:gd name="connsiteX99" fmla="*/ 662886 w 781865"/>
                    <a:gd name="connsiteY99" fmla="*/ 462321 h 752968"/>
                    <a:gd name="connsiteX100" fmla="*/ 676483 w 781865"/>
                    <a:gd name="connsiteY100" fmla="*/ 469120 h 752968"/>
                    <a:gd name="connsiteX101" fmla="*/ 686682 w 781865"/>
                    <a:gd name="connsiteY101" fmla="*/ 499714 h 752968"/>
                    <a:gd name="connsiteX102" fmla="*/ 657787 w 781865"/>
                    <a:gd name="connsiteY102" fmla="*/ 508213 h 752968"/>
                    <a:gd name="connsiteX103" fmla="*/ 656087 w 781865"/>
                    <a:gd name="connsiteY103" fmla="*/ 560904 h 752968"/>
                    <a:gd name="connsiteX104" fmla="*/ 690081 w 781865"/>
                    <a:gd name="connsiteY104" fmla="*/ 581300 h 752968"/>
                    <a:gd name="connsiteX105" fmla="*/ 701979 w 781865"/>
                    <a:gd name="connsiteY105" fmla="*/ 618694 h 752968"/>
                    <a:gd name="connsiteX106" fmla="*/ 725775 w 781865"/>
                    <a:gd name="connsiteY106" fmla="*/ 627193 h 752968"/>
                    <a:gd name="connsiteX107" fmla="*/ 727475 w 781865"/>
                    <a:gd name="connsiteY107" fmla="*/ 644190 h 752968"/>
                    <a:gd name="connsiteX108" fmla="*/ 751270 w 781865"/>
                    <a:gd name="connsiteY108" fmla="*/ 650988 h 752968"/>
                    <a:gd name="connsiteX109" fmla="*/ 758069 w 781865"/>
                    <a:gd name="connsiteY109" fmla="*/ 639090 h 752968"/>
                    <a:gd name="connsiteX110" fmla="*/ 781865 w 781865"/>
                    <a:gd name="connsiteY110" fmla="*/ 654388 h 752968"/>
                    <a:gd name="connsiteX111" fmla="*/ 763168 w 781865"/>
                    <a:gd name="connsiteY111" fmla="*/ 679883 h 752968"/>
                    <a:gd name="connsiteX112" fmla="*/ 766568 w 781865"/>
                    <a:gd name="connsiteY112" fmla="*/ 718977 h 752968"/>
                    <a:gd name="connsiteX113" fmla="*/ 727475 w 781865"/>
                    <a:gd name="connsiteY113" fmla="*/ 727475 h 752968"/>
                    <a:gd name="connsiteX114" fmla="*/ 732574 w 781865"/>
                    <a:gd name="connsiteY114" fmla="*/ 746172 h 752968"/>
                    <a:gd name="connsiteX115" fmla="*/ 727869 w 781865"/>
                    <a:gd name="connsiteY115" fmla="*/ 752968 h 752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</a:cxnLst>
                  <a:rect l="l" t="t" r="r" b="b"/>
                  <a:pathLst>
                    <a:path w="781865" h="752968">
                      <a:moveTo>
                        <a:pt x="270306" y="752968"/>
                      </a:moveTo>
                      <a:lnTo>
                        <a:pt x="266854" y="730875"/>
                      </a:lnTo>
                      <a:lnTo>
                        <a:pt x="227761" y="710478"/>
                      </a:lnTo>
                      <a:lnTo>
                        <a:pt x="231160" y="701980"/>
                      </a:lnTo>
                      <a:lnTo>
                        <a:pt x="239659" y="690082"/>
                      </a:lnTo>
                      <a:lnTo>
                        <a:pt x="263455" y="688382"/>
                      </a:lnTo>
                      <a:lnTo>
                        <a:pt x="268554" y="662886"/>
                      </a:lnTo>
                      <a:lnTo>
                        <a:pt x="263455" y="656088"/>
                      </a:lnTo>
                      <a:lnTo>
                        <a:pt x="241359" y="647589"/>
                      </a:lnTo>
                      <a:lnTo>
                        <a:pt x="239659" y="630592"/>
                      </a:lnTo>
                      <a:lnTo>
                        <a:pt x="215863" y="630592"/>
                      </a:lnTo>
                      <a:lnTo>
                        <a:pt x="212463" y="616994"/>
                      </a:lnTo>
                      <a:lnTo>
                        <a:pt x="163172" y="589799"/>
                      </a:lnTo>
                      <a:lnTo>
                        <a:pt x="144475" y="591499"/>
                      </a:lnTo>
                      <a:lnTo>
                        <a:pt x="139376" y="579601"/>
                      </a:lnTo>
                      <a:lnTo>
                        <a:pt x="90085" y="542207"/>
                      </a:lnTo>
                      <a:lnTo>
                        <a:pt x="64589" y="496315"/>
                      </a:lnTo>
                      <a:lnTo>
                        <a:pt x="0" y="499714"/>
                      </a:lnTo>
                      <a:lnTo>
                        <a:pt x="3399" y="484417"/>
                      </a:lnTo>
                      <a:lnTo>
                        <a:pt x="3399" y="474219"/>
                      </a:lnTo>
                      <a:lnTo>
                        <a:pt x="11898" y="467420"/>
                      </a:lnTo>
                      <a:lnTo>
                        <a:pt x="20397" y="443624"/>
                      </a:lnTo>
                      <a:lnTo>
                        <a:pt x="37394" y="426627"/>
                      </a:lnTo>
                      <a:lnTo>
                        <a:pt x="13598" y="413029"/>
                      </a:lnTo>
                      <a:lnTo>
                        <a:pt x="32294" y="384134"/>
                      </a:lnTo>
                      <a:lnTo>
                        <a:pt x="69688" y="377335"/>
                      </a:lnTo>
                      <a:lnTo>
                        <a:pt x="83286" y="351840"/>
                      </a:lnTo>
                      <a:lnTo>
                        <a:pt x="74787" y="339942"/>
                      </a:lnTo>
                      <a:lnTo>
                        <a:pt x="64589" y="319545"/>
                      </a:lnTo>
                      <a:lnTo>
                        <a:pt x="23796" y="312746"/>
                      </a:lnTo>
                      <a:lnTo>
                        <a:pt x="33994" y="297449"/>
                      </a:lnTo>
                      <a:lnTo>
                        <a:pt x="69688" y="270254"/>
                      </a:lnTo>
                      <a:lnTo>
                        <a:pt x="57790" y="241359"/>
                      </a:lnTo>
                      <a:lnTo>
                        <a:pt x="91784" y="248158"/>
                      </a:lnTo>
                      <a:lnTo>
                        <a:pt x="108781" y="239659"/>
                      </a:lnTo>
                      <a:lnTo>
                        <a:pt x="100283" y="227761"/>
                      </a:lnTo>
                      <a:lnTo>
                        <a:pt x="107082" y="220962"/>
                      </a:lnTo>
                      <a:lnTo>
                        <a:pt x="101982" y="203965"/>
                      </a:lnTo>
                      <a:lnTo>
                        <a:pt x="67988" y="188668"/>
                      </a:lnTo>
                      <a:lnTo>
                        <a:pt x="69688" y="168271"/>
                      </a:lnTo>
                      <a:lnTo>
                        <a:pt x="56091" y="146175"/>
                      </a:lnTo>
                      <a:lnTo>
                        <a:pt x="39093" y="130878"/>
                      </a:lnTo>
                      <a:lnTo>
                        <a:pt x="6799" y="110481"/>
                      </a:lnTo>
                      <a:lnTo>
                        <a:pt x="15298" y="78187"/>
                      </a:lnTo>
                      <a:lnTo>
                        <a:pt x="32294" y="67988"/>
                      </a:lnTo>
                      <a:lnTo>
                        <a:pt x="35694" y="93484"/>
                      </a:lnTo>
                      <a:lnTo>
                        <a:pt x="62889" y="105382"/>
                      </a:lnTo>
                      <a:lnTo>
                        <a:pt x="83286" y="101983"/>
                      </a:lnTo>
                      <a:lnTo>
                        <a:pt x="101982" y="110481"/>
                      </a:lnTo>
                      <a:lnTo>
                        <a:pt x="125778" y="95184"/>
                      </a:lnTo>
                      <a:lnTo>
                        <a:pt x="132577" y="78187"/>
                      </a:lnTo>
                      <a:lnTo>
                        <a:pt x="146175" y="79886"/>
                      </a:lnTo>
                      <a:lnTo>
                        <a:pt x="195466" y="81586"/>
                      </a:lnTo>
                      <a:lnTo>
                        <a:pt x="217563" y="71388"/>
                      </a:lnTo>
                      <a:lnTo>
                        <a:pt x="237959" y="56091"/>
                      </a:lnTo>
                      <a:lnTo>
                        <a:pt x="292350" y="49292"/>
                      </a:lnTo>
                      <a:lnTo>
                        <a:pt x="297449" y="39093"/>
                      </a:lnTo>
                      <a:lnTo>
                        <a:pt x="329743" y="35694"/>
                      </a:lnTo>
                      <a:lnTo>
                        <a:pt x="351839" y="25496"/>
                      </a:lnTo>
                      <a:lnTo>
                        <a:pt x="362038" y="35694"/>
                      </a:lnTo>
                      <a:lnTo>
                        <a:pt x="365437" y="54391"/>
                      </a:lnTo>
                      <a:lnTo>
                        <a:pt x="397731" y="28895"/>
                      </a:lnTo>
                      <a:lnTo>
                        <a:pt x="414728" y="10198"/>
                      </a:lnTo>
                      <a:lnTo>
                        <a:pt x="489516" y="0"/>
                      </a:lnTo>
                      <a:lnTo>
                        <a:pt x="496314" y="32295"/>
                      </a:lnTo>
                      <a:lnTo>
                        <a:pt x="494615" y="52691"/>
                      </a:lnTo>
                      <a:lnTo>
                        <a:pt x="504813" y="105382"/>
                      </a:lnTo>
                      <a:lnTo>
                        <a:pt x="513312" y="117280"/>
                      </a:lnTo>
                      <a:lnTo>
                        <a:pt x="530309" y="107082"/>
                      </a:lnTo>
                      <a:lnTo>
                        <a:pt x="545606" y="122379"/>
                      </a:lnTo>
                      <a:lnTo>
                        <a:pt x="545606" y="158073"/>
                      </a:lnTo>
                      <a:lnTo>
                        <a:pt x="526909" y="171671"/>
                      </a:lnTo>
                      <a:lnTo>
                        <a:pt x="515011" y="161472"/>
                      </a:lnTo>
                      <a:lnTo>
                        <a:pt x="487816" y="166572"/>
                      </a:lnTo>
                      <a:lnTo>
                        <a:pt x="474218" y="176770"/>
                      </a:lnTo>
                      <a:lnTo>
                        <a:pt x="477618" y="195467"/>
                      </a:lnTo>
                      <a:lnTo>
                        <a:pt x="469119" y="205665"/>
                      </a:lnTo>
                      <a:lnTo>
                        <a:pt x="452122" y="220962"/>
                      </a:lnTo>
                      <a:lnTo>
                        <a:pt x="447023" y="234560"/>
                      </a:lnTo>
                      <a:lnTo>
                        <a:pt x="436825" y="237959"/>
                      </a:lnTo>
                      <a:lnTo>
                        <a:pt x="424927" y="271953"/>
                      </a:lnTo>
                      <a:lnTo>
                        <a:pt x="399431" y="282152"/>
                      </a:lnTo>
                      <a:lnTo>
                        <a:pt x="397731" y="307647"/>
                      </a:lnTo>
                      <a:lnTo>
                        <a:pt x="443624" y="348440"/>
                      </a:lnTo>
                      <a:lnTo>
                        <a:pt x="438524" y="368837"/>
                      </a:lnTo>
                      <a:lnTo>
                        <a:pt x="464020" y="372236"/>
                      </a:lnTo>
                      <a:lnTo>
                        <a:pt x="477618" y="401131"/>
                      </a:lnTo>
                      <a:lnTo>
                        <a:pt x="477618" y="433426"/>
                      </a:lnTo>
                      <a:lnTo>
                        <a:pt x="462320" y="436825"/>
                      </a:lnTo>
                      <a:lnTo>
                        <a:pt x="450422" y="479318"/>
                      </a:lnTo>
                      <a:lnTo>
                        <a:pt x="465720" y="492916"/>
                      </a:lnTo>
                      <a:lnTo>
                        <a:pt x="469119" y="515012"/>
                      </a:lnTo>
                      <a:lnTo>
                        <a:pt x="492915" y="499714"/>
                      </a:lnTo>
                      <a:lnTo>
                        <a:pt x="504813" y="481018"/>
                      </a:lnTo>
                      <a:lnTo>
                        <a:pt x="540507" y="481018"/>
                      </a:lnTo>
                      <a:lnTo>
                        <a:pt x="571102" y="491216"/>
                      </a:lnTo>
                      <a:lnTo>
                        <a:pt x="594897" y="487816"/>
                      </a:lnTo>
                      <a:lnTo>
                        <a:pt x="623792" y="475918"/>
                      </a:lnTo>
                      <a:lnTo>
                        <a:pt x="654387" y="482717"/>
                      </a:lnTo>
                      <a:lnTo>
                        <a:pt x="662886" y="462321"/>
                      </a:lnTo>
                      <a:lnTo>
                        <a:pt x="676483" y="469120"/>
                      </a:lnTo>
                      <a:lnTo>
                        <a:pt x="686682" y="499714"/>
                      </a:lnTo>
                      <a:lnTo>
                        <a:pt x="657787" y="508213"/>
                      </a:lnTo>
                      <a:cubicBezTo>
                        <a:pt x="657220" y="525777"/>
                        <a:pt x="656654" y="543340"/>
                        <a:pt x="656087" y="560904"/>
                      </a:cubicBezTo>
                      <a:lnTo>
                        <a:pt x="690081" y="581300"/>
                      </a:lnTo>
                      <a:lnTo>
                        <a:pt x="701979" y="618694"/>
                      </a:lnTo>
                      <a:lnTo>
                        <a:pt x="725775" y="627193"/>
                      </a:lnTo>
                      <a:lnTo>
                        <a:pt x="727475" y="644190"/>
                      </a:lnTo>
                      <a:lnTo>
                        <a:pt x="751270" y="650988"/>
                      </a:lnTo>
                      <a:lnTo>
                        <a:pt x="758069" y="639090"/>
                      </a:lnTo>
                      <a:lnTo>
                        <a:pt x="781865" y="654388"/>
                      </a:lnTo>
                      <a:lnTo>
                        <a:pt x="763168" y="679883"/>
                      </a:lnTo>
                      <a:lnTo>
                        <a:pt x="766568" y="718977"/>
                      </a:lnTo>
                      <a:lnTo>
                        <a:pt x="727475" y="727475"/>
                      </a:lnTo>
                      <a:lnTo>
                        <a:pt x="732574" y="746172"/>
                      </a:lnTo>
                      <a:lnTo>
                        <a:pt x="727869" y="752968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8CDE531B-2741-BE7E-3838-5BE25916BDE6}"/>
                    </a:ext>
                  </a:extLst>
                </p:cNvPr>
                <p:cNvSpPr/>
                <p:nvPr/>
              </p:nvSpPr>
              <p:spPr>
                <a:xfrm>
                  <a:off x="1936668" y="882082"/>
                  <a:ext cx="1127927" cy="960674"/>
                </a:xfrm>
                <a:custGeom>
                  <a:avLst/>
                  <a:gdLst>
                    <a:gd name="connsiteX0" fmla="*/ 2461260 w 4213860"/>
                    <a:gd name="connsiteY0" fmla="*/ 0 h 3589020"/>
                    <a:gd name="connsiteX1" fmla="*/ 2464990 w 4213860"/>
                    <a:gd name="connsiteY1" fmla="*/ 236 h 3589020"/>
                    <a:gd name="connsiteX2" fmla="*/ 2537460 w 4213860"/>
                    <a:gd name="connsiteY2" fmla="*/ 99060 h 3589020"/>
                    <a:gd name="connsiteX3" fmla="*/ 2590800 w 4213860"/>
                    <a:gd name="connsiteY3" fmla="*/ 144780 h 3589020"/>
                    <a:gd name="connsiteX4" fmla="*/ 2682240 w 4213860"/>
                    <a:gd name="connsiteY4" fmla="*/ 236220 h 3589020"/>
                    <a:gd name="connsiteX5" fmla="*/ 2720340 w 4213860"/>
                    <a:gd name="connsiteY5" fmla="*/ 358140 h 3589020"/>
                    <a:gd name="connsiteX6" fmla="*/ 2735580 w 4213860"/>
                    <a:gd name="connsiteY6" fmla="*/ 426720 h 3589020"/>
                    <a:gd name="connsiteX7" fmla="*/ 2758440 w 4213860"/>
                    <a:gd name="connsiteY7" fmla="*/ 495300 h 3589020"/>
                    <a:gd name="connsiteX8" fmla="*/ 2926080 w 4213860"/>
                    <a:gd name="connsiteY8" fmla="*/ 464820 h 3589020"/>
                    <a:gd name="connsiteX9" fmla="*/ 2964180 w 4213860"/>
                    <a:gd name="connsiteY9" fmla="*/ 533400 h 3589020"/>
                    <a:gd name="connsiteX10" fmla="*/ 3078480 w 4213860"/>
                    <a:gd name="connsiteY10" fmla="*/ 609600 h 3589020"/>
                    <a:gd name="connsiteX11" fmla="*/ 3154680 w 4213860"/>
                    <a:gd name="connsiteY11" fmla="*/ 525780 h 3589020"/>
                    <a:gd name="connsiteX12" fmla="*/ 3208020 w 4213860"/>
                    <a:gd name="connsiteY12" fmla="*/ 556260 h 3589020"/>
                    <a:gd name="connsiteX13" fmla="*/ 3291840 w 4213860"/>
                    <a:gd name="connsiteY13" fmla="*/ 579120 h 3589020"/>
                    <a:gd name="connsiteX14" fmla="*/ 3322320 w 4213860"/>
                    <a:gd name="connsiteY14" fmla="*/ 533400 h 3589020"/>
                    <a:gd name="connsiteX15" fmla="*/ 3390900 w 4213860"/>
                    <a:gd name="connsiteY15" fmla="*/ 533400 h 3589020"/>
                    <a:gd name="connsiteX16" fmla="*/ 3520440 w 4213860"/>
                    <a:gd name="connsiteY16" fmla="*/ 647700 h 3589020"/>
                    <a:gd name="connsiteX17" fmla="*/ 3573780 w 4213860"/>
                    <a:gd name="connsiteY17" fmla="*/ 723900 h 3589020"/>
                    <a:gd name="connsiteX18" fmla="*/ 3649980 w 4213860"/>
                    <a:gd name="connsiteY18" fmla="*/ 746760 h 3589020"/>
                    <a:gd name="connsiteX19" fmla="*/ 3703320 w 4213860"/>
                    <a:gd name="connsiteY19" fmla="*/ 861060 h 3589020"/>
                    <a:gd name="connsiteX20" fmla="*/ 3840480 w 4213860"/>
                    <a:gd name="connsiteY20" fmla="*/ 830580 h 3589020"/>
                    <a:gd name="connsiteX21" fmla="*/ 3878580 w 4213860"/>
                    <a:gd name="connsiteY21" fmla="*/ 807720 h 3589020"/>
                    <a:gd name="connsiteX22" fmla="*/ 3992880 w 4213860"/>
                    <a:gd name="connsiteY22" fmla="*/ 792480 h 3589020"/>
                    <a:gd name="connsiteX23" fmla="*/ 3978606 w 4213860"/>
                    <a:gd name="connsiteY23" fmla="*/ 794384 h 3589020"/>
                    <a:gd name="connsiteX24" fmla="*/ 4023360 w 4213860"/>
                    <a:gd name="connsiteY24" fmla="*/ 864870 h 3589020"/>
                    <a:gd name="connsiteX25" fmla="*/ 3937636 w 4213860"/>
                    <a:gd name="connsiteY25" fmla="*/ 902970 h 3589020"/>
                    <a:gd name="connsiteX26" fmla="*/ 3899536 w 4213860"/>
                    <a:gd name="connsiteY26" fmla="*/ 1141096 h 3589020"/>
                    <a:gd name="connsiteX27" fmla="*/ 3994784 w 4213860"/>
                    <a:gd name="connsiteY27" fmla="*/ 1131570 h 3589020"/>
                    <a:gd name="connsiteX28" fmla="*/ 3994784 w 4213860"/>
                    <a:gd name="connsiteY28" fmla="*/ 1207770 h 3589020"/>
                    <a:gd name="connsiteX29" fmla="*/ 3947160 w 4213860"/>
                    <a:gd name="connsiteY29" fmla="*/ 1255396 h 3589020"/>
                    <a:gd name="connsiteX30" fmla="*/ 4051936 w 4213860"/>
                    <a:gd name="connsiteY30" fmla="*/ 1283970 h 3589020"/>
                    <a:gd name="connsiteX31" fmla="*/ 4090036 w 4213860"/>
                    <a:gd name="connsiteY31" fmla="*/ 1331596 h 3589020"/>
                    <a:gd name="connsiteX32" fmla="*/ 4042410 w 4213860"/>
                    <a:gd name="connsiteY32" fmla="*/ 1379220 h 3589020"/>
                    <a:gd name="connsiteX33" fmla="*/ 4147184 w 4213860"/>
                    <a:gd name="connsiteY33" fmla="*/ 1436370 h 3589020"/>
                    <a:gd name="connsiteX34" fmla="*/ 4213860 w 4213860"/>
                    <a:gd name="connsiteY34" fmla="*/ 1541144 h 3589020"/>
                    <a:gd name="connsiteX35" fmla="*/ 4213860 w 4213860"/>
                    <a:gd name="connsiteY35" fmla="*/ 1693544 h 3589020"/>
                    <a:gd name="connsiteX36" fmla="*/ 4128136 w 4213860"/>
                    <a:gd name="connsiteY36" fmla="*/ 1712596 h 3589020"/>
                    <a:gd name="connsiteX37" fmla="*/ 4128136 w 4213860"/>
                    <a:gd name="connsiteY37" fmla="*/ 1874520 h 3589020"/>
                    <a:gd name="connsiteX38" fmla="*/ 4090036 w 4213860"/>
                    <a:gd name="connsiteY38" fmla="*/ 1884044 h 3589020"/>
                    <a:gd name="connsiteX39" fmla="*/ 4042410 w 4213860"/>
                    <a:gd name="connsiteY39" fmla="*/ 1836420 h 3589020"/>
                    <a:gd name="connsiteX40" fmla="*/ 3994784 w 4213860"/>
                    <a:gd name="connsiteY40" fmla="*/ 1836420 h 3589020"/>
                    <a:gd name="connsiteX41" fmla="*/ 3928110 w 4213860"/>
                    <a:gd name="connsiteY41" fmla="*/ 1884044 h 3589020"/>
                    <a:gd name="connsiteX42" fmla="*/ 3832860 w 4213860"/>
                    <a:gd name="connsiteY42" fmla="*/ 1893570 h 3589020"/>
                    <a:gd name="connsiteX43" fmla="*/ 3804284 w 4213860"/>
                    <a:gd name="connsiteY43" fmla="*/ 1912620 h 3589020"/>
                    <a:gd name="connsiteX44" fmla="*/ 3689984 w 4213860"/>
                    <a:gd name="connsiteY44" fmla="*/ 1931670 h 3589020"/>
                    <a:gd name="connsiteX45" fmla="*/ 3661410 w 4213860"/>
                    <a:gd name="connsiteY45" fmla="*/ 1884044 h 3589020"/>
                    <a:gd name="connsiteX46" fmla="*/ 3556636 w 4213860"/>
                    <a:gd name="connsiteY46" fmla="*/ 1922144 h 3589020"/>
                    <a:gd name="connsiteX47" fmla="*/ 3528060 w 4213860"/>
                    <a:gd name="connsiteY47" fmla="*/ 1893570 h 3589020"/>
                    <a:gd name="connsiteX48" fmla="*/ 3470910 w 4213860"/>
                    <a:gd name="connsiteY48" fmla="*/ 1950720 h 3589020"/>
                    <a:gd name="connsiteX49" fmla="*/ 3280410 w 4213860"/>
                    <a:gd name="connsiteY49" fmla="*/ 1931670 h 3589020"/>
                    <a:gd name="connsiteX50" fmla="*/ 3232784 w 4213860"/>
                    <a:gd name="connsiteY50" fmla="*/ 2065020 h 3589020"/>
                    <a:gd name="connsiteX51" fmla="*/ 3166110 w 4213860"/>
                    <a:gd name="connsiteY51" fmla="*/ 1988820 h 3589020"/>
                    <a:gd name="connsiteX52" fmla="*/ 3051810 w 4213860"/>
                    <a:gd name="connsiteY52" fmla="*/ 1979296 h 3589020"/>
                    <a:gd name="connsiteX53" fmla="*/ 2832736 w 4213860"/>
                    <a:gd name="connsiteY53" fmla="*/ 1893570 h 3589020"/>
                    <a:gd name="connsiteX54" fmla="*/ 2699384 w 4213860"/>
                    <a:gd name="connsiteY54" fmla="*/ 1960244 h 3589020"/>
                    <a:gd name="connsiteX55" fmla="*/ 2689860 w 4213860"/>
                    <a:gd name="connsiteY55" fmla="*/ 2045970 h 3589020"/>
                    <a:gd name="connsiteX56" fmla="*/ 2670810 w 4213860"/>
                    <a:gd name="connsiteY56" fmla="*/ 2169796 h 3589020"/>
                    <a:gd name="connsiteX57" fmla="*/ 2575560 w 4213860"/>
                    <a:gd name="connsiteY57" fmla="*/ 2303144 h 3589020"/>
                    <a:gd name="connsiteX58" fmla="*/ 2561962 w 4213860"/>
                    <a:gd name="connsiteY58" fmla="*/ 2391538 h 3589020"/>
                    <a:gd name="connsiteX59" fmla="*/ 2491740 w 4213860"/>
                    <a:gd name="connsiteY59" fmla="*/ 2354580 h 3589020"/>
                    <a:gd name="connsiteX60" fmla="*/ 2308860 w 4213860"/>
                    <a:gd name="connsiteY60" fmla="*/ 2324100 h 3589020"/>
                    <a:gd name="connsiteX61" fmla="*/ 2270760 w 4213860"/>
                    <a:gd name="connsiteY61" fmla="*/ 2247900 h 3589020"/>
                    <a:gd name="connsiteX62" fmla="*/ 2156460 w 4213860"/>
                    <a:gd name="connsiteY62" fmla="*/ 2263140 h 3589020"/>
                    <a:gd name="connsiteX63" fmla="*/ 2118360 w 4213860"/>
                    <a:gd name="connsiteY63" fmla="*/ 2362200 h 3589020"/>
                    <a:gd name="connsiteX64" fmla="*/ 2179320 w 4213860"/>
                    <a:gd name="connsiteY64" fmla="*/ 2430780 h 3589020"/>
                    <a:gd name="connsiteX65" fmla="*/ 2217420 w 4213860"/>
                    <a:gd name="connsiteY65" fmla="*/ 2659380 h 3589020"/>
                    <a:gd name="connsiteX66" fmla="*/ 2202180 w 4213860"/>
                    <a:gd name="connsiteY66" fmla="*/ 2781300 h 3589020"/>
                    <a:gd name="connsiteX67" fmla="*/ 2026920 w 4213860"/>
                    <a:gd name="connsiteY67" fmla="*/ 2697480 h 3589020"/>
                    <a:gd name="connsiteX68" fmla="*/ 2019300 w 4213860"/>
                    <a:gd name="connsiteY68" fmla="*/ 2895600 h 3589020"/>
                    <a:gd name="connsiteX69" fmla="*/ 1950720 w 4213860"/>
                    <a:gd name="connsiteY69" fmla="*/ 2849880 h 3589020"/>
                    <a:gd name="connsiteX70" fmla="*/ 1882140 w 4213860"/>
                    <a:gd name="connsiteY70" fmla="*/ 2910840 h 3589020"/>
                    <a:gd name="connsiteX71" fmla="*/ 1775460 w 4213860"/>
                    <a:gd name="connsiteY71" fmla="*/ 2910840 h 3589020"/>
                    <a:gd name="connsiteX72" fmla="*/ 1722120 w 4213860"/>
                    <a:gd name="connsiteY72" fmla="*/ 3048000 h 3589020"/>
                    <a:gd name="connsiteX73" fmla="*/ 1623060 w 4213860"/>
                    <a:gd name="connsiteY73" fmla="*/ 3048000 h 3589020"/>
                    <a:gd name="connsiteX74" fmla="*/ 1501140 w 4213860"/>
                    <a:gd name="connsiteY74" fmla="*/ 2933700 h 3589020"/>
                    <a:gd name="connsiteX75" fmla="*/ 1417320 w 4213860"/>
                    <a:gd name="connsiteY75" fmla="*/ 3192780 h 3589020"/>
                    <a:gd name="connsiteX76" fmla="*/ 1394460 w 4213860"/>
                    <a:gd name="connsiteY76" fmla="*/ 3261360 h 3589020"/>
                    <a:gd name="connsiteX77" fmla="*/ 1356360 w 4213860"/>
                    <a:gd name="connsiteY77" fmla="*/ 3284220 h 3589020"/>
                    <a:gd name="connsiteX78" fmla="*/ 1325880 w 4213860"/>
                    <a:gd name="connsiteY78" fmla="*/ 3398520 h 3589020"/>
                    <a:gd name="connsiteX79" fmla="*/ 1272540 w 4213860"/>
                    <a:gd name="connsiteY79" fmla="*/ 3436620 h 3589020"/>
                    <a:gd name="connsiteX80" fmla="*/ 1219200 w 4213860"/>
                    <a:gd name="connsiteY80" fmla="*/ 3314700 h 3589020"/>
                    <a:gd name="connsiteX81" fmla="*/ 1104900 w 4213860"/>
                    <a:gd name="connsiteY81" fmla="*/ 3329940 h 3589020"/>
                    <a:gd name="connsiteX82" fmla="*/ 1089660 w 4213860"/>
                    <a:gd name="connsiteY82" fmla="*/ 3444240 h 3589020"/>
                    <a:gd name="connsiteX83" fmla="*/ 1021080 w 4213860"/>
                    <a:gd name="connsiteY83" fmla="*/ 3451860 h 3589020"/>
                    <a:gd name="connsiteX84" fmla="*/ 967740 w 4213860"/>
                    <a:gd name="connsiteY84" fmla="*/ 3573780 h 3589020"/>
                    <a:gd name="connsiteX85" fmla="*/ 891540 w 4213860"/>
                    <a:gd name="connsiteY85" fmla="*/ 3535680 h 3589020"/>
                    <a:gd name="connsiteX86" fmla="*/ 815340 w 4213860"/>
                    <a:gd name="connsiteY86" fmla="*/ 3558540 h 3589020"/>
                    <a:gd name="connsiteX87" fmla="*/ 762000 w 4213860"/>
                    <a:gd name="connsiteY87" fmla="*/ 3589020 h 3589020"/>
                    <a:gd name="connsiteX88" fmla="*/ 693420 w 4213860"/>
                    <a:gd name="connsiteY88" fmla="*/ 3550920 h 3589020"/>
                    <a:gd name="connsiteX89" fmla="*/ 510540 w 4213860"/>
                    <a:gd name="connsiteY89" fmla="*/ 3497580 h 3589020"/>
                    <a:gd name="connsiteX90" fmla="*/ 228600 w 4213860"/>
                    <a:gd name="connsiteY90" fmla="*/ 3459480 h 3589020"/>
                    <a:gd name="connsiteX91" fmla="*/ 213360 w 4213860"/>
                    <a:gd name="connsiteY91" fmla="*/ 3307080 h 3589020"/>
                    <a:gd name="connsiteX92" fmla="*/ 30480 w 4213860"/>
                    <a:gd name="connsiteY92" fmla="*/ 3147060 h 3589020"/>
                    <a:gd name="connsiteX93" fmla="*/ 45720 w 4213860"/>
                    <a:gd name="connsiteY93" fmla="*/ 3025140 h 3589020"/>
                    <a:gd name="connsiteX94" fmla="*/ 0 w 4213860"/>
                    <a:gd name="connsiteY94" fmla="*/ 2926080 h 3589020"/>
                    <a:gd name="connsiteX95" fmla="*/ 114300 w 4213860"/>
                    <a:gd name="connsiteY95" fmla="*/ 2781300 h 3589020"/>
                    <a:gd name="connsiteX96" fmla="*/ 144780 w 4213860"/>
                    <a:gd name="connsiteY96" fmla="*/ 2903220 h 3589020"/>
                    <a:gd name="connsiteX97" fmla="*/ 220980 w 4213860"/>
                    <a:gd name="connsiteY97" fmla="*/ 2872740 h 3589020"/>
                    <a:gd name="connsiteX98" fmla="*/ 220980 w 4213860"/>
                    <a:gd name="connsiteY98" fmla="*/ 2979420 h 3589020"/>
                    <a:gd name="connsiteX99" fmla="*/ 220980 w 4213860"/>
                    <a:gd name="connsiteY99" fmla="*/ 3009900 h 3589020"/>
                    <a:gd name="connsiteX100" fmla="*/ 404404 w 4213860"/>
                    <a:gd name="connsiteY100" fmla="*/ 3009900 h 3589020"/>
                    <a:gd name="connsiteX101" fmla="*/ 461010 w 4213860"/>
                    <a:gd name="connsiteY101" fmla="*/ 2960370 h 3589020"/>
                    <a:gd name="connsiteX102" fmla="*/ 518160 w 4213860"/>
                    <a:gd name="connsiteY102" fmla="*/ 2941320 h 3589020"/>
                    <a:gd name="connsiteX103" fmla="*/ 524510 w 4213860"/>
                    <a:gd name="connsiteY103" fmla="*/ 2896870 h 3589020"/>
                    <a:gd name="connsiteX104" fmla="*/ 645160 w 4213860"/>
                    <a:gd name="connsiteY104" fmla="*/ 2827020 h 3589020"/>
                    <a:gd name="connsiteX105" fmla="*/ 657860 w 4213860"/>
                    <a:gd name="connsiteY105" fmla="*/ 2896870 h 3589020"/>
                    <a:gd name="connsiteX106" fmla="*/ 588010 w 4213860"/>
                    <a:gd name="connsiteY106" fmla="*/ 2922270 h 3589020"/>
                    <a:gd name="connsiteX107" fmla="*/ 588010 w 4213860"/>
                    <a:gd name="connsiteY107" fmla="*/ 2973070 h 3589020"/>
                    <a:gd name="connsiteX108" fmla="*/ 542648 w 4213860"/>
                    <a:gd name="connsiteY108" fmla="*/ 3032390 h 3589020"/>
                    <a:gd name="connsiteX109" fmla="*/ 548640 w 4213860"/>
                    <a:gd name="connsiteY109" fmla="*/ 3040380 h 3589020"/>
                    <a:gd name="connsiteX110" fmla="*/ 632460 w 4213860"/>
                    <a:gd name="connsiteY110" fmla="*/ 3070860 h 3589020"/>
                    <a:gd name="connsiteX111" fmla="*/ 762000 w 4213860"/>
                    <a:gd name="connsiteY111" fmla="*/ 3040380 h 3589020"/>
                    <a:gd name="connsiteX112" fmla="*/ 891540 w 4213860"/>
                    <a:gd name="connsiteY112" fmla="*/ 3017520 h 3589020"/>
                    <a:gd name="connsiteX113" fmla="*/ 899160 w 4213860"/>
                    <a:gd name="connsiteY113" fmla="*/ 2926080 h 3589020"/>
                    <a:gd name="connsiteX114" fmla="*/ 853440 w 4213860"/>
                    <a:gd name="connsiteY114" fmla="*/ 2910840 h 3589020"/>
                    <a:gd name="connsiteX115" fmla="*/ 845820 w 4213860"/>
                    <a:gd name="connsiteY115" fmla="*/ 2872740 h 3589020"/>
                    <a:gd name="connsiteX116" fmla="*/ 762000 w 4213860"/>
                    <a:gd name="connsiteY116" fmla="*/ 2834640 h 3589020"/>
                    <a:gd name="connsiteX117" fmla="*/ 807720 w 4213860"/>
                    <a:gd name="connsiteY117" fmla="*/ 2766060 h 3589020"/>
                    <a:gd name="connsiteX118" fmla="*/ 899160 w 4213860"/>
                    <a:gd name="connsiteY118" fmla="*/ 2750820 h 3589020"/>
                    <a:gd name="connsiteX119" fmla="*/ 1143000 w 4213860"/>
                    <a:gd name="connsiteY119" fmla="*/ 2872740 h 3589020"/>
                    <a:gd name="connsiteX120" fmla="*/ 1104900 w 4213860"/>
                    <a:gd name="connsiteY120" fmla="*/ 2766060 h 3589020"/>
                    <a:gd name="connsiteX121" fmla="*/ 1120140 w 4213860"/>
                    <a:gd name="connsiteY121" fmla="*/ 2727960 h 3589020"/>
                    <a:gd name="connsiteX122" fmla="*/ 1211580 w 4213860"/>
                    <a:gd name="connsiteY122" fmla="*/ 2773680 h 3589020"/>
                    <a:gd name="connsiteX123" fmla="*/ 1226820 w 4213860"/>
                    <a:gd name="connsiteY123" fmla="*/ 2697480 h 3589020"/>
                    <a:gd name="connsiteX124" fmla="*/ 1173480 w 4213860"/>
                    <a:gd name="connsiteY124" fmla="*/ 2628900 h 3589020"/>
                    <a:gd name="connsiteX125" fmla="*/ 1143000 w 4213860"/>
                    <a:gd name="connsiteY125" fmla="*/ 2575560 h 3589020"/>
                    <a:gd name="connsiteX126" fmla="*/ 1120140 w 4213860"/>
                    <a:gd name="connsiteY126" fmla="*/ 2484120 h 3589020"/>
                    <a:gd name="connsiteX127" fmla="*/ 1219200 w 4213860"/>
                    <a:gd name="connsiteY127" fmla="*/ 2506980 h 3589020"/>
                    <a:gd name="connsiteX128" fmla="*/ 1287780 w 4213860"/>
                    <a:gd name="connsiteY128" fmla="*/ 2583180 h 3589020"/>
                    <a:gd name="connsiteX129" fmla="*/ 1394460 w 4213860"/>
                    <a:gd name="connsiteY129" fmla="*/ 2545080 h 3589020"/>
                    <a:gd name="connsiteX130" fmla="*/ 1478280 w 4213860"/>
                    <a:gd name="connsiteY130" fmla="*/ 2560320 h 3589020"/>
                    <a:gd name="connsiteX131" fmla="*/ 1569720 w 4213860"/>
                    <a:gd name="connsiteY131" fmla="*/ 2506980 h 3589020"/>
                    <a:gd name="connsiteX132" fmla="*/ 1615440 w 4213860"/>
                    <a:gd name="connsiteY132" fmla="*/ 2537460 h 3589020"/>
                    <a:gd name="connsiteX133" fmla="*/ 1630680 w 4213860"/>
                    <a:gd name="connsiteY133" fmla="*/ 2506980 h 3589020"/>
                    <a:gd name="connsiteX134" fmla="*/ 1623060 w 4213860"/>
                    <a:gd name="connsiteY134" fmla="*/ 2430780 h 3589020"/>
                    <a:gd name="connsiteX135" fmla="*/ 1584960 w 4213860"/>
                    <a:gd name="connsiteY135" fmla="*/ 2354580 h 3589020"/>
                    <a:gd name="connsiteX136" fmla="*/ 1600200 w 4213860"/>
                    <a:gd name="connsiteY136" fmla="*/ 2263140 h 3589020"/>
                    <a:gd name="connsiteX137" fmla="*/ 1569720 w 4213860"/>
                    <a:gd name="connsiteY137" fmla="*/ 2148840 h 3589020"/>
                    <a:gd name="connsiteX138" fmla="*/ 1623060 w 4213860"/>
                    <a:gd name="connsiteY138" fmla="*/ 2110740 h 3589020"/>
                    <a:gd name="connsiteX139" fmla="*/ 1744980 w 4213860"/>
                    <a:gd name="connsiteY139" fmla="*/ 2019300 h 3589020"/>
                    <a:gd name="connsiteX140" fmla="*/ 1798320 w 4213860"/>
                    <a:gd name="connsiteY140" fmla="*/ 2133600 h 3589020"/>
                    <a:gd name="connsiteX141" fmla="*/ 1805940 w 4213860"/>
                    <a:gd name="connsiteY141" fmla="*/ 2270760 h 3589020"/>
                    <a:gd name="connsiteX142" fmla="*/ 1783080 w 4213860"/>
                    <a:gd name="connsiteY142" fmla="*/ 2339340 h 3589020"/>
                    <a:gd name="connsiteX143" fmla="*/ 1805940 w 4213860"/>
                    <a:gd name="connsiteY143" fmla="*/ 2385060 h 3589020"/>
                    <a:gd name="connsiteX144" fmla="*/ 1859280 w 4213860"/>
                    <a:gd name="connsiteY144" fmla="*/ 2430780 h 3589020"/>
                    <a:gd name="connsiteX145" fmla="*/ 1920240 w 4213860"/>
                    <a:gd name="connsiteY145" fmla="*/ 2407920 h 3589020"/>
                    <a:gd name="connsiteX146" fmla="*/ 1958340 w 4213860"/>
                    <a:gd name="connsiteY146" fmla="*/ 2263140 h 3589020"/>
                    <a:gd name="connsiteX147" fmla="*/ 1973580 w 4213860"/>
                    <a:gd name="connsiteY147" fmla="*/ 2194560 h 3589020"/>
                    <a:gd name="connsiteX148" fmla="*/ 1988820 w 4213860"/>
                    <a:gd name="connsiteY148" fmla="*/ 2087880 h 3589020"/>
                    <a:gd name="connsiteX149" fmla="*/ 2004060 w 4213860"/>
                    <a:gd name="connsiteY149" fmla="*/ 1981200 h 3589020"/>
                    <a:gd name="connsiteX150" fmla="*/ 1905000 w 4213860"/>
                    <a:gd name="connsiteY150" fmla="*/ 1821180 h 3589020"/>
                    <a:gd name="connsiteX151" fmla="*/ 1676400 w 4213860"/>
                    <a:gd name="connsiteY151" fmla="*/ 1554480 h 3589020"/>
                    <a:gd name="connsiteX152" fmla="*/ 1691640 w 4213860"/>
                    <a:gd name="connsiteY152" fmla="*/ 1371600 h 3589020"/>
                    <a:gd name="connsiteX153" fmla="*/ 1569720 w 4213860"/>
                    <a:gd name="connsiteY153" fmla="*/ 1234440 h 3589020"/>
                    <a:gd name="connsiteX154" fmla="*/ 1562100 w 4213860"/>
                    <a:gd name="connsiteY154" fmla="*/ 1120140 h 3589020"/>
                    <a:gd name="connsiteX155" fmla="*/ 1744980 w 4213860"/>
                    <a:gd name="connsiteY155" fmla="*/ 1005840 h 3589020"/>
                    <a:gd name="connsiteX156" fmla="*/ 1798320 w 4213860"/>
                    <a:gd name="connsiteY156" fmla="*/ 723900 h 3589020"/>
                    <a:gd name="connsiteX157" fmla="*/ 1828800 w 4213860"/>
                    <a:gd name="connsiteY157" fmla="*/ 662940 h 3589020"/>
                    <a:gd name="connsiteX158" fmla="*/ 1996440 w 4213860"/>
                    <a:gd name="connsiteY158" fmla="*/ 548640 h 3589020"/>
                    <a:gd name="connsiteX159" fmla="*/ 1988820 w 4213860"/>
                    <a:gd name="connsiteY159" fmla="*/ 487680 h 3589020"/>
                    <a:gd name="connsiteX160" fmla="*/ 2110740 w 4213860"/>
                    <a:gd name="connsiteY160" fmla="*/ 281940 h 3589020"/>
                    <a:gd name="connsiteX161" fmla="*/ 2065020 w 4213860"/>
                    <a:gd name="connsiteY161" fmla="*/ 182880 h 3589020"/>
                    <a:gd name="connsiteX162" fmla="*/ 2263140 w 4213860"/>
                    <a:gd name="connsiteY162" fmla="*/ 152400 h 3589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</a:cxnLst>
                  <a:rect l="l" t="t" r="r" b="b"/>
                  <a:pathLst>
                    <a:path w="4213860" h="3589020">
                      <a:moveTo>
                        <a:pt x="2461260" y="0"/>
                      </a:moveTo>
                      <a:lnTo>
                        <a:pt x="2464990" y="236"/>
                      </a:lnTo>
                      <a:lnTo>
                        <a:pt x="2537460" y="99060"/>
                      </a:lnTo>
                      <a:lnTo>
                        <a:pt x="2590800" y="144780"/>
                      </a:lnTo>
                      <a:lnTo>
                        <a:pt x="2682240" y="236220"/>
                      </a:lnTo>
                      <a:lnTo>
                        <a:pt x="2720340" y="358140"/>
                      </a:lnTo>
                      <a:lnTo>
                        <a:pt x="2735580" y="426720"/>
                      </a:lnTo>
                      <a:lnTo>
                        <a:pt x="2758440" y="495300"/>
                      </a:lnTo>
                      <a:lnTo>
                        <a:pt x="2926080" y="464820"/>
                      </a:lnTo>
                      <a:lnTo>
                        <a:pt x="2964180" y="533400"/>
                      </a:lnTo>
                      <a:lnTo>
                        <a:pt x="3078480" y="609600"/>
                      </a:lnTo>
                      <a:lnTo>
                        <a:pt x="3154680" y="525780"/>
                      </a:lnTo>
                      <a:lnTo>
                        <a:pt x="3208020" y="556260"/>
                      </a:lnTo>
                      <a:lnTo>
                        <a:pt x="3291840" y="579120"/>
                      </a:lnTo>
                      <a:lnTo>
                        <a:pt x="3322320" y="533400"/>
                      </a:lnTo>
                      <a:lnTo>
                        <a:pt x="3390900" y="533400"/>
                      </a:lnTo>
                      <a:lnTo>
                        <a:pt x="3520440" y="647700"/>
                      </a:lnTo>
                      <a:lnTo>
                        <a:pt x="3573780" y="723900"/>
                      </a:lnTo>
                      <a:lnTo>
                        <a:pt x="3649980" y="746760"/>
                      </a:lnTo>
                      <a:lnTo>
                        <a:pt x="3703320" y="861060"/>
                      </a:lnTo>
                      <a:lnTo>
                        <a:pt x="3840480" y="830580"/>
                      </a:lnTo>
                      <a:lnTo>
                        <a:pt x="3878580" y="807720"/>
                      </a:lnTo>
                      <a:lnTo>
                        <a:pt x="3992880" y="792480"/>
                      </a:lnTo>
                      <a:lnTo>
                        <a:pt x="3978606" y="794384"/>
                      </a:lnTo>
                      <a:lnTo>
                        <a:pt x="4023360" y="864870"/>
                      </a:lnTo>
                      <a:lnTo>
                        <a:pt x="3937636" y="902970"/>
                      </a:lnTo>
                      <a:lnTo>
                        <a:pt x="3899536" y="1141096"/>
                      </a:lnTo>
                      <a:lnTo>
                        <a:pt x="3994784" y="1131570"/>
                      </a:lnTo>
                      <a:lnTo>
                        <a:pt x="3994784" y="1207770"/>
                      </a:lnTo>
                      <a:lnTo>
                        <a:pt x="3947160" y="1255396"/>
                      </a:lnTo>
                      <a:lnTo>
                        <a:pt x="4051936" y="1283970"/>
                      </a:lnTo>
                      <a:lnTo>
                        <a:pt x="4090036" y="1331596"/>
                      </a:lnTo>
                      <a:lnTo>
                        <a:pt x="4042410" y="1379220"/>
                      </a:lnTo>
                      <a:lnTo>
                        <a:pt x="4147184" y="1436370"/>
                      </a:lnTo>
                      <a:lnTo>
                        <a:pt x="4213860" y="1541144"/>
                      </a:lnTo>
                      <a:lnTo>
                        <a:pt x="4213860" y="1693544"/>
                      </a:lnTo>
                      <a:lnTo>
                        <a:pt x="4128136" y="1712596"/>
                      </a:lnTo>
                      <a:lnTo>
                        <a:pt x="4128136" y="1874520"/>
                      </a:lnTo>
                      <a:lnTo>
                        <a:pt x="4090036" y="1884044"/>
                      </a:lnTo>
                      <a:lnTo>
                        <a:pt x="4042410" y="1836420"/>
                      </a:lnTo>
                      <a:lnTo>
                        <a:pt x="3994784" y="1836420"/>
                      </a:lnTo>
                      <a:lnTo>
                        <a:pt x="3928110" y="1884044"/>
                      </a:lnTo>
                      <a:lnTo>
                        <a:pt x="3832860" y="1893570"/>
                      </a:lnTo>
                      <a:lnTo>
                        <a:pt x="3804284" y="1912620"/>
                      </a:lnTo>
                      <a:lnTo>
                        <a:pt x="3689984" y="1931670"/>
                      </a:lnTo>
                      <a:lnTo>
                        <a:pt x="3661410" y="1884044"/>
                      </a:lnTo>
                      <a:lnTo>
                        <a:pt x="3556636" y="1922144"/>
                      </a:lnTo>
                      <a:lnTo>
                        <a:pt x="3528060" y="1893570"/>
                      </a:lnTo>
                      <a:lnTo>
                        <a:pt x="3470910" y="1950720"/>
                      </a:lnTo>
                      <a:lnTo>
                        <a:pt x="3280410" y="1931670"/>
                      </a:lnTo>
                      <a:lnTo>
                        <a:pt x="3232784" y="2065020"/>
                      </a:lnTo>
                      <a:lnTo>
                        <a:pt x="3166110" y="1988820"/>
                      </a:lnTo>
                      <a:lnTo>
                        <a:pt x="3051810" y="1979296"/>
                      </a:lnTo>
                      <a:lnTo>
                        <a:pt x="2832736" y="1893570"/>
                      </a:lnTo>
                      <a:lnTo>
                        <a:pt x="2699384" y="1960244"/>
                      </a:lnTo>
                      <a:lnTo>
                        <a:pt x="2689860" y="2045970"/>
                      </a:lnTo>
                      <a:lnTo>
                        <a:pt x="2670810" y="2169796"/>
                      </a:lnTo>
                      <a:lnTo>
                        <a:pt x="2575560" y="2303144"/>
                      </a:lnTo>
                      <a:lnTo>
                        <a:pt x="2561962" y="2391538"/>
                      </a:lnTo>
                      <a:lnTo>
                        <a:pt x="2491740" y="2354580"/>
                      </a:lnTo>
                      <a:lnTo>
                        <a:pt x="2308860" y="2324100"/>
                      </a:lnTo>
                      <a:lnTo>
                        <a:pt x="2270760" y="2247900"/>
                      </a:lnTo>
                      <a:lnTo>
                        <a:pt x="2156460" y="2263140"/>
                      </a:lnTo>
                      <a:lnTo>
                        <a:pt x="2118360" y="2362200"/>
                      </a:lnTo>
                      <a:lnTo>
                        <a:pt x="2179320" y="2430780"/>
                      </a:lnTo>
                      <a:lnTo>
                        <a:pt x="2217420" y="2659380"/>
                      </a:lnTo>
                      <a:lnTo>
                        <a:pt x="2202180" y="2781300"/>
                      </a:lnTo>
                      <a:lnTo>
                        <a:pt x="2026920" y="2697480"/>
                      </a:lnTo>
                      <a:lnTo>
                        <a:pt x="2019300" y="2895600"/>
                      </a:lnTo>
                      <a:lnTo>
                        <a:pt x="1950720" y="2849880"/>
                      </a:lnTo>
                      <a:lnTo>
                        <a:pt x="1882140" y="2910840"/>
                      </a:lnTo>
                      <a:lnTo>
                        <a:pt x="1775460" y="2910840"/>
                      </a:lnTo>
                      <a:lnTo>
                        <a:pt x="1722120" y="3048000"/>
                      </a:lnTo>
                      <a:lnTo>
                        <a:pt x="1623060" y="3048000"/>
                      </a:lnTo>
                      <a:lnTo>
                        <a:pt x="1501140" y="2933700"/>
                      </a:lnTo>
                      <a:lnTo>
                        <a:pt x="1417320" y="3192780"/>
                      </a:lnTo>
                      <a:lnTo>
                        <a:pt x="1394460" y="3261360"/>
                      </a:lnTo>
                      <a:lnTo>
                        <a:pt x="1356360" y="3284220"/>
                      </a:lnTo>
                      <a:lnTo>
                        <a:pt x="1325880" y="3398520"/>
                      </a:lnTo>
                      <a:lnTo>
                        <a:pt x="1272540" y="3436620"/>
                      </a:lnTo>
                      <a:lnTo>
                        <a:pt x="1219200" y="3314700"/>
                      </a:lnTo>
                      <a:lnTo>
                        <a:pt x="1104900" y="3329940"/>
                      </a:lnTo>
                      <a:lnTo>
                        <a:pt x="1089660" y="3444240"/>
                      </a:lnTo>
                      <a:lnTo>
                        <a:pt x="1021080" y="3451860"/>
                      </a:lnTo>
                      <a:lnTo>
                        <a:pt x="967740" y="3573780"/>
                      </a:lnTo>
                      <a:lnTo>
                        <a:pt x="891540" y="3535680"/>
                      </a:lnTo>
                      <a:lnTo>
                        <a:pt x="815340" y="3558540"/>
                      </a:lnTo>
                      <a:lnTo>
                        <a:pt x="762000" y="3589020"/>
                      </a:lnTo>
                      <a:lnTo>
                        <a:pt x="693420" y="3550920"/>
                      </a:lnTo>
                      <a:lnTo>
                        <a:pt x="510540" y="3497580"/>
                      </a:lnTo>
                      <a:lnTo>
                        <a:pt x="228600" y="3459480"/>
                      </a:lnTo>
                      <a:lnTo>
                        <a:pt x="213360" y="3307080"/>
                      </a:lnTo>
                      <a:lnTo>
                        <a:pt x="30480" y="3147060"/>
                      </a:lnTo>
                      <a:lnTo>
                        <a:pt x="45720" y="3025140"/>
                      </a:lnTo>
                      <a:lnTo>
                        <a:pt x="0" y="2926080"/>
                      </a:lnTo>
                      <a:lnTo>
                        <a:pt x="114300" y="2781300"/>
                      </a:lnTo>
                      <a:lnTo>
                        <a:pt x="144780" y="2903220"/>
                      </a:lnTo>
                      <a:lnTo>
                        <a:pt x="220980" y="2872740"/>
                      </a:lnTo>
                      <a:lnTo>
                        <a:pt x="220980" y="2979420"/>
                      </a:lnTo>
                      <a:lnTo>
                        <a:pt x="220980" y="3009900"/>
                      </a:lnTo>
                      <a:lnTo>
                        <a:pt x="404404" y="3009900"/>
                      </a:lnTo>
                      <a:lnTo>
                        <a:pt x="461010" y="2960370"/>
                      </a:lnTo>
                      <a:lnTo>
                        <a:pt x="518160" y="2941320"/>
                      </a:lnTo>
                      <a:lnTo>
                        <a:pt x="524510" y="2896870"/>
                      </a:lnTo>
                      <a:lnTo>
                        <a:pt x="645160" y="2827020"/>
                      </a:lnTo>
                      <a:lnTo>
                        <a:pt x="657860" y="2896870"/>
                      </a:lnTo>
                      <a:lnTo>
                        <a:pt x="588010" y="2922270"/>
                      </a:lnTo>
                      <a:lnTo>
                        <a:pt x="588010" y="2973070"/>
                      </a:lnTo>
                      <a:lnTo>
                        <a:pt x="542648" y="3032390"/>
                      </a:lnTo>
                      <a:lnTo>
                        <a:pt x="548640" y="3040380"/>
                      </a:lnTo>
                      <a:lnTo>
                        <a:pt x="632460" y="3070860"/>
                      </a:lnTo>
                      <a:lnTo>
                        <a:pt x="762000" y="3040380"/>
                      </a:lnTo>
                      <a:lnTo>
                        <a:pt x="891540" y="3017520"/>
                      </a:lnTo>
                      <a:lnTo>
                        <a:pt x="899160" y="2926080"/>
                      </a:lnTo>
                      <a:lnTo>
                        <a:pt x="853440" y="2910840"/>
                      </a:lnTo>
                      <a:lnTo>
                        <a:pt x="845820" y="2872740"/>
                      </a:lnTo>
                      <a:lnTo>
                        <a:pt x="762000" y="2834640"/>
                      </a:lnTo>
                      <a:lnTo>
                        <a:pt x="807720" y="2766060"/>
                      </a:lnTo>
                      <a:lnTo>
                        <a:pt x="899160" y="2750820"/>
                      </a:lnTo>
                      <a:lnTo>
                        <a:pt x="1143000" y="2872740"/>
                      </a:lnTo>
                      <a:lnTo>
                        <a:pt x="1104900" y="2766060"/>
                      </a:lnTo>
                      <a:lnTo>
                        <a:pt x="1120140" y="2727960"/>
                      </a:lnTo>
                      <a:lnTo>
                        <a:pt x="1211580" y="2773680"/>
                      </a:lnTo>
                      <a:lnTo>
                        <a:pt x="1226820" y="2697480"/>
                      </a:lnTo>
                      <a:lnTo>
                        <a:pt x="1173480" y="2628900"/>
                      </a:lnTo>
                      <a:lnTo>
                        <a:pt x="1143000" y="2575560"/>
                      </a:lnTo>
                      <a:lnTo>
                        <a:pt x="1120140" y="2484120"/>
                      </a:lnTo>
                      <a:lnTo>
                        <a:pt x="1219200" y="2506980"/>
                      </a:lnTo>
                      <a:lnTo>
                        <a:pt x="1287780" y="2583180"/>
                      </a:lnTo>
                      <a:lnTo>
                        <a:pt x="1394460" y="2545080"/>
                      </a:lnTo>
                      <a:lnTo>
                        <a:pt x="1478280" y="2560320"/>
                      </a:lnTo>
                      <a:lnTo>
                        <a:pt x="1569720" y="2506980"/>
                      </a:lnTo>
                      <a:lnTo>
                        <a:pt x="1615440" y="2537460"/>
                      </a:lnTo>
                      <a:lnTo>
                        <a:pt x="1630680" y="2506980"/>
                      </a:lnTo>
                      <a:lnTo>
                        <a:pt x="1623060" y="2430780"/>
                      </a:lnTo>
                      <a:lnTo>
                        <a:pt x="1584960" y="2354580"/>
                      </a:lnTo>
                      <a:lnTo>
                        <a:pt x="1600200" y="2263140"/>
                      </a:lnTo>
                      <a:lnTo>
                        <a:pt x="1569720" y="2148840"/>
                      </a:lnTo>
                      <a:lnTo>
                        <a:pt x="1623060" y="2110740"/>
                      </a:lnTo>
                      <a:lnTo>
                        <a:pt x="1744980" y="2019300"/>
                      </a:lnTo>
                      <a:lnTo>
                        <a:pt x="1798320" y="2133600"/>
                      </a:lnTo>
                      <a:lnTo>
                        <a:pt x="1805940" y="2270760"/>
                      </a:lnTo>
                      <a:lnTo>
                        <a:pt x="1783080" y="2339340"/>
                      </a:lnTo>
                      <a:lnTo>
                        <a:pt x="1805940" y="2385060"/>
                      </a:lnTo>
                      <a:lnTo>
                        <a:pt x="1859280" y="2430780"/>
                      </a:lnTo>
                      <a:lnTo>
                        <a:pt x="1920240" y="2407920"/>
                      </a:lnTo>
                      <a:lnTo>
                        <a:pt x="1958340" y="2263140"/>
                      </a:lnTo>
                      <a:lnTo>
                        <a:pt x="1973580" y="2194560"/>
                      </a:lnTo>
                      <a:lnTo>
                        <a:pt x="1988820" y="2087880"/>
                      </a:lnTo>
                      <a:lnTo>
                        <a:pt x="2004060" y="1981200"/>
                      </a:lnTo>
                      <a:lnTo>
                        <a:pt x="1905000" y="1821180"/>
                      </a:lnTo>
                      <a:lnTo>
                        <a:pt x="1676400" y="1554480"/>
                      </a:lnTo>
                      <a:lnTo>
                        <a:pt x="1691640" y="1371600"/>
                      </a:lnTo>
                      <a:lnTo>
                        <a:pt x="1569720" y="1234440"/>
                      </a:lnTo>
                      <a:lnTo>
                        <a:pt x="1562100" y="1120140"/>
                      </a:lnTo>
                      <a:lnTo>
                        <a:pt x="1744980" y="1005840"/>
                      </a:lnTo>
                      <a:lnTo>
                        <a:pt x="1798320" y="723900"/>
                      </a:lnTo>
                      <a:lnTo>
                        <a:pt x="1828800" y="662940"/>
                      </a:lnTo>
                      <a:lnTo>
                        <a:pt x="1996440" y="548640"/>
                      </a:lnTo>
                      <a:lnTo>
                        <a:pt x="1988820" y="487680"/>
                      </a:lnTo>
                      <a:lnTo>
                        <a:pt x="2110740" y="281940"/>
                      </a:lnTo>
                      <a:lnTo>
                        <a:pt x="2065020" y="182880"/>
                      </a:lnTo>
                      <a:lnTo>
                        <a:pt x="2263140" y="152400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EE648C80-03AC-1743-1C08-BAEEB6FD2048}"/>
                    </a:ext>
                  </a:extLst>
                </p:cNvPr>
                <p:cNvSpPr/>
                <p:nvPr/>
              </p:nvSpPr>
              <p:spPr>
                <a:xfrm>
                  <a:off x="2197442" y="1478481"/>
                  <a:ext cx="563245" cy="923138"/>
                </a:xfrm>
                <a:custGeom>
                  <a:avLst/>
                  <a:gdLst>
                    <a:gd name="connsiteX0" fmla="*/ 1300394 w 2104246"/>
                    <a:gd name="connsiteY0" fmla="*/ 19790 h 3448790"/>
                    <a:gd name="connsiteX1" fmla="*/ 1338494 w 2104246"/>
                    <a:gd name="connsiteY1" fmla="*/ 95990 h 3448790"/>
                    <a:gd name="connsiteX2" fmla="*/ 1521374 w 2104246"/>
                    <a:gd name="connsiteY2" fmla="*/ 126470 h 3448790"/>
                    <a:gd name="connsiteX3" fmla="*/ 1591594 w 2104246"/>
                    <a:gd name="connsiteY3" fmla="*/ 163428 h 3448790"/>
                    <a:gd name="connsiteX4" fmla="*/ 1586142 w 2104246"/>
                    <a:gd name="connsiteY4" fmla="*/ 198860 h 3448790"/>
                    <a:gd name="connsiteX5" fmla="*/ 1586142 w 2104246"/>
                    <a:gd name="connsiteY5" fmla="*/ 303634 h 3448790"/>
                    <a:gd name="connsiteX6" fmla="*/ 1671870 w 2104246"/>
                    <a:gd name="connsiteY6" fmla="*/ 322686 h 3448790"/>
                    <a:gd name="connsiteX7" fmla="*/ 1681394 w 2104246"/>
                    <a:gd name="connsiteY7" fmla="*/ 408410 h 3448790"/>
                    <a:gd name="connsiteX8" fmla="*/ 1671870 w 2104246"/>
                    <a:gd name="connsiteY8" fmla="*/ 570334 h 3448790"/>
                    <a:gd name="connsiteX9" fmla="*/ 1786170 w 2104246"/>
                    <a:gd name="connsiteY9" fmla="*/ 589386 h 3448790"/>
                    <a:gd name="connsiteX10" fmla="*/ 1824270 w 2104246"/>
                    <a:gd name="connsiteY10" fmla="*/ 570334 h 3448790"/>
                    <a:gd name="connsiteX11" fmla="*/ 1948094 w 2104246"/>
                    <a:gd name="connsiteY11" fmla="*/ 732260 h 3448790"/>
                    <a:gd name="connsiteX12" fmla="*/ 1919518 w 2104246"/>
                    <a:gd name="connsiteY12" fmla="*/ 856086 h 3448790"/>
                    <a:gd name="connsiteX13" fmla="*/ 1967142 w 2104246"/>
                    <a:gd name="connsiteY13" fmla="*/ 979910 h 3448790"/>
                    <a:gd name="connsiteX14" fmla="*/ 1976670 w 2104246"/>
                    <a:gd name="connsiteY14" fmla="*/ 1065634 h 3448790"/>
                    <a:gd name="connsiteX15" fmla="*/ 2090970 w 2104246"/>
                    <a:gd name="connsiteY15" fmla="*/ 1227560 h 3448790"/>
                    <a:gd name="connsiteX16" fmla="*/ 1986194 w 2104246"/>
                    <a:gd name="connsiteY16" fmla="*/ 1294234 h 3448790"/>
                    <a:gd name="connsiteX17" fmla="*/ 1976670 w 2104246"/>
                    <a:gd name="connsiteY17" fmla="*/ 1370434 h 3448790"/>
                    <a:gd name="connsiteX18" fmla="*/ 1929042 w 2104246"/>
                    <a:gd name="connsiteY18" fmla="*/ 1560934 h 3448790"/>
                    <a:gd name="connsiteX19" fmla="*/ 1919518 w 2104246"/>
                    <a:gd name="connsiteY19" fmla="*/ 1646660 h 3448790"/>
                    <a:gd name="connsiteX20" fmla="*/ 1890942 w 2104246"/>
                    <a:gd name="connsiteY20" fmla="*/ 1703810 h 3448790"/>
                    <a:gd name="connsiteX21" fmla="*/ 1890942 w 2104246"/>
                    <a:gd name="connsiteY21" fmla="*/ 1751434 h 3448790"/>
                    <a:gd name="connsiteX22" fmla="*/ 1976670 w 2104246"/>
                    <a:gd name="connsiteY22" fmla="*/ 1837160 h 3448790"/>
                    <a:gd name="connsiteX23" fmla="*/ 1983108 w 2104246"/>
                    <a:gd name="connsiteY23" fmla="*/ 1834234 h 3448790"/>
                    <a:gd name="connsiteX24" fmla="*/ 1974706 w 2104246"/>
                    <a:gd name="connsiteY24" fmla="*/ 1947650 h 3448790"/>
                    <a:gd name="connsiteX25" fmla="*/ 2104246 w 2104246"/>
                    <a:gd name="connsiteY25" fmla="*/ 2039090 h 3448790"/>
                    <a:gd name="connsiteX26" fmla="*/ 2058526 w 2104246"/>
                    <a:gd name="connsiteY26" fmla="*/ 2176250 h 3448790"/>
                    <a:gd name="connsiteX27" fmla="*/ 2073766 w 2104246"/>
                    <a:gd name="connsiteY27" fmla="*/ 2374370 h 3448790"/>
                    <a:gd name="connsiteX28" fmla="*/ 1997566 w 2104246"/>
                    <a:gd name="connsiteY28" fmla="*/ 2465810 h 3448790"/>
                    <a:gd name="connsiteX29" fmla="*/ 1982326 w 2104246"/>
                    <a:gd name="connsiteY29" fmla="*/ 2671550 h 3448790"/>
                    <a:gd name="connsiteX30" fmla="*/ 1928986 w 2104246"/>
                    <a:gd name="connsiteY30" fmla="*/ 2808710 h 3448790"/>
                    <a:gd name="connsiteX31" fmla="*/ 1852786 w 2104246"/>
                    <a:gd name="connsiteY31" fmla="*/ 2862050 h 3448790"/>
                    <a:gd name="connsiteX32" fmla="*/ 1791826 w 2104246"/>
                    <a:gd name="connsiteY32" fmla="*/ 3029690 h 3448790"/>
                    <a:gd name="connsiteX33" fmla="*/ 1547986 w 2104246"/>
                    <a:gd name="connsiteY33" fmla="*/ 3143990 h 3448790"/>
                    <a:gd name="connsiteX34" fmla="*/ 1410826 w 2104246"/>
                    <a:gd name="connsiteY34" fmla="*/ 3143990 h 3448790"/>
                    <a:gd name="connsiteX35" fmla="*/ 1182226 w 2104246"/>
                    <a:gd name="connsiteY35" fmla="*/ 3052550 h 3448790"/>
                    <a:gd name="connsiteX36" fmla="*/ 1098406 w 2104246"/>
                    <a:gd name="connsiteY36" fmla="*/ 3060170 h 3448790"/>
                    <a:gd name="connsiteX37" fmla="*/ 1037446 w 2104246"/>
                    <a:gd name="connsiteY37" fmla="*/ 3044930 h 3448790"/>
                    <a:gd name="connsiteX38" fmla="*/ 976486 w 2104246"/>
                    <a:gd name="connsiteY38" fmla="*/ 3098270 h 3448790"/>
                    <a:gd name="connsiteX39" fmla="*/ 1090786 w 2104246"/>
                    <a:gd name="connsiteY39" fmla="*/ 3151610 h 3448790"/>
                    <a:gd name="connsiteX40" fmla="*/ 1029826 w 2104246"/>
                    <a:gd name="connsiteY40" fmla="*/ 3258290 h 3448790"/>
                    <a:gd name="connsiteX41" fmla="*/ 976486 w 2104246"/>
                    <a:gd name="connsiteY41" fmla="*/ 3265910 h 3448790"/>
                    <a:gd name="connsiteX42" fmla="*/ 1006966 w 2104246"/>
                    <a:gd name="connsiteY42" fmla="*/ 3349730 h 3448790"/>
                    <a:gd name="connsiteX43" fmla="*/ 968866 w 2104246"/>
                    <a:gd name="connsiteY43" fmla="*/ 3372590 h 3448790"/>
                    <a:gd name="connsiteX44" fmla="*/ 785986 w 2104246"/>
                    <a:gd name="connsiteY44" fmla="*/ 3448790 h 3448790"/>
                    <a:gd name="connsiteX45" fmla="*/ 747886 w 2104246"/>
                    <a:gd name="connsiteY45" fmla="*/ 3364970 h 3448790"/>
                    <a:gd name="connsiteX46" fmla="*/ 778366 w 2104246"/>
                    <a:gd name="connsiteY46" fmla="*/ 3319250 h 3448790"/>
                    <a:gd name="connsiteX47" fmla="*/ 732646 w 2104246"/>
                    <a:gd name="connsiteY47" fmla="*/ 3288770 h 3448790"/>
                    <a:gd name="connsiteX48" fmla="*/ 732646 w 2104246"/>
                    <a:gd name="connsiteY48" fmla="*/ 3243050 h 3448790"/>
                    <a:gd name="connsiteX49" fmla="*/ 625966 w 2104246"/>
                    <a:gd name="connsiteY49" fmla="*/ 3204950 h 3448790"/>
                    <a:gd name="connsiteX50" fmla="*/ 526906 w 2104246"/>
                    <a:gd name="connsiteY50" fmla="*/ 3166850 h 3448790"/>
                    <a:gd name="connsiteX51" fmla="*/ 519286 w 2104246"/>
                    <a:gd name="connsiteY51" fmla="*/ 3067790 h 3448790"/>
                    <a:gd name="connsiteX52" fmla="*/ 397366 w 2104246"/>
                    <a:gd name="connsiteY52" fmla="*/ 3113510 h 3448790"/>
                    <a:gd name="connsiteX53" fmla="*/ 305926 w 2104246"/>
                    <a:gd name="connsiteY53" fmla="*/ 3044930 h 3448790"/>
                    <a:gd name="connsiteX54" fmla="*/ 344026 w 2104246"/>
                    <a:gd name="connsiteY54" fmla="*/ 2839190 h 3448790"/>
                    <a:gd name="connsiteX55" fmla="*/ 283066 w 2104246"/>
                    <a:gd name="connsiteY55" fmla="*/ 2770610 h 3448790"/>
                    <a:gd name="connsiteX56" fmla="*/ 252586 w 2104246"/>
                    <a:gd name="connsiteY56" fmla="*/ 2702030 h 3448790"/>
                    <a:gd name="connsiteX57" fmla="*/ 199246 w 2104246"/>
                    <a:gd name="connsiteY57" fmla="*/ 2679170 h 3448790"/>
                    <a:gd name="connsiteX58" fmla="*/ 229726 w 2104246"/>
                    <a:gd name="connsiteY58" fmla="*/ 2610590 h 3448790"/>
                    <a:gd name="connsiteX59" fmla="*/ 161146 w 2104246"/>
                    <a:gd name="connsiteY59" fmla="*/ 2473430 h 3448790"/>
                    <a:gd name="connsiteX60" fmla="*/ 214486 w 2104246"/>
                    <a:gd name="connsiteY60" fmla="*/ 2427710 h 3448790"/>
                    <a:gd name="connsiteX61" fmla="*/ 283066 w 2104246"/>
                    <a:gd name="connsiteY61" fmla="*/ 2084810 h 3448790"/>
                    <a:gd name="connsiteX62" fmla="*/ 184006 w 2104246"/>
                    <a:gd name="connsiteY62" fmla="*/ 1840970 h 3448790"/>
                    <a:gd name="connsiteX63" fmla="*/ 298306 w 2104246"/>
                    <a:gd name="connsiteY63" fmla="*/ 1604750 h 3448790"/>
                    <a:gd name="connsiteX64" fmla="*/ 184006 w 2104246"/>
                    <a:gd name="connsiteY64" fmla="*/ 1612370 h 3448790"/>
                    <a:gd name="connsiteX65" fmla="*/ 145906 w 2104246"/>
                    <a:gd name="connsiteY65" fmla="*/ 1505690 h 3448790"/>
                    <a:gd name="connsiteX66" fmla="*/ 1126 w 2104246"/>
                    <a:gd name="connsiteY66" fmla="*/ 1345670 h 3448790"/>
                    <a:gd name="connsiteX67" fmla="*/ 0 w 2104246"/>
                    <a:gd name="connsiteY67" fmla="*/ 1339666 h 3448790"/>
                    <a:gd name="connsiteX68" fmla="*/ 50714 w 2104246"/>
                    <a:gd name="connsiteY68" fmla="*/ 1223750 h 3448790"/>
                    <a:gd name="connsiteX69" fmla="*/ 119294 w 2104246"/>
                    <a:gd name="connsiteY69" fmla="*/ 1216130 h 3448790"/>
                    <a:gd name="connsiteX70" fmla="*/ 134534 w 2104246"/>
                    <a:gd name="connsiteY70" fmla="*/ 1101830 h 3448790"/>
                    <a:gd name="connsiteX71" fmla="*/ 248834 w 2104246"/>
                    <a:gd name="connsiteY71" fmla="*/ 1086590 h 3448790"/>
                    <a:gd name="connsiteX72" fmla="*/ 302174 w 2104246"/>
                    <a:gd name="connsiteY72" fmla="*/ 1208510 h 3448790"/>
                    <a:gd name="connsiteX73" fmla="*/ 355514 w 2104246"/>
                    <a:gd name="connsiteY73" fmla="*/ 1170410 h 3448790"/>
                    <a:gd name="connsiteX74" fmla="*/ 385994 w 2104246"/>
                    <a:gd name="connsiteY74" fmla="*/ 1056110 h 3448790"/>
                    <a:gd name="connsiteX75" fmla="*/ 424094 w 2104246"/>
                    <a:gd name="connsiteY75" fmla="*/ 1033250 h 3448790"/>
                    <a:gd name="connsiteX76" fmla="*/ 446954 w 2104246"/>
                    <a:gd name="connsiteY76" fmla="*/ 964670 h 3448790"/>
                    <a:gd name="connsiteX77" fmla="*/ 530774 w 2104246"/>
                    <a:gd name="connsiteY77" fmla="*/ 705590 h 3448790"/>
                    <a:gd name="connsiteX78" fmla="*/ 652694 w 2104246"/>
                    <a:gd name="connsiteY78" fmla="*/ 819890 h 3448790"/>
                    <a:gd name="connsiteX79" fmla="*/ 751754 w 2104246"/>
                    <a:gd name="connsiteY79" fmla="*/ 819890 h 3448790"/>
                    <a:gd name="connsiteX80" fmla="*/ 805094 w 2104246"/>
                    <a:gd name="connsiteY80" fmla="*/ 682730 h 3448790"/>
                    <a:gd name="connsiteX81" fmla="*/ 911774 w 2104246"/>
                    <a:gd name="connsiteY81" fmla="*/ 682730 h 3448790"/>
                    <a:gd name="connsiteX82" fmla="*/ 980354 w 2104246"/>
                    <a:gd name="connsiteY82" fmla="*/ 621770 h 3448790"/>
                    <a:gd name="connsiteX83" fmla="*/ 1048934 w 2104246"/>
                    <a:gd name="connsiteY83" fmla="*/ 667490 h 3448790"/>
                    <a:gd name="connsiteX84" fmla="*/ 1056554 w 2104246"/>
                    <a:gd name="connsiteY84" fmla="*/ 469370 h 3448790"/>
                    <a:gd name="connsiteX85" fmla="*/ 1231814 w 2104246"/>
                    <a:gd name="connsiteY85" fmla="*/ 553190 h 3448790"/>
                    <a:gd name="connsiteX86" fmla="*/ 1247054 w 2104246"/>
                    <a:gd name="connsiteY86" fmla="*/ 431270 h 3448790"/>
                    <a:gd name="connsiteX87" fmla="*/ 1208954 w 2104246"/>
                    <a:gd name="connsiteY87" fmla="*/ 202670 h 3448790"/>
                    <a:gd name="connsiteX88" fmla="*/ 1147994 w 2104246"/>
                    <a:gd name="connsiteY88" fmla="*/ 134090 h 3448790"/>
                    <a:gd name="connsiteX89" fmla="*/ 1186094 w 2104246"/>
                    <a:gd name="connsiteY89" fmla="*/ 35030 h 3448790"/>
                    <a:gd name="connsiteX90" fmla="*/ 1658790 w 2104246"/>
                    <a:gd name="connsiteY90" fmla="*/ 0 h 3448790"/>
                    <a:gd name="connsiteX91" fmla="*/ 1658790 w 2104246"/>
                    <a:gd name="connsiteY91" fmla="*/ 0 h 3448790"/>
                    <a:gd name="connsiteX92" fmla="*/ 1605194 w 2104246"/>
                    <a:gd name="connsiteY92" fmla="*/ 75034 h 34487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2104246" h="3448790">
                      <a:moveTo>
                        <a:pt x="1300394" y="19790"/>
                      </a:moveTo>
                      <a:lnTo>
                        <a:pt x="1338494" y="95990"/>
                      </a:lnTo>
                      <a:lnTo>
                        <a:pt x="1521374" y="126470"/>
                      </a:lnTo>
                      <a:lnTo>
                        <a:pt x="1591594" y="163428"/>
                      </a:lnTo>
                      <a:lnTo>
                        <a:pt x="1586142" y="198860"/>
                      </a:lnTo>
                      <a:lnTo>
                        <a:pt x="1586142" y="303634"/>
                      </a:lnTo>
                      <a:lnTo>
                        <a:pt x="1671870" y="322686"/>
                      </a:lnTo>
                      <a:lnTo>
                        <a:pt x="1681394" y="408410"/>
                      </a:lnTo>
                      <a:lnTo>
                        <a:pt x="1671870" y="570334"/>
                      </a:lnTo>
                      <a:lnTo>
                        <a:pt x="1786170" y="589386"/>
                      </a:lnTo>
                      <a:lnTo>
                        <a:pt x="1824270" y="570334"/>
                      </a:lnTo>
                      <a:lnTo>
                        <a:pt x="1948094" y="732260"/>
                      </a:lnTo>
                      <a:lnTo>
                        <a:pt x="1919518" y="856086"/>
                      </a:lnTo>
                      <a:lnTo>
                        <a:pt x="1967142" y="979910"/>
                      </a:lnTo>
                      <a:lnTo>
                        <a:pt x="1976670" y="1065634"/>
                      </a:lnTo>
                      <a:lnTo>
                        <a:pt x="2090970" y="1227560"/>
                      </a:lnTo>
                      <a:lnTo>
                        <a:pt x="1986194" y="1294234"/>
                      </a:lnTo>
                      <a:lnTo>
                        <a:pt x="1976670" y="1370434"/>
                      </a:lnTo>
                      <a:lnTo>
                        <a:pt x="1929042" y="1560934"/>
                      </a:lnTo>
                      <a:lnTo>
                        <a:pt x="1919518" y="1646660"/>
                      </a:lnTo>
                      <a:lnTo>
                        <a:pt x="1890942" y="1703810"/>
                      </a:lnTo>
                      <a:lnTo>
                        <a:pt x="1890942" y="1751434"/>
                      </a:lnTo>
                      <a:lnTo>
                        <a:pt x="1976670" y="1837160"/>
                      </a:lnTo>
                      <a:lnTo>
                        <a:pt x="1983108" y="1834234"/>
                      </a:lnTo>
                      <a:lnTo>
                        <a:pt x="1974706" y="1947650"/>
                      </a:lnTo>
                      <a:lnTo>
                        <a:pt x="2104246" y="2039090"/>
                      </a:lnTo>
                      <a:lnTo>
                        <a:pt x="2058526" y="2176250"/>
                      </a:lnTo>
                      <a:lnTo>
                        <a:pt x="2073766" y="2374370"/>
                      </a:lnTo>
                      <a:lnTo>
                        <a:pt x="1997566" y="2465810"/>
                      </a:lnTo>
                      <a:lnTo>
                        <a:pt x="1982326" y="2671550"/>
                      </a:lnTo>
                      <a:lnTo>
                        <a:pt x="1928986" y="2808710"/>
                      </a:lnTo>
                      <a:lnTo>
                        <a:pt x="1852786" y="2862050"/>
                      </a:lnTo>
                      <a:lnTo>
                        <a:pt x="1791826" y="3029690"/>
                      </a:lnTo>
                      <a:lnTo>
                        <a:pt x="1547986" y="3143990"/>
                      </a:lnTo>
                      <a:lnTo>
                        <a:pt x="1410826" y="3143990"/>
                      </a:lnTo>
                      <a:lnTo>
                        <a:pt x="1182226" y="3052550"/>
                      </a:lnTo>
                      <a:lnTo>
                        <a:pt x="1098406" y="3060170"/>
                      </a:lnTo>
                      <a:lnTo>
                        <a:pt x="1037446" y="3044930"/>
                      </a:lnTo>
                      <a:lnTo>
                        <a:pt x="976486" y="3098270"/>
                      </a:lnTo>
                      <a:lnTo>
                        <a:pt x="1090786" y="3151610"/>
                      </a:lnTo>
                      <a:lnTo>
                        <a:pt x="1029826" y="3258290"/>
                      </a:lnTo>
                      <a:lnTo>
                        <a:pt x="976486" y="3265910"/>
                      </a:lnTo>
                      <a:lnTo>
                        <a:pt x="1006966" y="3349730"/>
                      </a:lnTo>
                      <a:lnTo>
                        <a:pt x="968866" y="3372590"/>
                      </a:lnTo>
                      <a:lnTo>
                        <a:pt x="785986" y="3448790"/>
                      </a:lnTo>
                      <a:lnTo>
                        <a:pt x="747886" y="3364970"/>
                      </a:lnTo>
                      <a:lnTo>
                        <a:pt x="778366" y="3319250"/>
                      </a:lnTo>
                      <a:lnTo>
                        <a:pt x="732646" y="3288770"/>
                      </a:lnTo>
                      <a:lnTo>
                        <a:pt x="732646" y="3243050"/>
                      </a:lnTo>
                      <a:lnTo>
                        <a:pt x="625966" y="3204950"/>
                      </a:lnTo>
                      <a:lnTo>
                        <a:pt x="526906" y="3166850"/>
                      </a:lnTo>
                      <a:lnTo>
                        <a:pt x="519286" y="3067790"/>
                      </a:lnTo>
                      <a:lnTo>
                        <a:pt x="397366" y="3113510"/>
                      </a:lnTo>
                      <a:lnTo>
                        <a:pt x="305926" y="3044930"/>
                      </a:lnTo>
                      <a:lnTo>
                        <a:pt x="344026" y="2839190"/>
                      </a:lnTo>
                      <a:lnTo>
                        <a:pt x="283066" y="2770610"/>
                      </a:lnTo>
                      <a:lnTo>
                        <a:pt x="252586" y="2702030"/>
                      </a:lnTo>
                      <a:lnTo>
                        <a:pt x="199246" y="2679170"/>
                      </a:lnTo>
                      <a:lnTo>
                        <a:pt x="229726" y="2610590"/>
                      </a:lnTo>
                      <a:lnTo>
                        <a:pt x="161146" y="2473430"/>
                      </a:lnTo>
                      <a:lnTo>
                        <a:pt x="214486" y="2427710"/>
                      </a:lnTo>
                      <a:lnTo>
                        <a:pt x="283066" y="2084810"/>
                      </a:lnTo>
                      <a:lnTo>
                        <a:pt x="184006" y="1840970"/>
                      </a:lnTo>
                      <a:lnTo>
                        <a:pt x="298306" y="1604750"/>
                      </a:lnTo>
                      <a:lnTo>
                        <a:pt x="184006" y="1612370"/>
                      </a:lnTo>
                      <a:lnTo>
                        <a:pt x="145906" y="1505690"/>
                      </a:lnTo>
                      <a:lnTo>
                        <a:pt x="1126" y="1345670"/>
                      </a:lnTo>
                      <a:lnTo>
                        <a:pt x="0" y="1339666"/>
                      </a:lnTo>
                      <a:lnTo>
                        <a:pt x="50714" y="1223750"/>
                      </a:lnTo>
                      <a:lnTo>
                        <a:pt x="119294" y="1216130"/>
                      </a:lnTo>
                      <a:lnTo>
                        <a:pt x="134534" y="1101830"/>
                      </a:lnTo>
                      <a:lnTo>
                        <a:pt x="248834" y="1086590"/>
                      </a:lnTo>
                      <a:lnTo>
                        <a:pt x="302174" y="1208510"/>
                      </a:lnTo>
                      <a:lnTo>
                        <a:pt x="355514" y="1170410"/>
                      </a:lnTo>
                      <a:lnTo>
                        <a:pt x="385994" y="1056110"/>
                      </a:lnTo>
                      <a:lnTo>
                        <a:pt x="424094" y="1033250"/>
                      </a:lnTo>
                      <a:lnTo>
                        <a:pt x="446954" y="964670"/>
                      </a:lnTo>
                      <a:lnTo>
                        <a:pt x="530774" y="705590"/>
                      </a:lnTo>
                      <a:lnTo>
                        <a:pt x="652694" y="819890"/>
                      </a:lnTo>
                      <a:lnTo>
                        <a:pt x="751754" y="819890"/>
                      </a:lnTo>
                      <a:lnTo>
                        <a:pt x="805094" y="682730"/>
                      </a:lnTo>
                      <a:lnTo>
                        <a:pt x="911774" y="682730"/>
                      </a:lnTo>
                      <a:lnTo>
                        <a:pt x="980354" y="621770"/>
                      </a:lnTo>
                      <a:lnTo>
                        <a:pt x="1048934" y="667490"/>
                      </a:lnTo>
                      <a:lnTo>
                        <a:pt x="1056554" y="469370"/>
                      </a:lnTo>
                      <a:lnTo>
                        <a:pt x="1231814" y="553190"/>
                      </a:lnTo>
                      <a:lnTo>
                        <a:pt x="1247054" y="431270"/>
                      </a:lnTo>
                      <a:lnTo>
                        <a:pt x="1208954" y="202670"/>
                      </a:lnTo>
                      <a:lnTo>
                        <a:pt x="1147994" y="134090"/>
                      </a:lnTo>
                      <a:lnTo>
                        <a:pt x="1186094" y="35030"/>
                      </a:lnTo>
                      <a:close/>
                      <a:moveTo>
                        <a:pt x="1658790" y="0"/>
                      </a:moveTo>
                      <a:lnTo>
                        <a:pt x="1658790" y="0"/>
                      </a:lnTo>
                      <a:lnTo>
                        <a:pt x="1605194" y="75034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6787A7C3-2C2F-B1B4-6B97-965E4CB68B83}"/>
                    </a:ext>
                  </a:extLst>
                </p:cNvPr>
                <p:cNvSpPr/>
                <p:nvPr/>
              </p:nvSpPr>
              <p:spPr>
                <a:xfrm>
                  <a:off x="2014175" y="2408758"/>
                  <a:ext cx="562179" cy="904244"/>
                </a:xfrm>
                <a:custGeom>
                  <a:avLst/>
                  <a:gdLst>
                    <a:gd name="connsiteX0" fmla="*/ 500064 w 2100264"/>
                    <a:gd name="connsiteY0" fmla="*/ 0 h 3378198"/>
                    <a:gd name="connsiteX1" fmla="*/ 557212 w 2100264"/>
                    <a:gd name="connsiteY1" fmla="*/ 0 h 3378198"/>
                    <a:gd name="connsiteX2" fmla="*/ 590550 w 2100264"/>
                    <a:gd name="connsiteY2" fmla="*/ 95250 h 3378198"/>
                    <a:gd name="connsiteX3" fmla="*/ 623888 w 2100264"/>
                    <a:gd name="connsiteY3" fmla="*/ 119062 h 3378198"/>
                    <a:gd name="connsiteX4" fmla="*/ 638176 w 2100264"/>
                    <a:gd name="connsiteY4" fmla="*/ 171450 h 3378198"/>
                    <a:gd name="connsiteX5" fmla="*/ 809624 w 2100264"/>
                    <a:gd name="connsiteY5" fmla="*/ 214314 h 3378198"/>
                    <a:gd name="connsiteX6" fmla="*/ 890588 w 2100264"/>
                    <a:gd name="connsiteY6" fmla="*/ 257174 h 3378198"/>
                    <a:gd name="connsiteX7" fmla="*/ 1057276 w 2100264"/>
                    <a:gd name="connsiteY7" fmla="*/ 242888 h 3378198"/>
                    <a:gd name="connsiteX8" fmla="*/ 1128712 w 2100264"/>
                    <a:gd name="connsiteY8" fmla="*/ 104774 h 3378198"/>
                    <a:gd name="connsiteX9" fmla="*/ 1176338 w 2100264"/>
                    <a:gd name="connsiteY9" fmla="*/ 138114 h 3378198"/>
                    <a:gd name="connsiteX10" fmla="*/ 1266824 w 2100264"/>
                    <a:gd name="connsiteY10" fmla="*/ 128588 h 3378198"/>
                    <a:gd name="connsiteX11" fmla="*/ 1323976 w 2100264"/>
                    <a:gd name="connsiteY11" fmla="*/ 142874 h 3378198"/>
                    <a:gd name="connsiteX12" fmla="*/ 1347788 w 2100264"/>
                    <a:gd name="connsiteY12" fmla="*/ 223838 h 3378198"/>
                    <a:gd name="connsiteX13" fmla="*/ 1419224 w 2100264"/>
                    <a:gd name="connsiteY13" fmla="*/ 228600 h 3378198"/>
                    <a:gd name="connsiteX14" fmla="*/ 1447800 w 2100264"/>
                    <a:gd name="connsiteY14" fmla="*/ 242888 h 3378198"/>
                    <a:gd name="connsiteX15" fmla="*/ 1495424 w 2100264"/>
                    <a:gd name="connsiteY15" fmla="*/ 238126 h 3378198"/>
                    <a:gd name="connsiteX16" fmla="*/ 1552576 w 2100264"/>
                    <a:gd name="connsiteY16" fmla="*/ 138114 h 3378198"/>
                    <a:gd name="connsiteX17" fmla="*/ 1585912 w 2100264"/>
                    <a:gd name="connsiteY17" fmla="*/ 204788 h 3378198"/>
                    <a:gd name="connsiteX18" fmla="*/ 1604964 w 2100264"/>
                    <a:gd name="connsiteY18" fmla="*/ 233362 h 3378198"/>
                    <a:gd name="connsiteX19" fmla="*/ 1585912 w 2100264"/>
                    <a:gd name="connsiteY19" fmla="*/ 280988 h 3378198"/>
                    <a:gd name="connsiteX20" fmla="*/ 1633538 w 2100264"/>
                    <a:gd name="connsiteY20" fmla="*/ 309562 h 3378198"/>
                    <a:gd name="connsiteX21" fmla="*/ 1628776 w 2100264"/>
                    <a:gd name="connsiteY21" fmla="*/ 442914 h 3378198"/>
                    <a:gd name="connsiteX22" fmla="*/ 1590676 w 2100264"/>
                    <a:gd name="connsiteY22" fmla="*/ 461962 h 3378198"/>
                    <a:gd name="connsiteX23" fmla="*/ 1604964 w 2100264"/>
                    <a:gd name="connsiteY23" fmla="*/ 523874 h 3378198"/>
                    <a:gd name="connsiteX24" fmla="*/ 1552576 w 2100264"/>
                    <a:gd name="connsiteY24" fmla="*/ 642938 h 3378198"/>
                    <a:gd name="connsiteX25" fmla="*/ 1576388 w 2100264"/>
                    <a:gd name="connsiteY25" fmla="*/ 752474 h 3378198"/>
                    <a:gd name="connsiteX26" fmla="*/ 1604964 w 2100264"/>
                    <a:gd name="connsiteY26" fmla="*/ 795338 h 3378198"/>
                    <a:gd name="connsiteX27" fmla="*/ 1724024 w 2100264"/>
                    <a:gd name="connsiteY27" fmla="*/ 809626 h 3378198"/>
                    <a:gd name="connsiteX28" fmla="*/ 1743076 w 2100264"/>
                    <a:gd name="connsiteY28" fmla="*/ 862014 h 3378198"/>
                    <a:gd name="connsiteX29" fmla="*/ 1824038 w 2100264"/>
                    <a:gd name="connsiteY29" fmla="*/ 823914 h 3378198"/>
                    <a:gd name="connsiteX30" fmla="*/ 1871664 w 2100264"/>
                    <a:gd name="connsiteY30" fmla="*/ 823914 h 3378198"/>
                    <a:gd name="connsiteX31" fmla="*/ 1909764 w 2100264"/>
                    <a:gd name="connsiteY31" fmla="*/ 890588 h 3378198"/>
                    <a:gd name="connsiteX32" fmla="*/ 1914524 w 2100264"/>
                    <a:gd name="connsiteY32" fmla="*/ 966788 h 3378198"/>
                    <a:gd name="connsiteX33" fmla="*/ 2033588 w 2100264"/>
                    <a:gd name="connsiteY33" fmla="*/ 923926 h 3378198"/>
                    <a:gd name="connsiteX34" fmla="*/ 2062164 w 2100264"/>
                    <a:gd name="connsiteY34" fmla="*/ 952500 h 3378198"/>
                    <a:gd name="connsiteX35" fmla="*/ 2062164 w 2100264"/>
                    <a:gd name="connsiteY35" fmla="*/ 990600 h 3378198"/>
                    <a:gd name="connsiteX36" fmla="*/ 2057400 w 2100264"/>
                    <a:gd name="connsiteY36" fmla="*/ 1038226 h 3378198"/>
                    <a:gd name="connsiteX37" fmla="*/ 2100264 w 2100264"/>
                    <a:gd name="connsiteY37" fmla="*/ 1052514 h 3378198"/>
                    <a:gd name="connsiteX38" fmla="*/ 2038350 w 2100264"/>
                    <a:gd name="connsiteY38" fmla="*/ 1143000 h 3378198"/>
                    <a:gd name="connsiteX39" fmla="*/ 2019300 w 2100264"/>
                    <a:gd name="connsiteY39" fmla="*/ 1219200 h 3378198"/>
                    <a:gd name="connsiteX40" fmla="*/ 1776412 w 2100264"/>
                    <a:gd name="connsiteY40" fmla="*/ 1252538 h 3378198"/>
                    <a:gd name="connsiteX41" fmla="*/ 1681164 w 2100264"/>
                    <a:gd name="connsiteY41" fmla="*/ 1300162 h 3378198"/>
                    <a:gd name="connsiteX42" fmla="*/ 1666876 w 2100264"/>
                    <a:gd name="connsiteY42" fmla="*/ 1357314 h 3378198"/>
                    <a:gd name="connsiteX43" fmla="*/ 1600200 w 2100264"/>
                    <a:gd name="connsiteY43" fmla="*/ 1433514 h 3378198"/>
                    <a:gd name="connsiteX44" fmla="*/ 1638300 w 2100264"/>
                    <a:gd name="connsiteY44" fmla="*/ 1462088 h 3378198"/>
                    <a:gd name="connsiteX45" fmla="*/ 1709738 w 2100264"/>
                    <a:gd name="connsiteY45" fmla="*/ 1662114 h 3378198"/>
                    <a:gd name="connsiteX46" fmla="*/ 1771650 w 2100264"/>
                    <a:gd name="connsiteY46" fmla="*/ 1681162 h 3378198"/>
                    <a:gd name="connsiteX47" fmla="*/ 1771650 w 2100264"/>
                    <a:gd name="connsiteY47" fmla="*/ 1728790 h 3378198"/>
                    <a:gd name="connsiteX48" fmla="*/ 1671638 w 2100264"/>
                    <a:gd name="connsiteY48" fmla="*/ 1766886 h 3378198"/>
                    <a:gd name="connsiteX49" fmla="*/ 1795464 w 2100264"/>
                    <a:gd name="connsiteY49" fmla="*/ 1957390 h 3378198"/>
                    <a:gd name="connsiteX50" fmla="*/ 1743076 w 2100264"/>
                    <a:gd name="connsiteY50" fmla="*/ 2047874 h 3378198"/>
                    <a:gd name="connsiteX51" fmla="*/ 1757364 w 2100264"/>
                    <a:gd name="connsiteY51" fmla="*/ 2095502 h 3378198"/>
                    <a:gd name="connsiteX52" fmla="*/ 1681164 w 2100264"/>
                    <a:gd name="connsiteY52" fmla="*/ 2171702 h 3378198"/>
                    <a:gd name="connsiteX53" fmla="*/ 1743076 w 2100264"/>
                    <a:gd name="connsiteY53" fmla="*/ 2200274 h 3378198"/>
                    <a:gd name="connsiteX54" fmla="*/ 1738312 w 2100264"/>
                    <a:gd name="connsiteY54" fmla="*/ 2257426 h 3378198"/>
                    <a:gd name="connsiteX55" fmla="*/ 1738312 w 2100264"/>
                    <a:gd name="connsiteY55" fmla="*/ 2285998 h 3378198"/>
                    <a:gd name="connsiteX56" fmla="*/ 1728788 w 2100264"/>
                    <a:gd name="connsiteY56" fmla="*/ 2343150 h 3378198"/>
                    <a:gd name="connsiteX57" fmla="*/ 1728788 w 2100264"/>
                    <a:gd name="connsiteY57" fmla="*/ 2414590 h 3378198"/>
                    <a:gd name="connsiteX58" fmla="*/ 1724024 w 2100264"/>
                    <a:gd name="connsiteY58" fmla="*/ 2505074 h 3378198"/>
                    <a:gd name="connsiteX59" fmla="*/ 1728788 w 2100264"/>
                    <a:gd name="connsiteY59" fmla="*/ 2543174 h 3378198"/>
                    <a:gd name="connsiteX60" fmla="*/ 1676400 w 2100264"/>
                    <a:gd name="connsiteY60" fmla="*/ 2557462 h 3378198"/>
                    <a:gd name="connsiteX61" fmla="*/ 1709738 w 2100264"/>
                    <a:gd name="connsiteY61" fmla="*/ 2762250 h 3378198"/>
                    <a:gd name="connsiteX62" fmla="*/ 1514476 w 2100264"/>
                    <a:gd name="connsiteY62" fmla="*/ 2738438 h 3378198"/>
                    <a:gd name="connsiteX63" fmla="*/ 1457324 w 2100264"/>
                    <a:gd name="connsiteY63" fmla="*/ 2752726 h 3378198"/>
                    <a:gd name="connsiteX64" fmla="*/ 1423988 w 2100264"/>
                    <a:gd name="connsiteY64" fmla="*/ 2814638 h 3378198"/>
                    <a:gd name="connsiteX65" fmla="*/ 1309688 w 2100264"/>
                    <a:gd name="connsiteY65" fmla="*/ 2947990 h 3378198"/>
                    <a:gd name="connsiteX66" fmla="*/ 1171576 w 2100264"/>
                    <a:gd name="connsiteY66" fmla="*/ 2943226 h 3378198"/>
                    <a:gd name="connsiteX67" fmla="*/ 1133476 w 2100264"/>
                    <a:gd name="connsiteY67" fmla="*/ 3014662 h 3378198"/>
                    <a:gd name="connsiteX68" fmla="*/ 1085850 w 2100264"/>
                    <a:gd name="connsiteY68" fmla="*/ 3057526 h 3378198"/>
                    <a:gd name="connsiteX69" fmla="*/ 1085850 w 2100264"/>
                    <a:gd name="connsiteY69" fmla="*/ 3148014 h 3378198"/>
                    <a:gd name="connsiteX70" fmla="*/ 1046832 w 2100264"/>
                    <a:gd name="connsiteY70" fmla="*/ 3223046 h 3378198"/>
                    <a:gd name="connsiteX71" fmla="*/ 1041400 w 2100264"/>
                    <a:gd name="connsiteY71" fmla="*/ 3206750 h 3378198"/>
                    <a:gd name="connsiteX72" fmla="*/ 990600 w 2100264"/>
                    <a:gd name="connsiteY72" fmla="*/ 3181350 h 3378198"/>
                    <a:gd name="connsiteX73" fmla="*/ 958850 w 2100264"/>
                    <a:gd name="connsiteY73" fmla="*/ 3257550 h 3378198"/>
                    <a:gd name="connsiteX74" fmla="*/ 844550 w 2100264"/>
                    <a:gd name="connsiteY74" fmla="*/ 3232150 h 3378198"/>
                    <a:gd name="connsiteX75" fmla="*/ 736600 w 2100264"/>
                    <a:gd name="connsiteY75" fmla="*/ 3276598 h 3378198"/>
                    <a:gd name="connsiteX76" fmla="*/ 647700 w 2100264"/>
                    <a:gd name="connsiteY76" fmla="*/ 3289302 h 3378198"/>
                    <a:gd name="connsiteX77" fmla="*/ 533400 w 2100264"/>
                    <a:gd name="connsiteY77" fmla="*/ 3251198 h 3378198"/>
                    <a:gd name="connsiteX78" fmla="*/ 400050 w 2100264"/>
                    <a:gd name="connsiteY78" fmla="*/ 3251198 h 3378198"/>
                    <a:gd name="connsiteX79" fmla="*/ 355600 w 2100264"/>
                    <a:gd name="connsiteY79" fmla="*/ 3321050 h 3378198"/>
                    <a:gd name="connsiteX80" fmla="*/ 266700 w 2100264"/>
                    <a:gd name="connsiteY80" fmla="*/ 3378198 h 3378198"/>
                    <a:gd name="connsiteX81" fmla="*/ 254000 w 2100264"/>
                    <a:gd name="connsiteY81" fmla="*/ 3295650 h 3378198"/>
                    <a:gd name="connsiteX82" fmla="*/ 196850 w 2100264"/>
                    <a:gd name="connsiteY82" fmla="*/ 3244850 h 3378198"/>
                    <a:gd name="connsiteX83" fmla="*/ 241300 w 2100264"/>
                    <a:gd name="connsiteY83" fmla="*/ 3086102 h 3378198"/>
                    <a:gd name="connsiteX84" fmla="*/ 298450 w 2100264"/>
                    <a:gd name="connsiteY84" fmla="*/ 3073398 h 3378198"/>
                    <a:gd name="connsiteX85" fmla="*/ 298450 w 2100264"/>
                    <a:gd name="connsiteY85" fmla="*/ 2952750 h 3378198"/>
                    <a:gd name="connsiteX86" fmla="*/ 247650 w 2100264"/>
                    <a:gd name="connsiteY86" fmla="*/ 2844798 h 3378198"/>
                    <a:gd name="connsiteX87" fmla="*/ 152400 w 2100264"/>
                    <a:gd name="connsiteY87" fmla="*/ 2832102 h 3378198"/>
                    <a:gd name="connsiteX88" fmla="*/ 171450 w 2100264"/>
                    <a:gd name="connsiteY88" fmla="*/ 2755902 h 3378198"/>
                    <a:gd name="connsiteX89" fmla="*/ 0 w 2100264"/>
                    <a:gd name="connsiteY89" fmla="*/ 2603502 h 3378198"/>
                    <a:gd name="connsiteX90" fmla="*/ 6350 w 2100264"/>
                    <a:gd name="connsiteY90" fmla="*/ 2508250 h 3378198"/>
                    <a:gd name="connsiteX91" fmla="*/ 101600 w 2100264"/>
                    <a:gd name="connsiteY91" fmla="*/ 2470150 h 3378198"/>
                    <a:gd name="connsiteX92" fmla="*/ 146050 w 2100264"/>
                    <a:gd name="connsiteY92" fmla="*/ 2343150 h 3378198"/>
                    <a:gd name="connsiteX93" fmla="*/ 184150 w 2100264"/>
                    <a:gd name="connsiteY93" fmla="*/ 2330450 h 3378198"/>
                    <a:gd name="connsiteX94" fmla="*/ 203200 w 2100264"/>
                    <a:gd name="connsiteY94" fmla="*/ 2279650 h 3378198"/>
                    <a:gd name="connsiteX95" fmla="*/ 266700 w 2100264"/>
                    <a:gd name="connsiteY95" fmla="*/ 2222502 h 3378198"/>
                    <a:gd name="connsiteX96" fmla="*/ 298450 w 2100264"/>
                    <a:gd name="connsiteY96" fmla="*/ 2184398 h 3378198"/>
                    <a:gd name="connsiteX97" fmla="*/ 285750 w 2100264"/>
                    <a:gd name="connsiteY97" fmla="*/ 2114550 h 3378198"/>
                    <a:gd name="connsiteX98" fmla="*/ 336550 w 2100264"/>
                    <a:gd name="connsiteY98" fmla="*/ 2076450 h 3378198"/>
                    <a:gd name="connsiteX99" fmla="*/ 438150 w 2100264"/>
                    <a:gd name="connsiteY99" fmla="*/ 2057398 h 3378198"/>
                    <a:gd name="connsiteX100" fmla="*/ 482600 w 2100264"/>
                    <a:gd name="connsiteY100" fmla="*/ 2095502 h 3378198"/>
                    <a:gd name="connsiteX101" fmla="*/ 552450 w 2100264"/>
                    <a:gd name="connsiteY101" fmla="*/ 2044702 h 3378198"/>
                    <a:gd name="connsiteX102" fmla="*/ 552450 w 2100264"/>
                    <a:gd name="connsiteY102" fmla="*/ 1911350 h 3378198"/>
                    <a:gd name="connsiteX103" fmla="*/ 495300 w 2100264"/>
                    <a:gd name="connsiteY103" fmla="*/ 1854198 h 3378198"/>
                    <a:gd name="connsiteX104" fmla="*/ 431800 w 2100264"/>
                    <a:gd name="connsiteY104" fmla="*/ 1892302 h 3378198"/>
                    <a:gd name="connsiteX105" fmla="*/ 400050 w 2100264"/>
                    <a:gd name="connsiteY105" fmla="*/ 1847850 h 3378198"/>
                    <a:gd name="connsiteX106" fmla="*/ 361950 w 2100264"/>
                    <a:gd name="connsiteY106" fmla="*/ 1651000 h 3378198"/>
                    <a:gd name="connsiteX107" fmla="*/ 368300 w 2100264"/>
                    <a:gd name="connsiteY107" fmla="*/ 1574800 h 3378198"/>
                    <a:gd name="connsiteX108" fmla="*/ 344312 w 2100264"/>
                    <a:gd name="connsiteY108" fmla="*/ 1460854 h 3378198"/>
                    <a:gd name="connsiteX109" fmla="*/ 419100 w 2100264"/>
                    <a:gd name="connsiteY109" fmla="*/ 1395414 h 3378198"/>
                    <a:gd name="connsiteX110" fmla="*/ 361950 w 2100264"/>
                    <a:gd name="connsiteY110" fmla="*/ 1333500 h 3378198"/>
                    <a:gd name="connsiteX111" fmla="*/ 419100 w 2100264"/>
                    <a:gd name="connsiteY111" fmla="*/ 1238250 h 3378198"/>
                    <a:gd name="connsiteX112" fmla="*/ 419100 w 2100264"/>
                    <a:gd name="connsiteY112" fmla="*/ 1052514 h 3378198"/>
                    <a:gd name="connsiteX113" fmla="*/ 400050 w 2100264"/>
                    <a:gd name="connsiteY113" fmla="*/ 1038226 h 3378198"/>
                    <a:gd name="connsiteX114" fmla="*/ 414338 w 2100264"/>
                    <a:gd name="connsiteY114" fmla="*/ 995362 h 3378198"/>
                    <a:gd name="connsiteX115" fmla="*/ 342900 w 2100264"/>
                    <a:gd name="connsiteY115" fmla="*/ 876300 h 3378198"/>
                    <a:gd name="connsiteX116" fmla="*/ 347664 w 2100264"/>
                    <a:gd name="connsiteY116" fmla="*/ 804862 h 3378198"/>
                    <a:gd name="connsiteX117" fmla="*/ 428624 w 2100264"/>
                    <a:gd name="connsiteY117" fmla="*/ 714374 h 3378198"/>
                    <a:gd name="connsiteX118" fmla="*/ 428624 w 2100264"/>
                    <a:gd name="connsiteY118" fmla="*/ 666750 h 3378198"/>
                    <a:gd name="connsiteX119" fmla="*/ 309564 w 2100264"/>
                    <a:gd name="connsiteY119" fmla="*/ 652462 h 3378198"/>
                    <a:gd name="connsiteX120" fmla="*/ 357188 w 2100264"/>
                    <a:gd name="connsiteY120" fmla="*/ 561974 h 3378198"/>
                    <a:gd name="connsiteX121" fmla="*/ 390524 w 2100264"/>
                    <a:gd name="connsiteY121" fmla="*/ 395288 h 3378198"/>
                    <a:gd name="connsiteX122" fmla="*/ 419100 w 2100264"/>
                    <a:gd name="connsiteY122" fmla="*/ 366714 h 3378198"/>
                    <a:gd name="connsiteX123" fmla="*/ 381000 w 2100264"/>
                    <a:gd name="connsiteY123" fmla="*/ 304800 h 3378198"/>
                    <a:gd name="connsiteX124" fmla="*/ 390524 w 2100264"/>
                    <a:gd name="connsiteY124" fmla="*/ 261938 h 3378198"/>
                    <a:gd name="connsiteX125" fmla="*/ 447676 w 2100264"/>
                    <a:gd name="connsiteY125" fmla="*/ 228600 h 3378198"/>
                    <a:gd name="connsiteX126" fmla="*/ 485776 w 2100264"/>
                    <a:gd name="connsiteY126" fmla="*/ 209550 h 3378198"/>
                    <a:gd name="connsiteX127" fmla="*/ 461964 w 2100264"/>
                    <a:gd name="connsiteY127" fmla="*/ 133350 h 3378198"/>
                    <a:gd name="connsiteX128" fmla="*/ 495300 w 2100264"/>
                    <a:gd name="connsiteY128" fmla="*/ 100014 h 3378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2100264" h="3378198">
                      <a:moveTo>
                        <a:pt x="500064" y="0"/>
                      </a:moveTo>
                      <a:lnTo>
                        <a:pt x="557212" y="0"/>
                      </a:lnTo>
                      <a:lnTo>
                        <a:pt x="590550" y="95250"/>
                      </a:lnTo>
                      <a:lnTo>
                        <a:pt x="623888" y="119062"/>
                      </a:lnTo>
                      <a:lnTo>
                        <a:pt x="638176" y="171450"/>
                      </a:lnTo>
                      <a:lnTo>
                        <a:pt x="809624" y="214314"/>
                      </a:lnTo>
                      <a:lnTo>
                        <a:pt x="890588" y="257174"/>
                      </a:lnTo>
                      <a:lnTo>
                        <a:pt x="1057276" y="242888"/>
                      </a:lnTo>
                      <a:lnTo>
                        <a:pt x="1128712" y="104774"/>
                      </a:lnTo>
                      <a:lnTo>
                        <a:pt x="1176338" y="138114"/>
                      </a:lnTo>
                      <a:lnTo>
                        <a:pt x="1266824" y="128588"/>
                      </a:lnTo>
                      <a:lnTo>
                        <a:pt x="1323976" y="142874"/>
                      </a:lnTo>
                      <a:lnTo>
                        <a:pt x="1347788" y="223838"/>
                      </a:lnTo>
                      <a:lnTo>
                        <a:pt x="1419224" y="228600"/>
                      </a:lnTo>
                      <a:lnTo>
                        <a:pt x="1447800" y="242888"/>
                      </a:lnTo>
                      <a:lnTo>
                        <a:pt x="1495424" y="238126"/>
                      </a:lnTo>
                      <a:lnTo>
                        <a:pt x="1552576" y="138114"/>
                      </a:lnTo>
                      <a:lnTo>
                        <a:pt x="1585912" y="204788"/>
                      </a:lnTo>
                      <a:lnTo>
                        <a:pt x="1604964" y="233362"/>
                      </a:lnTo>
                      <a:lnTo>
                        <a:pt x="1585912" y="280988"/>
                      </a:lnTo>
                      <a:lnTo>
                        <a:pt x="1633538" y="309562"/>
                      </a:lnTo>
                      <a:lnTo>
                        <a:pt x="1628776" y="442914"/>
                      </a:lnTo>
                      <a:lnTo>
                        <a:pt x="1590676" y="461962"/>
                      </a:lnTo>
                      <a:lnTo>
                        <a:pt x="1604964" y="523874"/>
                      </a:lnTo>
                      <a:lnTo>
                        <a:pt x="1552576" y="642938"/>
                      </a:lnTo>
                      <a:lnTo>
                        <a:pt x="1576388" y="752474"/>
                      </a:lnTo>
                      <a:lnTo>
                        <a:pt x="1604964" y="795338"/>
                      </a:lnTo>
                      <a:lnTo>
                        <a:pt x="1724024" y="809626"/>
                      </a:lnTo>
                      <a:lnTo>
                        <a:pt x="1743076" y="862014"/>
                      </a:lnTo>
                      <a:lnTo>
                        <a:pt x="1824038" y="823914"/>
                      </a:lnTo>
                      <a:lnTo>
                        <a:pt x="1871664" y="823914"/>
                      </a:lnTo>
                      <a:lnTo>
                        <a:pt x="1909764" y="890588"/>
                      </a:lnTo>
                      <a:lnTo>
                        <a:pt x="1914524" y="966788"/>
                      </a:lnTo>
                      <a:lnTo>
                        <a:pt x="2033588" y="923926"/>
                      </a:lnTo>
                      <a:lnTo>
                        <a:pt x="2062164" y="952500"/>
                      </a:lnTo>
                      <a:lnTo>
                        <a:pt x="2062164" y="990600"/>
                      </a:lnTo>
                      <a:lnTo>
                        <a:pt x="2057400" y="1038226"/>
                      </a:lnTo>
                      <a:lnTo>
                        <a:pt x="2100264" y="1052514"/>
                      </a:lnTo>
                      <a:lnTo>
                        <a:pt x="2038350" y="1143000"/>
                      </a:lnTo>
                      <a:lnTo>
                        <a:pt x="2019300" y="1219200"/>
                      </a:lnTo>
                      <a:lnTo>
                        <a:pt x="1776412" y="1252538"/>
                      </a:lnTo>
                      <a:lnTo>
                        <a:pt x="1681164" y="1300162"/>
                      </a:lnTo>
                      <a:lnTo>
                        <a:pt x="1666876" y="1357314"/>
                      </a:lnTo>
                      <a:lnTo>
                        <a:pt x="1600200" y="1433514"/>
                      </a:lnTo>
                      <a:lnTo>
                        <a:pt x="1638300" y="1462088"/>
                      </a:lnTo>
                      <a:lnTo>
                        <a:pt x="1709738" y="1662114"/>
                      </a:lnTo>
                      <a:lnTo>
                        <a:pt x="1771650" y="1681162"/>
                      </a:lnTo>
                      <a:lnTo>
                        <a:pt x="1771650" y="1728790"/>
                      </a:lnTo>
                      <a:lnTo>
                        <a:pt x="1671638" y="1766886"/>
                      </a:lnTo>
                      <a:lnTo>
                        <a:pt x="1795464" y="1957390"/>
                      </a:lnTo>
                      <a:lnTo>
                        <a:pt x="1743076" y="2047874"/>
                      </a:lnTo>
                      <a:lnTo>
                        <a:pt x="1757364" y="2095502"/>
                      </a:lnTo>
                      <a:lnTo>
                        <a:pt x="1681164" y="2171702"/>
                      </a:lnTo>
                      <a:lnTo>
                        <a:pt x="1743076" y="2200274"/>
                      </a:lnTo>
                      <a:lnTo>
                        <a:pt x="1738312" y="2257426"/>
                      </a:lnTo>
                      <a:lnTo>
                        <a:pt x="1738312" y="2285998"/>
                      </a:lnTo>
                      <a:lnTo>
                        <a:pt x="1728788" y="2343150"/>
                      </a:lnTo>
                      <a:lnTo>
                        <a:pt x="1728788" y="2414590"/>
                      </a:lnTo>
                      <a:lnTo>
                        <a:pt x="1724024" y="2505074"/>
                      </a:lnTo>
                      <a:lnTo>
                        <a:pt x="1728788" y="2543174"/>
                      </a:lnTo>
                      <a:lnTo>
                        <a:pt x="1676400" y="2557462"/>
                      </a:lnTo>
                      <a:lnTo>
                        <a:pt x="1709738" y="2762250"/>
                      </a:lnTo>
                      <a:lnTo>
                        <a:pt x="1514476" y="2738438"/>
                      </a:lnTo>
                      <a:lnTo>
                        <a:pt x="1457324" y="2752726"/>
                      </a:lnTo>
                      <a:lnTo>
                        <a:pt x="1423988" y="2814638"/>
                      </a:lnTo>
                      <a:lnTo>
                        <a:pt x="1309688" y="2947990"/>
                      </a:lnTo>
                      <a:lnTo>
                        <a:pt x="1171576" y="2943226"/>
                      </a:lnTo>
                      <a:lnTo>
                        <a:pt x="1133476" y="3014662"/>
                      </a:lnTo>
                      <a:lnTo>
                        <a:pt x="1085850" y="3057526"/>
                      </a:lnTo>
                      <a:lnTo>
                        <a:pt x="1085850" y="3148014"/>
                      </a:lnTo>
                      <a:lnTo>
                        <a:pt x="1046832" y="3223046"/>
                      </a:lnTo>
                      <a:lnTo>
                        <a:pt x="1041400" y="3206750"/>
                      </a:lnTo>
                      <a:lnTo>
                        <a:pt x="990600" y="3181350"/>
                      </a:lnTo>
                      <a:lnTo>
                        <a:pt x="958850" y="3257550"/>
                      </a:lnTo>
                      <a:lnTo>
                        <a:pt x="844550" y="3232150"/>
                      </a:lnTo>
                      <a:lnTo>
                        <a:pt x="736600" y="3276598"/>
                      </a:lnTo>
                      <a:lnTo>
                        <a:pt x="647700" y="3289302"/>
                      </a:lnTo>
                      <a:lnTo>
                        <a:pt x="533400" y="3251198"/>
                      </a:lnTo>
                      <a:lnTo>
                        <a:pt x="400050" y="3251198"/>
                      </a:lnTo>
                      <a:lnTo>
                        <a:pt x="355600" y="3321050"/>
                      </a:lnTo>
                      <a:lnTo>
                        <a:pt x="266700" y="3378198"/>
                      </a:lnTo>
                      <a:lnTo>
                        <a:pt x="254000" y="3295650"/>
                      </a:lnTo>
                      <a:lnTo>
                        <a:pt x="196850" y="3244850"/>
                      </a:lnTo>
                      <a:lnTo>
                        <a:pt x="241300" y="3086102"/>
                      </a:lnTo>
                      <a:lnTo>
                        <a:pt x="298450" y="3073398"/>
                      </a:lnTo>
                      <a:lnTo>
                        <a:pt x="298450" y="2952750"/>
                      </a:lnTo>
                      <a:lnTo>
                        <a:pt x="247650" y="2844798"/>
                      </a:lnTo>
                      <a:lnTo>
                        <a:pt x="152400" y="2832102"/>
                      </a:lnTo>
                      <a:lnTo>
                        <a:pt x="171450" y="2755902"/>
                      </a:lnTo>
                      <a:lnTo>
                        <a:pt x="0" y="2603502"/>
                      </a:lnTo>
                      <a:lnTo>
                        <a:pt x="6350" y="2508250"/>
                      </a:lnTo>
                      <a:lnTo>
                        <a:pt x="101600" y="2470150"/>
                      </a:lnTo>
                      <a:lnTo>
                        <a:pt x="146050" y="2343150"/>
                      </a:lnTo>
                      <a:lnTo>
                        <a:pt x="184150" y="2330450"/>
                      </a:lnTo>
                      <a:lnTo>
                        <a:pt x="203200" y="2279650"/>
                      </a:lnTo>
                      <a:lnTo>
                        <a:pt x="266700" y="2222502"/>
                      </a:lnTo>
                      <a:lnTo>
                        <a:pt x="298450" y="2184398"/>
                      </a:lnTo>
                      <a:lnTo>
                        <a:pt x="285750" y="2114550"/>
                      </a:lnTo>
                      <a:lnTo>
                        <a:pt x="336550" y="2076450"/>
                      </a:lnTo>
                      <a:lnTo>
                        <a:pt x="438150" y="2057398"/>
                      </a:lnTo>
                      <a:lnTo>
                        <a:pt x="482600" y="2095502"/>
                      </a:lnTo>
                      <a:lnTo>
                        <a:pt x="552450" y="2044702"/>
                      </a:lnTo>
                      <a:lnTo>
                        <a:pt x="552450" y="1911350"/>
                      </a:lnTo>
                      <a:lnTo>
                        <a:pt x="495300" y="1854198"/>
                      </a:lnTo>
                      <a:lnTo>
                        <a:pt x="431800" y="1892302"/>
                      </a:lnTo>
                      <a:lnTo>
                        <a:pt x="400050" y="1847850"/>
                      </a:lnTo>
                      <a:lnTo>
                        <a:pt x="361950" y="1651000"/>
                      </a:lnTo>
                      <a:lnTo>
                        <a:pt x="368300" y="1574800"/>
                      </a:lnTo>
                      <a:lnTo>
                        <a:pt x="344312" y="1460854"/>
                      </a:lnTo>
                      <a:lnTo>
                        <a:pt x="419100" y="1395414"/>
                      </a:lnTo>
                      <a:lnTo>
                        <a:pt x="361950" y="1333500"/>
                      </a:lnTo>
                      <a:lnTo>
                        <a:pt x="419100" y="1238250"/>
                      </a:lnTo>
                      <a:lnTo>
                        <a:pt x="419100" y="1052514"/>
                      </a:lnTo>
                      <a:lnTo>
                        <a:pt x="400050" y="1038226"/>
                      </a:lnTo>
                      <a:lnTo>
                        <a:pt x="414338" y="995362"/>
                      </a:lnTo>
                      <a:lnTo>
                        <a:pt x="342900" y="876300"/>
                      </a:lnTo>
                      <a:lnTo>
                        <a:pt x="347664" y="804862"/>
                      </a:lnTo>
                      <a:lnTo>
                        <a:pt x="428624" y="714374"/>
                      </a:lnTo>
                      <a:lnTo>
                        <a:pt x="428624" y="666750"/>
                      </a:lnTo>
                      <a:lnTo>
                        <a:pt x="309564" y="652462"/>
                      </a:lnTo>
                      <a:lnTo>
                        <a:pt x="357188" y="561974"/>
                      </a:lnTo>
                      <a:lnTo>
                        <a:pt x="390524" y="395288"/>
                      </a:lnTo>
                      <a:lnTo>
                        <a:pt x="419100" y="366714"/>
                      </a:lnTo>
                      <a:lnTo>
                        <a:pt x="381000" y="304800"/>
                      </a:lnTo>
                      <a:lnTo>
                        <a:pt x="390524" y="261938"/>
                      </a:lnTo>
                      <a:lnTo>
                        <a:pt x="447676" y="228600"/>
                      </a:lnTo>
                      <a:lnTo>
                        <a:pt x="485776" y="209550"/>
                      </a:lnTo>
                      <a:lnTo>
                        <a:pt x="461964" y="133350"/>
                      </a:lnTo>
                      <a:lnTo>
                        <a:pt x="495300" y="100014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BC6441BB-F1E2-31D8-45BF-9AE489432206}"/>
                    </a:ext>
                  </a:extLst>
                </p:cNvPr>
                <p:cNvSpPr/>
                <p:nvPr/>
              </p:nvSpPr>
              <p:spPr>
                <a:xfrm>
                  <a:off x="676189" y="1836638"/>
                  <a:ext cx="433741" cy="897782"/>
                </a:xfrm>
                <a:custGeom>
                  <a:avLst/>
                  <a:gdLst>
                    <a:gd name="connsiteX0" fmla="*/ 77482 w 433741"/>
                    <a:gd name="connsiteY0" fmla="*/ 0 h 897782"/>
                    <a:gd name="connsiteX1" fmla="*/ 85641 w 433741"/>
                    <a:gd name="connsiteY1" fmla="*/ 12238 h 897782"/>
                    <a:gd name="connsiteX2" fmla="*/ 73403 w 433741"/>
                    <a:gd name="connsiteY2" fmla="*/ 38753 h 897782"/>
                    <a:gd name="connsiteX3" fmla="*/ 101958 w 433741"/>
                    <a:gd name="connsiteY3" fmla="*/ 48952 h 897782"/>
                    <a:gd name="connsiteX4" fmla="*/ 124394 w 433741"/>
                    <a:gd name="connsiteY4" fmla="*/ 48952 h 897782"/>
                    <a:gd name="connsiteX5" fmla="*/ 148870 w 433741"/>
                    <a:gd name="connsiteY5" fmla="*/ 44872 h 897782"/>
                    <a:gd name="connsiteX6" fmla="*/ 177425 w 433741"/>
                    <a:gd name="connsiteY6" fmla="*/ 67308 h 897782"/>
                    <a:gd name="connsiteX7" fmla="*/ 189663 w 433741"/>
                    <a:gd name="connsiteY7" fmla="*/ 73427 h 897782"/>
                    <a:gd name="connsiteX8" fmla="*/ 189663 w 433741"/>
                    <a:gd name="connsiteY8" fmla="*/ 89745 h 897782"/>
                    <a:gd name="connsiteX9" fmla="*/ 187623 w 433741"/>
                    <a:gd name="connsiteY9" fmla="*/ 112181 h 897782"/>
                    <a:gd name="connsiteX10" fmla="*/ 210059 w 433741"/>
                    <a:gd name="connsiteY10" fmla="*/ 116260 h 897782"/>
                    <a:gd name="connsiteX11" fmla="*/ 199861 w 433741"/>
                    <a:gd name="connsiteY11" fmla="*/ 144815 h 897782"/>
                    <a:gd name="connsiteX12" fmla="*/ 214139 w 433741"/>
                    <a:gd name="connsiteY12" fmla="*/ 181529 h 897782"/>
                    <a:gd name="connsiteX13" fmla="*/ 234535 w 433741"/>
                    <a:gd name="connsiteY13" fmla="*/ 161132 h 897782"/>
                    <a:gd name="connsiteX14" fmla="*/ 267170 w 433741"/>
                    <a:gd name="connsiteY14" fmla="*/ 155013 h 897782"/>
                    <a:gd name="connsiteX15" fmla="*/ 285526 w 433741"/>
                    <a:gd name="connsiteY15" fmla="*/ 142775 h 897782"/>
                    <a:gd name="connsiteX16" fmla="*/ 295725 w 433741"/>
                    <a:gd name="connsiteY16" fmla="*/ 155013 h 897782"/>
                    <a:gd name="connsiteX17" fmla="*/ 332438 w 433741"/>
                    <a:gd name="connsiteY17" fmla="*/ 148894 h 897782"/>
                    <a:gd name="connsiteX18" fmla="*/ 340597 w 433741"/>
                    <a:gd name="connsiteY18" fmla="*/ 128498 h 897782"/>
                    <a:gd name="connsiteX19" fmla="*/ 375271 w 433741"/>
                    <a:gd name="connsiteY19" fmla="*/ 116260 h 897782"/>
                    <a:gd name="connsiteX20" fmla="*/ 395668 w 433741"/>
                    <a:gd name="connsiteY20" fmla="*/ 101982 h 897782"/>
                    <a:gd name="connsiteX21" fmla="*/ 408306 w 433741"/>
                    <a:gd name="connsiteY21" fmla="*/ 113217 h 897782"/>
                    <a:gd name="connsiteX22" fmla="*/ 433741 w 433741"/>
                    <a:gd name="connsiteY22" fmla="*/ 119999 h 897782"/>
                    <a:gd name="connsiteX23" fmla="*/ 408245 w 433741"/>
                    <a:gd name="connsiteY23" fmla="*/ 113201 h 897782"/>
                    <a:gd name="connsiteX24" fmla="*/ 382750 w 433741"/>
                    <a:gd name="connsiteY24" fmla="*/ 135297 h 897782"/>
                    <a:gd name="connsiteX25" fmla="*/ 389549 w 433741"/>
                    <a:gd name="connsiteY25" fmla="*/ 157393 h 897782"/>
                    <a:gd name="connsiteX26" fmla="*/ 408245 w 433741"/>
                    <a:gd name="connsiteY26" fmla="*/ 170991 h 897782"/>
                    <a:gd name="connsiteX27" fmla="*/ 406546 w 433741"/>
                    <a:gd name="connsiteY27" fmla="*/ 181189 h 897782"/>
                    <a:gd name="connsiteX28" fmla="*/ 409945 w 433741"/>
                    <a:gd name="connsiteY28" fmla="*/ 189687 h 897782"/>
                    <a:gd name="connsiteX29" fmla="*/ 409945 w 433741"/>
                    <a:gd name="connsiteY29" fmla="*/ 201585 h 897782"/>
                    <a:gd name="connsiteX30" fmla="*/ 391248 w 433741"/>
                    <a:gd name="connsiteY30" fmla="*/ 193087 h 897782"/>
                    <a:gd name="connsiteX31" fmla="*/ 372552 w 433741"/>
                    <a:gd name="connsiteY31" fmla="*/ 206684 h 897782"/>
                    <a:gd name="connsiteX32" fmla="*/ 372552 w 433741"/>
                    <a:gd name="connsiteY32" fmla="*/ 221982 h 897782"/>
                    <a:gd name="connsiteX33" fmla="*/ 362353 w 433741"/>
                    <a:gd name="connsiteY33" fmla="*/ 254276 h 897782"/>
                    <a:gd name="connsiteX34" fmla="*/ 347056 w 433741"/>
                    <a:gd name="connsiteY34" fmla="*/ 259375 h 897782"/>
                    <a:gd name="connsiteX35" fmla="*/ 336858 w 433741"/>
                    <a:gd name="connsiteY35" fmla="*/ 279772 h 897782"/>
                    <a:gd name="connsiteX36" fmla="*/ 330059 w 433741"/>
                    <a:gd name="connsiteY36" fmla="*/ 306967 h 897782"/>
                    <a:gd name="connsiteX37" fmla="*/ 302864 w 433741"/>
                    <a:gd name="connsiteY37" fmla="*/ 318865 h 897782"/>
                    <a:gd name="connsiteX38" fmla="*/ 294365 w 433741"/>
                    <a:gd name="connsiteY38" fmla="*/ 335862 h 897782"/>
                    <a:gd name="connsiteX39" fmla="*/ 292665 w 433741"/>
                    <a:gd name="connsiteY39" fmla="*/ 347760 h 897782"/>
                    <a:gd name="connsiteX40" fmla="*/ 309662 w 433741"/>
                    <a:gd name="connsiteY40" fmla="*/ 354559 h 897782"/>
                    <a:gd name="connsiteX41" fmla="*/ 296065 w 433741"/>
                    <a:gd name="connsiteY41" fmla="*/ 368157 h 897782"/>
                    <a:gd name="connsiteX42" fmla="*/ 296065 w 433741"/>
                    <a:gd name="connsiteY42" fmla="*/ 391952 h 897782"/>
                    <a:gd name="connsiteX43" fmla="*/ 282467 w 433741"/>
                    <a:gd name="connsiteY43" fmla="*/ 414049 h 897782"/>
                    <a:gd name="connsiteX44" fmla="*/ 299464 w 433741"/>
                    <a:gd name="connsiteY44" fmla="*/ 417448 h 897782"/>
                    <a:gd name="connsiteX45" fmla="*/ 319861 w 433741"/>
                    <a:gd name="connsiteY45" fmla="*/ 446343 h 897782"/>
                    <a:gd name="connsiteX46" fmla="*/ 297764 w 433741"/>
                    <a:gd name="connsiteY46" fmla="*/ 453142 h 897782"/>
                    <a:gd name="connsiteX47" fmla="*/ 285866 w 433741"/>
                    <a:gd name="connsiteY47" fmla="*/ 476938 h 897782"/>
                    <a:gd name="connsiteX48" fmla="*/ 284167 w 433741"/>
                    <a:gd name="connsiteY48" fmla="*/ 499034 h 897782"/>
                    <a:gd name="connsiteX49" fmla="*/ 292665 w 433741"/>
                    <a:gd name="connsiteY49" fmla="*/ 507532 h 897782"/>
                    <a:gd name="connsiteX50" fmla="*/ 294365 w 433741"/>
                    <a:gd name="connsiteY50" fmla="*/ 522830 h 897782"/>
                    <a:gd name="connsiteX51" fmla="*/ 307963 w 433741"/>
                    <a:gd name="connsiteY51" fmla="*/ 522830 h 897782"/>
                    <a:gd name="connsiteX52" fmla="*/ 331759 w 433741"/>
                    <a:gd name="connsiteY52" fmla="*/ 546626 h 897782"/>
                    <a:gd name="connsiteX53" fmla="*/ 331759 w 433741"/>
                    <a:gd name="connsiteY53" fmla="*/ 572121 h 897782"/>
                    <a:gd name="connsiteX54" fmla="*/ 347056 w 433741"/>
                    <a:gd name="connsiteY54" fmla="*/ 582320 h 897782"/>
                    <a:gd name="connsiteX55" fmla="*/ 335158 w 433741"/>
                    <a:gd name="connsiteY55" fmla="*/ 595917 h 897782"/>
                    <a:gd name="connsiteX56" fmla="*/ 336858 w 433741"/>
                    <a:gd name="connsiteY56" fmla="*/ 614614 h 897782"/>
                    <a:gd name="connsiteX57" fmla="*/ 314761 w 433741"/>
                    <a:gd name="connsiteY57" fmla="*/ 614614 h 897782"/>
                    <a:gd name="connsiteX58" fmla="*/ 299464 w 433741"/>
                    <a:gd name="connsiteY58" fmla="*/ 629911 h 897782"/>
                    <a:gd name="connsiteX59" fmla="*/ 273968 w 433741"/>
                    <a:gd name="connsiteY59" fmla="*/ 631611 h 897782"/>
                    <a:gd name="connsiteX60" fmla="*/ 272269 w 433741"/>
                    <a:gd name="connsiteY60" fmla="*/ 650308 h 897782"/>
                    <a:gd name="connsiteX61" fmla="*/ 222977 w 433741"/>
                    <a:gd name="connsiteY61" fmla="*/ 697900 h 897782"/>
                    <a:gd name="connsiteX62" fmla="*/ 219578 w 433741"/>
                    <a:gd name="connsiteY62" fmla="*/ 735293 h 897782"/>
                    <a:gd name="connsiteX63" fmla="*/ 197482 w 433741"/>
                    <a:gd name="connsiteY63" fmla="*/ 738693 h 897782"/>
                    <a:gd name="connsiteX64" fmla="*/ 178785 w 433741"/>
                    <a:gd name="connsiteY64" fmla="*/ 755690 h 897782"/>
                    <a:gd name="connsiteX65" fmla="*/ 151590 w 433741"/>
                    <a:gd name="connsiteY65" fmla="*/ 762488 h 897782"/>
                    <a:gd name="connsiteX66" fmla="*/ 112496 w 433741"/>
                    <a:gd name="connsiteY66" fmla="*/ 745491 h 897782"/>
                    <a:gd name="connsiteX67" fmla="*/ 109097 w 433741"/>
                    <a:gd name="connsiteY67" fmla="*/ 777786 h 897782"/>
                    <a:gd name="connsiteX68" fmla="*/ 83601 w 433741"/>
                    <a:gd name="connsiteY68" fmla="*/ 796483 h 897782"/>
                    <a:gd name="connsiteX69" fmla="*/ 71703 w 433741"/>
                    <a:gd name="connsiteY69" fmla="*/ 810080 h 897782"/>
                    <a:gd name="connsiteX70" fmla="*/ 81901 w 433741"/>
                    <a:gd name="connsiteY70" fmla="*/ 832176 h 897782"/>
                    <a:gd name="connsiteX71" fmla="*/ 56406 w 433741"/>
                    <a:gd name="connsiteY71" fmla="*/ 820278 h 897782"/>
                    <a:gd name="connsiteX72" fmla="*/ 41108 w 433741"/>
                    <a:gd name="connsiteY72" fmla="*/ 828777 h 897782"/>
                    <a:gd name="connsiteX73" fmla="*/ 42808 w 433741"/>
                    <a:gd name="connsiteY73" fmla="*/ 847474 h 897782"/>
                    <a:gd name="connsiteX74" fmla="*/ 29211 w 433741"/>
                    <a:gd name="connsiteY74" fmla="*/ 864471 h 897782"/>
                    <a:gd name="connsiteX75" fmla="*/ 24111 w 433741"/>
                    <a:gd name="connsiteY75" fmla="*/ 876369 h 897782"/>
                    <a:gd name="connsiteX76" fmla="*/ 30910 w 433741"/>
                    <a:gd name="connsiteY76" fmla="*/ 893366 h 897782"/>
                    <a:gd name="connsiteX77" fmla="*/ 0 w 433741"/>
                    <a:gd name="connsiteY77" fmla="*/ 897782 h 897782"/>
                    <a:gd name="connsiteX78" fmla="*/ 0 w 433741"/>
                    <a:gd name="connsiteY78" fmla="*/ 42833 h 897782"/>
                    <a:gd name="connsiteX79" fmla="*/ 16293 w 433741"/>
                    <a:gd name="connsiteY79" fmla="*/ 42833 h 897782"/>
                    <a:gd name="connsiteX80" fmla="*/ 18332 w 433741"/>
                    <a:gd name="connsiteY80" fmla="*/ 22436 h 897782"/>
                    <a:gd name="connsiteX81" fmla="*/ 57086 w 433741"/>
                    <a:gd name="connsiteY81" fmla="*/ 2040 h 897782"/>
                    <a:gd name="connsiteX0" fmla="*/ 186933 w 543192"/>
                    <a:gd name="connsiteY0" fmla="*/ 0 h 897782"/>
                    <a:gd name="connsiteX1" fmla="*/ 195092 w 543192"/>
                    <a:gd name="connsiteY1" fmla="*/ 12238 h 897782"/>
                    <a:gd name="connsiteX2" fmla="*/ 182854 w 543192"/>
                    <a:gd name="connsiteY2" fmla="*/ 38753 h 897782"/>
                    <a:gd name="connsiteX3" fmla="*/ 211409 w 543192"/>
                    <a:gd name="connsiteY3" fmla="*/ 48952 h 897782"/>
                    <a:gd name="connsiteX4" fmla="*/ 233845 w 543192"/>
                    <a:gd name="connsiteY4" fmla="*/ 48952 h 897782"/>
                    <a:gd name="connsiteX5" fmla="*/ 258321 w 543192"/>
                    <a:gd name="connsiteY5" fmla="*/ 44872 h 897782"/>
                    <a:gd name="connsiteX6" fmla="*/ 286876 w 543192"/>
                    <a:gd name="connsiteY6" fmla="*/ 67308 h 897782"/>
                    <a:gd name="connsiteX7" fmla="*/ 299114 w 543192"/>
                    <a:gd name="connsiteY7" fmla="*/ 73427 h 897782"/>
                    <a:gd name="connsiteX8" fmla="*/ 299114 w 543192"/>
                    <a:gd name="connsiteY8" fmla="*/ 89745 h 897782"/>
                    <a:gd name="connsiteX9" fmla="*/ 297074 w 543192"/>
                    <a:gd name="connsiteY9" fmla="*/ 112181 h 897782"/>
                    <a:gd name="connsiteX10" fmla="*/ 319510 w 543192"/>
                    <a:gd name="connsiteY10" fmla="*/ 116260 h 897782"/>
                    <a:gd name="connsiteX11" fmla="*/ 309312 w 543192"/>
                    <a:gd name="connsiteY11" fmla="*/ 144815 h 897782"/>
                    <a:gd name="connsiteX12" fmla="*/ 323590 w 543192"/>
                    <a:gd name="connsiteY12" fmla="*/ 181529 h 897782"/>
                    <a:gd name="connsiteX13" fmla="*/ 343986 w 543192"/>
                    <a:gd name="connsiteY13" fmla="*/ 161132 h 897782"/>
                    <a:gd name="connsiteX14" fmla="*/ 376621 w 543192"/>
                    <a:gd name="connsiteY14" fmla="*/ 155013 h 897782"/>
                    <a:gd name="connsiteX15" fmla="*/ 394977 w 543192"/>
                    <a:gd name="connsiteY15" fmla="*/ 142775 h 897782"/>
                    <a:gd name="connsiteX16" fmla="*/ 405176 w 543192"/>
                    <a:gd name="connsiteY16" fmla="*/ 155013 h 897782"/>
                    <a:gd name="connsiteX17" fmla="*/ 441889 w 543192"/>
                    <a:gd name="connsiteY17" fmla="*/ 148894 h 897782"/>
                    <a:gd name="connsiteX18" fmla="*/ 450048 w 543192"/>
                    <a:gd name="connsiteY18" fmla="*/ 128498 h 897782"/>
                    <a:gd name="connsiteX19" fmla="*/ 484722 w 543192"/>
                    <a:gd name="connsiteY19" fmla="*/ 116260 h 897782"/>
                    <a:gd name="connsiteX20" fmla="*/ 505119 w 543192"/>
                    <a:gd name="connsiteY20" fmla="*/ 101982 h 897782"/>
                    <a:gd name="connsiteX21" fmla="*/ 517757 w 543192"/>
                    <a:gd name="connsiteY21" fmla="*/ 113217 h 897782"/>
                    <a:gd name="connsiteX22" fmla="*/ 543192 w 543192"/>
                    <a:gd name="connsiteY22" fmla="*/ 119999 h 897782"/>
                    <a:gd name="connsiteX23" fmla="*/ 517696 w 543192"/>
                    <a:gd name="connsiteY23" fmla="*/ 113201 h 897782"/>
                    <a:gd name="connsiteX24" fmla="*/ 492201 w 543192"/>
                    <a:gd name="connsiteY24" fmla="*/ 135297 h 897782"/>
                    <a:gd name="connsiteX25" fmla="*/ 499000 w 543192"/>
                    <a:gd name="connsiteY25" fmla="*/ 157393 h 897782"/>
                    <a:gd name="connsiteX26" fmla="*/ 517696 w 543192"/>
                    <a:gd name="connsiteY26" fmla="*/ 170991 h 897782"/>
                    <a:gd name="connsiteX27" fmla="*/ 515997 w 543192"/>
                    <a:gd name="connsiteY27" fmla="*/ 181189 h 897782"/>
                    <a:gd name="connsiteX28" fmla="*/ 519396 w 543192"/>
                    <a:gd name="connsiteY28" fmla="*/ 189687 h 897782"/>
                    <a:gd name="connsiteX29" fmla="*/ 519396 w 543192"/>
                    <a:gd name="connsiteY29" fmla="*/ 201585 h 897782"/>
                    <a:gd name="connsiteX30" fmla="*/ 500699 w 543192"/>
                    <a:gd name="connsiteY30" fmla="*/ 193087 h 897782"/>
                    <a:gd name="connsiteX31" fmla="*/ 482003 w 543192"/>
                    <a:gd name="connsiteY31" fmla="*/ 206684 h 897782"/>
                    <a:gd name="connsiteX32" fmla="*/ 482003 w 543192"/>
                    <a:gd name="connsiteY32" fmla="*/ 221982 h 897782"/>
                    <a:gd name="connsiteX33" fmla="*/ 471804 w 543192"/>
                    <a:gd name="connsiteY33" fmla="*/ 254276 h 897782"/>
                    <a:gd name="connsiteX34" fmla="*/ 456507 w 543192"/>
                    <a:gd name="connsiteY34" fmla="*/ 259375 h 897782"/>
                    <a:gd name="connsiteX35" fmla="*/ 446309 w 543192"/>
                    <a:gd name="connsiteY35" fmla="*/ 279772 h 897782"/>
                    <a:gd name="connsiteX36" fmla="*/ 439510 w 543192"/>
                    <a:gd name="connsiteY36" fmla="*/ 306967 h 897782"/>
                    <a:gd name="connsiteX37" fmla="*/ 412315 w 543192"/>
                    <a:gd name="connsiteY37" fmla="*/ 318865 h 897782"/>
                    <a:gd name="connsiteX38" fmla="*/ 403816 w 543192"/>
                    <a:gd name="connsiteY38" fmla="*/ 335862 h 897782"/>
                    <a:gd name="connsiteX39" fmla="*/ 402116 w 543192"/>
                    <a:gd name="connsiteY39" fmla="*/ 347760 h 897782"/>
                    <a:gd name="connsiteX40" fmla="*/ 419113 w 543192"/>
                    <a:gd name="connsiteY40" fmla="*/ 354559 h 897782"/>
                    <a:gd name="connsiteX41" fmla="*/ 405516 w 543192"/>
                    <a:gd name="connsiteY41" fmla="*/ 368157 h 897782"/>
                    <a:gd name="connsiteX42" fmla="*/ 405516 w 543192"/>
                    <a:gd name="connsiteY42" fmla="*/ 391952 h 897782"/>
                    <a:gd name="connsiteX43" fmla="*/ 391918 w 543192"/>
                    <a:gd name="connsiteY43" fmla="*/ 414049 h 897782"/>
                    <a:gd name="connsiteX44" fmla="*/ 408915 w 543192"/>
                    <a:gd name="connsiteY44" fmla="*/ 417448 h 897782"/>
                    <a:gd name="connsiteX45" fmla="*/ 429312 w 543192"/>
                    <a:gd name="connsiteY45" fmla="*/ 446343 h 897782"/>
                    <a:gd name="connsiteX46" fmla="*/ 407215 w 543192"/>
                    <a:gd name="connsiteY46" fmla="*/ 453142 h 897782"/>
                    <a:gd name="connsiteX47" fmla="*/ 395317 w 543192"/>
                    <a:gd name="connsiteY47" fmla="*/ 476938 h 897782"/>
                    <a:gd name="connsiteX48" fmla="*/ 393618 w 543192"/>
                    <a:gd name="connsiteY48" fmla="*/ 499034 h 897782"/>
                    <a:gd name="connsiteX49" fmla="*/ 402116 w 543192"/>
                    <a:gd name="connsiteY49" fmla="*/ 507532 h 897782"/>
                    <a:gd name="connsiteX50" fmla="*/ 403816 w 543192"/>
                    <a:gd name="connsiteY50" fmla="*/ 522830 h 897782"/>
                    <a:gd name="connsiteX51" fmla="*/ 417414 w 543192"/>
                    <a:gd name="connsiteY51" fmla="*/ 522830 h 897782"/>
                    <a:gd name="connsiteX52" fmla="*/ 441210 w 543192"/>
                    <a:gd name="connsiteY52" fmla="*/ 546626 h 897782"/>
                    <a:gd name="connsiteX53" fmla="*/ 441210 w 543192"/>
                    <a:gd name="connsiteY53" fmla="*/ 572121 h 897782"/>
                    <a:gd name="connsiteX54" fmla="*/ 456507 w 543192"/>
                    <a:gd name="connsiteY54" fmla="*/ 582320 h 897782"/>
                    <a:gd name="connsiteX55" fmla="*/ 444609 w 543192"/>
                    <a:gd name="connsiteY55" fmla="*/ 595917 h 897782"/>
                    <a:gd name="connsiteX56" fmla="*/ 446309 w 543192"/>
                    <a:gd name="connsiteY56" fmla="*/ 614614 h 897782"/>
                    <a:gd name="connsiteX57" fmla="*/ 424212 w 543192"/>
                    <a:gd name="connsiteY57" fmla="*/ 614614 h 897782"/>
                    <a:gd name="connsiteX58" fmla="*/ 408915 w 543192"/>
                    <a:gd name="connsiteY58" fmla="*/ 629911 h 897782"/>
                    <a:gd name="connsiteX59" fmla="*/ 383419 w 543192"/>
                    <a:gd name="connsiteY59" fmla="*/ 631611 h 897782"/>
                    <a:gd name="connsiteX60" fmla="*/ 381720 w 543192"/>
                    <a:gd name="connsiteY60" fmla="*/ 650308 h 897782"/>
                    <a:gd name="connsiteX61" fmla="*/ 332428 w 543192"/>
                    <a:gd name="connsiteY61" fmla="*/ 697900 h 897782"/>
                    <a:gd name="connsiteX62" fmla="*/ 329029 w 543192"/>
                    <a:gd name="connsiteY62" fmla="*/ 735293 h 897782"/>
                    <a:gd name="connsiteX63" fmla="*/ 306933 w 543192"/>
                    <a:gd name="connsiteY63" fmla="*/ 738693 h 897782"/>
                    <a:gd name="connsiteX64" fmla="*/ 288236 w 543192"/>
                    <a:gd name="connsiteY64" fmla="*/ 755690 h 897782"/>
                    <a:gd name="connsiteX65" fmla="*/ 261041 w 543192"/>
                    <a:gd name="connsiteY65" fmla="*/ 762488 h 897782"/>
                    <a:gd name="connsiteX66" fmla="*/ 221947 w 543192"/>
                    <a:gd name="connsiteY66" fmla="*/ 745491 h 897782"/>
                    <a:gd name="connsiteX67" fmla="*/ 218548 w 543192"/>
                    <a:gd name="connsiteY67" fmla="*/ 777786 h 897782"/>
                    <a:gd name="connsiteX68" fmla="*/ 193052 w 543192"/>
                    <a:gd name="connsiteY68" fmla="*/ 796483 h 897782"/>
                    <a:gd name="connsiteX69" fmla="*/ 181154 w 543192"/>
                    <a:gd name="connsiteY69" fmla="*/ 810080 h 897782"/>
                    <a:gd name="connsiteX70" fmla="*/ 191352 w 543192"/>
                    <a:gd name="connsiteY70" fmla="*/ 832176 h 897782"/>
                    <a:gd name="connsiteX71" fmla="*/ 165857 w 543192"/>
                    <a:gd name="connsiteY71" fmla="*/ 820278 h 897782"/>
                    <a:gd name="connsiteX72" fmla="*/ 150559 w 543192"/>
                    <a:gd name="connsiteY72" fmla="*/ 828777 h 897782"/>
                    <a:gd name="connsiteX73" fmla="*/ 152259 w 543192"/>
                    <a:gd name="connsiteY73" fmla="*/ 847474 h 897782"/>
                    <a:gd name="connsiteX74" fmla="*/ 138662 w 543192"/>
                    <a:gd name="connsiteY74" fmla="*/ 864471 h 897782"/>
                    <a:gd name="connsiteX75" fmla="*/ 133562 w 543192"/>
                    <a:gd name="connsiteY75" fmla="*/ 876369 h 897782"/>
                    <a:gd name="connsiteX76" fmla="*/ 140361 w 543192"/>
                    <a:gd name="connsiteY76" fmla="*/ 893366 h 897782"/>
                    <a:gd name="connsiteX77" fmla="*/ 109451 w 543192"/>
                    <a:gd name="connsiteY77" fmla="*/ 897782 h 897782"/>
                    <a:gd name="connsiteX78" fmla="*/ 0 w 543192"/>
                    <a:gd name="connsiteY78" fmla="*/ 487462 h 897782"/>
                    <a:gd name="connsiteX79" fmla="*/ 109451 w 543192"/>
                    <a:gd name="connsiteY79" fmla="*/ 42833 h 897782"/>
                    <a:gd name="connsiteX80" fmla="*/ 125744 w 543192"/>
                    <a:gd name="connsiteY80" fmla="*/ 42833 h 897782"/>
                    <a:gd name="connsiteX81" fmla="*/ 127783 w 543192"/>
                    <a:gd name="connsiteY81" fmla="*/ 22436 h 897782"/>
                    <a:gd name="connsiteX82" fmla="*/ 166537 w 543192"/>
                    <a:gd name="connsiteY82" fmla="*/ 2040 h 897782"/>
                    <a:gd name="connsiteX83" fmla="*/ 186933 w 543192"/>
                    <a:gd name="connsiteY83" fmla="*/ 0 h 897782"/>
                    <a:gd name="connsiteX0" fmla="*/ 0 w 543192"/>
                    <a:gd name="connsiteY0" fmla="*/ 487462 h 897782"/>
                    <a:gd name="connsiteX1" fmla="*/ 109451 w 543192"/>
                    <a:gd name="connsiteY1" fmla="*/ 42833 h 897782"/>
                    <a:gd name="connsiteX2" fmla="*/ 125744 w 543192"/>
                    <a:gd name="connsiteY2" fmla="*/ 42833 h 897782"/>
                    <a:gd name="connsiteX3" fmla="*/ 127783 w 543192"/>
                    <a:gd name="connsiteY3" fmla="*/ 22436 h 897782"/>
                    <a:gd name="connsiteX4" fmla="*/ 166537 w 543192"/>
                    <a:gd name="connsiteY4" fmla="*/ 2040 h 897782"/>
                    <a:gd name="connsiteX5" fmla="*/ 186933 w 543192"/>
                    <a:gd name="connsiteY5" fmla="*/ 0 h 897782"/>
                    <a:gd name="connsiteX6" fmla="*/ 195092 w 543192"/>
                    <a:gd name="connsiteY6" fmla="*/ 12238 h 897782"/>
                    <a:gd name="connsiteX7" fmla="*/ 182854 w 543192"/>
                    <a:gd name="connsiteY7" fmla="*/ 38753 h 897782"/>
                    <a:gd name="connsiteX8" fmla="*/ 211409 w 543192"/>
                    <a:gd name="connsiteY8" fmla="*/ 48952 h 897782"/>
                    <a:gd name="connsiteX9" fmla="*/ 233845 w 543192"/>
                    <a:gd name="connsiteY9" fmla="*/ 48952 h 897782"/>
                    <a:gd name="connsiteX10" fmla="*/ 258321 w 543192"/>
                    <a:gd name="connsiteY10" fmla="*/ 44872 h 897782"/>
                    <a:gd name="connsiteX11" fmla="*/ 286876 w 543192"/>
                    <a:gd name="connsiteY11" fmla="*/ 67308 h 897782"/>
                    <a:gd name="connsiteX12" fmla="*/ 299114 w 543192"/>
                    <a:gd name="connsiteY12" fmla="*/ 73427 h 897782"/>
                    <a:gd name="connsiteX13" fmla="*/ 299114 w 543192"/>
                    <a:gd name="connsiteY13" fmla="*/ 89745 h 897782"/>
                    <a:gd name="connsiteX14" fmla="*/ 297074 w 543192"/>
                    <a:gd name="connsiteY14" fmla="*/ 112181 h 897782"/>
                    <a:gd name="connsiteX15" fmla="*/ 319510 w 543192"/>
                    <a:gd name="connsiteY15" fmla="*/ 116260 h 897782"/>
                    <a:gd name="connsiteX16" fmla="*/ 309312 w 543192"/>
                    <a:gd name="connsiteY16" fmla="*/ 144815 h 897782"/>
                    <a:gd name="connsiteX17" fmla="*/ 323590 w 543192"/>
                    <a:gd name="connsiteY17" fmla="*/ 181529 h 897782"/>
                    <a:gd name="connsiteX18" fmla="*/ 343986 w 543192"/>
                    <a:gd name="connsiteY18" fmla="*/ 161132 h 897782"/>
                    <a:gd name="connsiteX19" fmla="*/ 376621 w 543192"/>
                    <a:gd name="connsiteY19" fmla="*/ 155013 h 897782"/>
                    <a:gd name="connsiteX20" fmla="*/ 394977 w 543192"/>
                    <a:gd name="connsiteY20" fmla="*/ 142775 h 897782"/>
                    <a:gd name="connsiteX21" fmla="*/ 405176 w 543192"/>
                    <a:gd name="connsiteY21" fmla="*/ 155013 h 897782"/>
                    <a:gd name="connsiteX22" fmla="*/ 441889 w 543192"/>
                    <a:gd name="connsiteY22" fmla="*/ 148894 h 897782"/>
                    <a:gd name="connsiteX23" fmla="*/ 450048 w 543192"/>
                    <a:gd name="connsiteY23" fmla="*/ 128498 h 897782"/>
                    <a:gd name="connsiteX24" fmla="*/ 484722 w 543192"/>
                    <a:gd name="connsiteY24" fmla="*/ 116260 h 897782"/>
                    <a:gd name="connsiteX25" fmla="*/ 505119 w 543192"/>
                    <a:gd name="connsiteY25" fmla="*/ 101982 h 897782"/>
                    <a:gd name="connsiteX26" fmla="*/ 517757 w 543192"/>
                    <a:gd name="connsiteY26" fmla="*/ 113217 h 897782"/>
                    <a:gd name="connsiteX27" fmla="*/ 543192 w 543192"/>
                    <a:gd name="connsiteY27" fmla="*/ 119999 h 897782"/>
                    <a:gd name="connsiteX28" fmla="*/ 517696 w 543192"/>
                    <a:gd name="connsiteY28" fmla="*/ 113201 h 897782"/>
                    <a:gd name="connsiteX29" fmla="*/ 492201 w 543192"/>
                    <a:gd name="connsiteY29" fmla="*/ 135297 h 897782"/>
                    <a:gd name="connsiteX30" fmla="*/ 499000 w 543192"/>
                    <a:gd name="connsiteY30" fmla="*/ 157393 h 897782"/>
                    <a:gd name="connsiteX31" fmla="*/ 517696 w 543192"/>
                    <a:gd name="connsiteY31" fmla="*/ 170991 h 897782"/>
                    <a:gd name="connsiteX32" fmla="*/ 515997 w 543192"/>
                    <a:gd name="connsiteY32" fmla="*/ 181189 h 897782"/>
                    <a:gd name="connsiteX33" fmla="*/ 519396 w 543192"/>
                    <a:gd name="connsiteY33" fmla="*/ 189687 h 897782"/>
                    <a:gd name="connsiteX34" fmla="*/ 519396 w 543192"/>
                    <a:gd name="connsiteY34" fmla="*/ 201585 h 897782"/>
                    <a:gd name="connsiteX35" fmla="*/ 500699 w 543192"/>
                    <a:gd name="connsiteY35" fmla="*/ 193087 h 897782"/>
                    <a:gd name="connsiteX36" fmla="*/ 482003 w 543192"/>
                    <a:gd name="connsiteY36" fmla="*/ 206684 h 897782"/>
                    <a:gd name="connsiteX37" fmla="*/ 482003 w 543192"/>
                    <a:gd name="connsiteY37" fmla="*/ 221982 h 897782"/>
                    <a:gd name="connsiteX38" fmla="*/ 471804 w 543192"/>
                    <a:gd name="connsiteY38" fmla="*/ 254276 h 897782"/>
                    <a:gd name="connsiteX39" fmla="*/ 456507 w 543192"/>
                    <a:gd name="connsiteY39" fmla="*/ 259375 h 897782"/>
                    <a:gd name="connsiteX40" fmla="*/ 446309 w 543192"/>
                    <a:gd name="connsiteY40" fmla="*/ 279772 h 897782"/>
                    <a:gd name="connsiteX41" fmla="*/ 439510 w 543192"/>
                    <a:gd name="connsiteY41" fmla="*/ 306967 h 897782"/>
                    <a:gd name="connsiteX42" fmla="*/ 412315 w 543192"/>
                    <a:gd name="connsiteY42" fmla="*/ 318865 h 897782"/>
                    <a:gd name="connsiteX43" fmla="*/ 403816 w 543192"/>
                    <a:gd name="connsiteY43" fmla="*/ 335862 h 897782"/>
                    <a:gd name="connsiteX44" fmla="*/ 402116 w 543192"/>
                    <a:gd name="connsiteY44" fmla="*/ 347760 h 897782"/>
                    <a:gd name="connsiteX45" fmla="*/ 419113 w 543192"/>
                    <a:gd name="connsiteY45" fmla="*/ 354559 h 897782"/>
                    <a:gd name="connsiteX46" fmla="*/ 405516 w 543192"/>
                    <a:gd name="connsiteY46" fmla="*/ 368157 h 897782"/>
                    <a:gd name="connsiteX47" fmla="*/ 405516 w 543192"/>
                    <a:gd name="connsiteY47" fmla="*/ 391952 h 897782"/>
                    <a:gd name="connsiteX48" fmla="*/ 391918 w 543192"/>
                    <a:gd name="connsiteY48" fmla="*/ 414049 h 897782"/>
                    <a:gd name="connsiteX49" fmla="*/ 408915 w 543192"/>
                    <a:gd name="connsiteY49" fmla="*/ 417448 h 897782"/>
                    <a:gd name="connsiteX50" fmla="*/ 429312 w 543192"/>
                    <a:gd name="connsiteY50" fmla="*/ 446343 h 897782"/>
                    <a:gd name="connsiteX51" fmla="*/ 407215 w 543192"/>
                    <a:gd name="connsiteY51" fmla="*/ 453142 h 897782"/>
                    <a:gd name="connsiteX52" fmla="*/ 395317 w 543192"/>
                    <a:gd name="connsiteY52" fmla="*/ 476938 h 897782"/>
                    <a:gd name="connsiteX53" fmla="*/ 393618 w 543192"/>
                    <a:gd name="connsiteY53" fmla="*/ 499034 h 897782"/>
                    <a:gd name="connsiteX54" fmla="*/ 402116 w 543192"/>
                    <a:gd name="connsiteY54" fmla="*/ 507532 h 897782"/>
                    <a:gd name="connsiteX55" fmla="*/ 403816 w 543192"/>
                    <a:gd name="connsiteY55" fmla="*/ 522830 h 897782"/>
                    <a:gd name="connsiteX56" fmla="*/ 417414 w 543192"/>
                    <a:gd name="connsiteY56" fmla="*/ 522830 h 897782"/>
                    <a:gd name="connsiteX57" fmla="*/ 441210 w 543192"/>
                    <a:gd name="connsiteY57" fmla="*/ 546626 h 897782"/>
                    <a:gd name="connsiteX58" fmla="*/ 441210 w 543192"/>
                    <a:gd name="connsiteY58" fmla="*/ 572121 h 897782"/>
                    <a:gd name="connsiteX59" fmla="*/ 456507 w 543192"/>
                    <a:gd name="connsiteY59" fmla="*/ 582320 h 897782"/>
                    <a:gd name="connsiteX60" fmla="*/ 444609 w 543192"/>
                    <a:gd name="connsiteY60" fmla="*/ 595917 h 897782"/>
                    <a:gd name="connsiteX61" fmla="*/ 446309 w 543192"/>
                    <a:gd name="connsiteY61" fmla="*/ 614614 h 897782"/>
                    <a:gd name="connsiteX62" fmla="*/ 424212 w 543192"/>
                    <a:gd name="connsiteY62" fmla="*/ 614614 h 897782"/>
                    <a:gd name="connsiteX63" fmla="*/ 408915 w 543192"/>
                    <a:gd name="connsiteY63" fmla="*/ 629911 h 897782"/>
                    <a:gd name="connsiteX64" fmla="*/ 383419 w 543192"/>
                    <a:gd name="connsiteY64" fmla="*/ 631611 h 897782"/>
                    <a:gd name="connsiteX65" fmla="*/ 381720 w 543192"/>
                    <a:gd name="connsiteY65" fmla="*/ 650308 h 897782"/>
                    <a:gd name="connsiteX66" fmla="*/ 332428 w 543192"/>
                    <a:gd name="connsiteY66" fmla="*/ 697900 h 897782"/>
                    <a:gd name="connsiteX67" fmla="*/ 329029 w 543192"/>
                    <a:gd name="connsiteY67" fmla="*/ 735293 h 897782"/>
                    <a:gd name="connsiteX68" fmla="*/ 306933 w 543192"/>
                    <a:gd name="connsiteY68" fmla="*/ 738693 h 897782"/>
                    <a:gd name="connsiteX69" fmla="*/ 288236 w 543192"/>
                    <a:gd name="connsiteY69" fmla="*/ 755690 h 897782"/>
                    <a:gd name="connsiteX70" fmla="*/ 261041 w 543192"/>
                    <a:gd name="connsiteY70" fmla="*/ 762488 h 897782"/>
                    <a:gd name="connsiteX71" fmla="*/ 221947 w 543192"/>
                    <a:gd name="connsiteY71" fmla="*/ 745491 h 897782"/>
                    <a:gd name="connsiteX72" fmla="*/ 218548 w 543192"/>
                    <a:gd name="connsiteY72" fmla="*/ 777786 h 897782"/>
                    <a:gd name="connsiteX73" fmla="*/ 193052 w 543192"/>
                    <a:gd name="connsiteY73" fmla="*/ 796483 h 897782"/>
                    <a:gd name="connsiteX74" fmla="*/ 181154 w 543192"/>
                    <a:gd name="connsiteY74" fmla="*/ 810080 h 897782"/>
                    <a:gd name="connsiteX75" fmla="*/ 191352 w 543192"/>
                    <a:gd name="connsiteY75" fmla="*/ 832176 h 897782"/>
                    <a:gd name="connsiteX76" fmla="*/ 165857 w 543192"/>
                    <a:gd name="connsiteY76" fmla="*/ 820278 h 897782"/>
                    <a:gd name="connsiteX77" fmla="*/ 150559 w 543192"/>
                    <a:gd name="connsiteY77" fmla="*/ 828777 h 897782"/>
                    <a:gd name="connsiteX78" fmla="*/ 152259 w 543192"/>
                    <a:gd name="connsiteY78" fmla="*/ 847474 h 897782"/>
                    <a:gd name="connsiteX79" fmla="*/ 138662 w 543192"/>
                    <a:gd name="connsiteY79" fmla="*/ 864471 h 897782"/>
                    <a:gd name="connsiteX80" fmla="*/ 133562 w 543192"/>
                    <a:gd name="connsiteY80" fmla="*/ 876369 h 897782"/>
                    <a:gd name="connsiteX81" fmla="*/ 140361 w 543192"/>
                    <a:gd name="connsiteY81" fmla="*/ 893366 h 897782"/>
                    <a:gd name="connsiteX82" fmla="*/ 109451 w 543192"/>
                    <a:gd name="connsiteY82" fmla="*/ 897782 h 897782"/>
                    <a:gd name="connsiteX83" fmla="*/ 91440 w 543192"/>
                    <a:gd name="connsiteY83" fmla="*/ 578902 h 897782"/>
                    <a:gd name="connsiteX0" fmla="*/ 54463 w 488204"/>
                    <a:gd name="connsiteY0" fmla="*/ 42833 h 897782"/>
                    <a:gd name="connsiteX1" fmla="*/ 70756 w 488204"/>
                    <a:gd name="connsiteY1" fmla="*/ 42833 h 897782"/>
                    <a:gd name="connsiteX2" fmla="*/ 72795 w 488204"/>
                    <a:gd name="connsiteY2" fmla="*/ 22436 h 897782"/>
                    <a:gd name="connsiteX3" fmla="*/ 111549 w 488204"/>
                    <a:gd name="connsiteY3" fmla="*/ 2040 h 897782"/>
                    <a:gd name="connsiteX4" fmla="*/ 131945 w 488204"/>
                    <a:gd name="connsiteY4" fmla="*/ 0 h 897782"/>
                    <a:gd name="connsiteX5" fmla="*/ 140104 w 488204"/>
                    <a:gd name="connsiteY5" fmla="*/ 12238 h 897782"/>
                    <a:gd name="connsiteX6" fmla="*/ 127866 w 488204"/>
                    <a:gd name="connsiteY6" fmla="*/ 38753 h 897782"/>
                    <a:gd name="connsiteX7" fmla="*/ 156421 w 488204"/>
                    <a:gd name="connsiteY7" fmla="*/ 48952 h 897782"/>
                    <a:gd name="connsiteX8" fmla="*/ 178857 w 488204"/>
                    <a:gd name="connsiteY8" fmla="*/ 48952 h 897782"/>
                    <a:gd name="connsiteX9" fmla="*/ 203333 w 488204"/>
                    <a:gd name="connsiteY9" fmla="*/ 44872 h 897782"/>
                    <a:gd name="connsiteX10" fmla="*/ 231888 w 488204"/>
                    <a:gd name="connsiteY10" fmla="*/ 67308 h 897782"/>
                    <a:gd name="connsiteX11" fmla="*/ 244126 w 488204"/>
                    <a:gd name="connsiteY11" fmla="*/ 73427 h 897782"/>
                    <a:gd name="connsiteX12" fmla="*/ 244126 w 488204"/>
                    <a:gd name="connsiteY12" fmla="*/ 89745 h 897782"/>
                    <a:gd name="connsiteX13" fmla="*/ 242086 w 488204"/>
                    <a:gd name="connsiteY13" fmla="*/ 112181 h 897782"/>
                    <a:gd name="connsiteX14" fmla="*/ 264522 w 488204"/>
                    <a:gd name="connsiteY14" fmla="*/ 116260 h 897782"/>
                    <a:gd name="connsiteX15" fmla="*/ 254324 w 488204"/>
                    <a:gd name="connsiteY15" fmla="*/ 144815 h 897782"/>
                    <a:gd name="connsiteX16" fmla="*/ 268602 w 488204"/>
                    <a:gd name="connsiteY16" fmla="*/ 181529 h 897782"/>
                    <a:gd name="connsiteX17" fmla="*/ 288998 w 488204"/>
                    <a:gd name="connsiteY17" fmla="*/ 161132 h 897782"/>
                    <a:gd name="connsiteX18" fmla="*/ 321633 w 488204"/>
                    <a:gd name="connsiteY18" fmla="*/ 155013 h 897782"/>
                    <a:gd name="connsiteX19" fmla="*/ 339989 w 488204"/>
                    <a:gd name="connsiteY19" fmla="*/ 142775 h 897782"/>
                    <a:gd name="connsiteX20" fmla="*/ 350188 w 488204"/>
                    <a:gd name="connsiteY20" fmla="*/ 155013 h 897782"/>
                    <a:gd name="connsiteX21" fmla="*/ 386901 w 488204"/>
                    <a:gd name="connsiteY21" fmla="*/ 148894 h 897782"/>
                    <a:gd name="connsiteX22" fmla="*/ 395060 w 488204"/>
                    <a:gd name="connsiteY22" fmla="*/ 128498 h 897782"/>
                    <a:gd name="connsiteX23" fmla="*/ 429734 w 488204"/>
                    <a:gd name="connsiteY23" fmla="*/ 116260 h 897782"/>
                    <a:gd name="connsiteX24" fmla="*/ 450131 w 488204"/>
                    <a:gd name="connsiteY24" fmla="*/ 101982 h 897782"/>
                    <a:gd name="connsiteX25" fmla="*/ 462769 w 488204"/>
                    <a:gd name="connsiteY25" fmla="*/ 113217 h 897782"/>
                    <a:gd name="connsiteX26" fmla="*/ 488204 w 488204"/>
                    <a:gd name="connsiteY26" fmla="*/ 119999 h 897782"/>
                    <a:gd name="connsiteX27" fmla="*/ 462708 w 488204"/>
                    <a:gd name="connsiteY27" fmla="*/ 113201 h 897782"/>
                    <a:gd name="connsiteX28" fmla="*/ 437213 w 488204"/>
                    <a:gd name="connsiteY28" fmla="*/ 135297 h 897782"/>
                    <a:gd name="connsiteX29" fmla="*/ 444012 w 488204"/>
                    <a:gd name="connsiteY29" fmla="*/ 157393 h 897782"/>
                    <a:gd name="connsiteX30" fmla="*/ 462708 w 488204"/>
                    <a:gd name="connsiteY30" fmla="*/ 170991 h 897782"/>
                    <a:gd name="connsiteX31" fmla="*/ 461009 w 488204"/>
                    <a:gd name="connsiteY31" fmla="*/ 181189 h 897782"/>
                    <a:gd name="connsiteX32" fmla="*/ 464408 w 488204"/>
                    <a:gd name="connsiteY32" fmla="*/ 189687 h 897782"/>
                    <a:gd name="connsiteX33" fmla="*/ 464408 w 488204"/>
                    <a:gd name="connsiteY33" fmla="*/ 201585 h 897782"/>
                    <a:gd name="connsiteX34" fmla="*/ 445711 w 488204"/>
                    <a:gd name="connsiteY34" fmla="*/ 193087 h 897782"/>
                    <a:gd name="connsiteX35" fmla="*/ 427015 w 488204"/>
                    <a:gd name="connsiteY35" fmla="*/ 206684 h 897782"/>
                    <a:gd name="connsiteX36" fmla="*/ 427015 w 488204"/>
                    <a:gd name="connsiteY36" fmla="*/ 221982 h 897782"/>
                    <a:gd name="connsiteX37" fmla="*/ 416816 w 488204"/>
                    <a:gd name="connsiteY37" fmla="*/ 254276 h 897782"/>
                    <a:gd name="connsiteX38" fmla="*/ 401519 w 488204"/>
                    <a:gd name="connsiteY38" fmla="*/ 259375 h 897782"/>
                    <a:gd name="connsiteX39" fmla="*/ 391321 w 488204"/>
                    <a:gd name="connsiteY39" fmla="*/ 279772 h 897782"/>
                    <a:gd name="connsiteX40" fmla="*/ 384522 w 488204"/>
                    <a:gd name="connsiteY40" fmla="*/ 306967 h 897782"/>
                    <a:gd name="connsiteX41" fmla="*/ 357327 w 488204"/>
                    <a:gd name="connsiteY41" fmla="*/ 318865 h 897782"/>
                    <a:gd name="connsiteX42" fmla="*/ 348828 w 488204"/>
                    <a:gd name="connsiteY42" fmla="*/ 335862 h 897782"/>
                    <a:gd name="connsiteX43" fmla="*/ 347128 w 488204"/>
                    <a:gd name="connsiteY43" fmla="*/ 347760 h 897782"/>
                    <a:gd name="connsiteX44" fmla="*/ 364125 w 488204"/>
                    <a:gd name="connsiteY44" fmla="*/ 354559 h 897782"/>
                    <a:gd name="connsiteX45" fmla="*/ 350528 w 488204"/>
                    <a:gd name="connsiteY45" fmla="*/ 368157 h 897782"/>
                    <a:gd name="connsiteX46" fmla="*/ 350528 w 488204"/>
                    <a:gd name="connsiteY46" fmla="*/ 391952 h 897782"/>
                    <a:gd name="connsiteX47" fmla="*/ 336930 w 488204"/>
                    <a:gd name="connsiteY47" fmla="*/ 414049 h 897782"/>
                    <a:gd name="connsiteX48" fmla="*/ 353927 w 488204"/>
                    <a:gd name="connsiteY48" fmla="*/ 417448 h 897782"/>
                    <a:gd name="connsiteX49" fmla="*/ 374324 w 488204"/>
                    <a:gd name="connsiteY49" fmla="*/ 446343 h 897782"/>
                    <a:gd name="connsiteX50" fmla="*/ 352227 w 488204"/>
                    <a:gd name="connsiteY50" fmla="*/ 453142 h 897782"/>
                    <a:gd name="connsiteX51" fmla="*/ 340329 w 488204"/>
                    <a:gd name="connsiteY51" fmla="*/ 476938 h 897782"/>
                    <a:gd name="connsiteX52" fmla="*/ 338630 w 488204"/>
                    <a:gd name="connsiteY52" fmla="*/ 499034 h 897782"/>
                    <a:gd name="connsiteX53" fmla="*/ 347128 w 488204"/>
                    <a:gd name="connsiteY53" fmla="*/ 507532 h 897782"/>
                    <a:gd name="connsiteX54" fmla="*/ 348828 w 488204"/>
                    <a:gd name="connsiteY54" fmla="*/ 522830 h 897782"/>
                    <a:gd name="connsiteX55" fmla="*/ 362426 w 488204"/>
                    <a:gd name="connsiteY55" fmla="*/ 522830 h 897782"/>
                    <a:gd name="connsiteX56" fmla="*/ 386222 w 488204"/>
                    <a:gd name="connsiteY56" fmla="*/ 546626 h 897782"/>
                    <a:gd name="connsiteX57" fmla="*/ 386222 w 488204"/>
                    <a:gd name="connsiteY57" fmla="*/ 572121 h 897782"/>
                    <a:gd name="connsiteX58" fmla="*/ 401519 w 488204"/>
                    <a:gd name="connsiteY58" fmla="*/ 582320 h 897782"/>
                    <a:gd name="connsiteX59" fmla="*/ 389621 w 488204"/>
                    <a:gd name="connsiteY59" fmla="*/ 595917 h 897782"/>
                    <a:gd name="connsiteX60" fmla="*/ 391321 w 488204"/>
                    <a:gd name="connsiteY60" fmla="*/ 614614 h 897782"/>
                    <a:gd name="connsiteX61" fmla="*/ 369224 w 488204"/>
                    <a:gd name="connsiteY61" fmla="*/ 614614 h 897782"/>
                    <a:gd name="connsiteX62" fmla="*/ 353927 w 488204"/>
                    <a:gd name="connsiteY62" fmla="*/ 629911 h 897782"/>
                    <a:gd name="connsiteX63" fmla="*/ 328431 w 488204"/>
                    <a:gd name="connsiteY63" fmla="*/ 631611 h 897782"/>
                    <a:gd name="connsiteX64" fmla="*/ 326732 w 488204"/>
                    <a:gd name="connsiteY64" fmla="*/ 650308 h 897782"/>
                    <a:gd name="connsiteX65" fmla="*/ 277440 w 488204"/>
                    <a:gd name="connsiteY65" fmla="*/ 697900 h 897782"/>
                    <a:gd name="connsiteX66" fmla="*/ 274041 w 488204"/>
                    <a:gd name="connsiteY66" fmla="*/ 735293 h 897782"/>
                    <a:gd name="connsiteX67" fmla="*/ 251945 w 488204"/>
                    <a:gd name="connsiteY67" fmla="*/ 738693 h 897782"/>
                    <a:gd name="connsiteX68" fmla="*/ 233248 w 488204"/>
                    <a:gd name="connsiteY68" fmla="*/ 755690 h 897782"/>
                    <a:gd name="connsiteX69" fmla="*/ 206053 w 488204"/>
                    <a:gd name="connsiteY69" fmla="*/ 762488 h 897782"/>
                    <a:gd name="connsiteX70" fmla="*/ 166959 w 488204"/>
                    <a:gd name="connsiteY70" fmla="*/ 745491 h 897782"/>
                    <a:gd name="connsiteX71" fmla="*/ 163560 w 488204"/>
                    <a:gd name="connsiteY71" fmla="*/ 777786 h 897782"/>
                    <a:gd name="connsiteX72" fmla="*/ 138064 w 488204"/>
                    <a:gd name="connsiteY72" fmla="*/ 796483 h 897782"/>
                    <a:gd name="connsiteX73" fmla="*/ 126166 w 488204"/>
                    <a:gd name="connsiteY73" fmla="*/ 810080 h 897782"/>
                    <a:gd name="connsiteX74" fmla="*/ 136364 w 488204"/>
                    <a:gd name="connsiteY74" fmla="*/ 832176 h 897782"/>
                    <a:gd name="connsiteX75" fmla="*/ 110869 w 488204"/>
                    <a:gd name="connsiteY75" fmla="*/ 820278 h 897782"/>
                    <a:gd name="connsiteX76" fmla="*/ 95571 w 488204"/>
                    <a:gd name="connsiteY76" fmla="*/ 828777 h 897782"/>
                    <a:gd name="connsiteX77" fmla="*/ 97271 w 488204"/>
                    <a:gd name="connsiteY77" fmla="*/ 847474 h 897782"/>
                    <a:gd name="connsiteX78" fmla="*/ 83674 w 488204"/>
                    <a:gd name="connsiteY78" fmla="*/ 864471 h 897782"/>
                    <a:gd name="connsiteX79" fmla="*/ 78574 w 488204"/>
                    <a:gd name="connsiteY79" fmla="*/ 876369 h 897782"/>
                    <a:gd name="connsiteX80" fmla="*/ 85373 w 488204"/>
                    <a:gd name="connsiteY80" fmla="*/ 893366 h 897782"/>
                    <a:gd name="connsiteX81" fmla="*/ 54463 w 488204"/>
                    <a:gd name="connsiteY81" fmla="*/ 897782 h 897782"/>
                    <a:gd name="connsiteX82" fmla="*/ 36452 w 488204"/>
                    <a:gd name="connsiteY82" fmla="*/ 578902 h 897782"/>
                    <a:gd name="connsiteX0" fmla="*/ 0 w 433741"/>
                    <a:gd name="connsiteY0" fmla="*/ 42833 h 897782"/>
                    <a:gd name="connsiteX1" fmla="*/ 16293 w 433741"/>
                    <a:gd name="connsiteY1" fmla="*/ 42833 h 897782"/>
                    <a:gd name="connsiteX2" fmla="*/ 18332 w 433741"/>
                    <a:gd name="connsiteY2" fmla="*/ 22436 h 897782"/>
                    <a:gd name="connsiteX3" fmla="*/ 57086 w 433741"/>
                    <a:gd name="connsiteY3" fmla="*/ 2040 h 897782"/>
                    <a:gd name="connsiteX4" fmla="*/ 77482 w 433741"/>
                    <a:gd name="connsiteY4" fmla="*/ 0 h 897782"/>
                    <a:gd name="connsiteX5" fmla="*/ 85641 w 433741"/>
                    <a:gd name="connsiteY5" fmla="*/ 12238 h 897782"/>
                    <a:gd name="connsiteX6" fmla="*/ 73403 w 433741"/>
                    <a:gd name="connsiteY6" fmla="*/ 38753 h 897782"/>
                    <a:gd name="connsiteX7" fmla="*/ 101958 w 433741"/>
                    <a:gd name="connsiteY7" fmla="*/ 48952 h 897782"/>
                    <a:gd name="connsiteX8" fmla="*/ 124394 w 433741"/>
                    <a:gd name="connsiteY8" fmla="*/ 48952 h 897782"/>
                    <a:gd name="connsiteX9" fmla="*/ 148870 w 433741"/>
                    <a:gd name="connsiteY9" fmla="*/ 44872 h 897782"/>
                    <a:gd name="connsiteX10" fmla="*/ 177425 w 433741"/>
                    <a:gd name="connsiteY10" fmla="*/ 67308 h 897782"/>
                    <a:gd name="connsiteX11" fmla="*/ 189663 w 433741"/>
                    <a:gd name="connsiteY11" fmla="*/ 73427 h 897782"/>
                    <a:gd name="connsiteX12" fmla="*/ 189663 w 433741"/>
                    <a:gd name="connsiteY12" fmla="*/ 89745 h 897782"/>
                    <a:gd name="connsiteX13" fmla="*/ 187623 w 433741"/>
                    <a:gd name="connsiteY13" fmla="*/ 112181 h 897782"/>
                    <a:gd name="connsiteX14" fmla="*/ 210059 w 433741"/>
                    <a:gd name="connsiteY14" fmla="*/ 116260 h 897782"/>
                    <a:gd name="connsiteX15" fmla="*/ 199861 w 433741"/>
                    <a:gd name="connsiteY15" fmla="*/ 144815 h 897782"/>
                    <a:gd name="connsiteX16" fmla="*/ 214139 w 433741"/>
                    <a:gd name="connsiteY16" fmla="*/ 181529 h 897782"/>
                    <a:gd name="connsiteX17" fmla="*/ 234535 w 433741"/>
                    <a:gd name="connsiteY17" fmla="*/ 161132 h 897782"/>
                    <a:gd name="connsiteX18" fmla="*/ 267170 w 433741"/>
                    <a:gd name="connsiteY18" fmla="*/ 155013 h 897782"/>
                    <a:gd name="connsiteX19" fmla="*/ 285526 w 433741"/>
                    <a:gd name="connsiteY19" fmla="*/ 142775 h 897782"/>
                    <a:gd name="connsiteX20" fmla="*/ 295725 w 433741"/>
                    <a:gd name="connsiteY20" fmla="*/ 155013 h 897782"/>
                    <a:gd name="connsiteX21" fmla="*/ 332438 w 433741"/>
                    <a:gd name="connsiteY21" fmla="*/ 148894 h 897782"/>
                    <a:gd name="connsiteX22" fmla="*/ 340597 w 433741"/>
                    <a:gd name="connsiteY22" fmla="*/ 128498 h 897782"/>
                    <a:gd name="connsiteX23" fmla="*/ 375271 w 433741"/>
                    <a:gd name="connsiteY23" fmla="*/ 116260 h 897782"/>
                    <a:gd name="connsiteX24" fmla="*/ 395668 w 433741"/>
                    <a:gd name="connsiteY24" fmla="*/ 101982 h 897782"/>
                    <a:gd name="connsiteX25" fmla="*/ 408306 w 433741"/>
                    <a:gd name="connsiteY25" fmla="*/ 113217 h 897782"/>
                    <a:gd name="connsiteX26" fmla="*/ 433741 w 433741"/>
                    <a:gd name="connsiteY26" fmla="*/ 119999 h 897782"/>
                    <a:gd name="connsiteX27" fmla="*/ 408245 w 433741"/>
                    <a:gd name="connsiteY27" fmla="*/ 113201 h 897782"/>
                    <a:gd name="connsiteX28" fmla="*/ 382750 w 433741"/>
                    <a:gd name="connsiteY28" fmla="*/ 135297 h 897782"/>
                    <a:gd name="connsiteX29" fmla="*/ 389549 w 433741"/>
                    <a:gd name="connsiteY29" fmla="*/ 157393 h 897782"/>
                    <a:gd name="connsiteX30" fmla="*/ 408245 w 433741"/>
                    <a:gd name="connsiteY30" fmla="*/ 170991 h 897782"/>
                    <a:gd name="connsiteX31" fmla="*/ 406546 w 433741"/>
                    <a:gd name="connsiteY31" fmla="*/ 181189 h 897782"/>
                    <a:gd name="connsiteX32" fmla="*/ 409945 w 433741"/>
                    <a:gd name="connsiteY32" fmla="*/ 189687 h 897782"/>
                    <a:gd name="connsiteX33" fmla="*/ 409945 w 433741"/>
                    <a:gd name="connsiteY33" fmla="*/ 201585 h 897782"/>
                    <a:gd name="connsiteX34" fmla="*/ 391248 w 433741"/>
                    <a:gd name="connsiteY34" fmla="*/ 193087 h 897782"/>
                    <a:gd name="connsiteX35" fmla="*/ 372552 w 433741"/>
                    <a:gd name="connsiteY35" fmla="*/ 206684 h 897782"/>
                    <a:gd name="connsiteX36" fmla="*/ 372552 w 433741"/>
                    <a:gd name="connsiteY36" fmla="*/ 221982 h 897782"/>
                    <a:gd name="connsiteX37" fmla="*/ 362353 w 433741"/>
                    <a:gd name="connsiteY37" fmla="*/ 254276 h 897782"/>
                    <a:gd name="connsiteX38" fmla="*/ 347056 w 433741"/>
                    <a:gd name="connsiteY38" fmla="*/ 259375 h 897782"/>
                    <a:gd name="connsiteX39" fmla="*/ 336858 w 433741"/>
                    <a:gd name="connsiteY39" fmla="*/ 279772 h 897782"/>
                    <a:gd name="connsiteX40" fmla="*/ 330059 w 433741"/>
                    <a:gd name="connsiteY40" fmla="*/ 306967 h 897782"/>
                    <a:gd name="connsiteX41" fmla="*/ 302864 w 433741"/>
                    <a:gd name="connsiteY41" fmla="*/ 318865 h 897782"/>
                    <a:gd name="connsiteX42" fmla="*/ 294365 w 433741"/>
                    <a:gd name="connsiteY42" fmla="*/ 335862 h 897782"/>
                    <a:gd name="connsiteX43" fmla="*/ 292665 w 433741"/>
                    <a:gd name="connsiteY43" fmla="*/ 347760 h 897782"/>
                    <a:gd name="connsiteX44" fmla="*/ 309662 w 433741"/>
                    <a:gd name="connsiteY44" fmla="*/ 354559 h 897782"/>
                    <a:gd name="connsiteX45" fmla="*/ 296065 w 433741"/>
                    <a:gd name="connsiteY45" fmla="*/ 368157 h 897782"/>
                    <a:gd name="connsiteX46" fmla="*/ 296065 w 433741"/>
                    <a:gd name="connsiteY46" fmla="*/ 391952 h 897782"/>
                    <a:gd name="connsiteX47" fmla="*/ 282467 w 433741"/>
                    <a:gd name="connsiteY47" fmla="*/ 414049 h 897782"/>
                    <a:gd name="connsiteX48" fmla="*/ 299464 w 433741"/>
                    <a:gd name="connsiteY48" fmla="*/ 417448 h 897782"/>
                    <a:gd name="connsiteX49" fmla="*/ 319861 w 433741"/>
                    <a:gd name="connsiteY49" fmla="*/ 446343 h 897782"/>
                    <a:gd name="connsiteX50" fmla="*/ 297764 w 433741"/>
                    <a:gd name="connsiteY50" fmla="*/ 453142 h 897782"/>
                    <a:gd name="connsiteX51" fmla="*/ 285866 w 433741"/>
                    <a:gd name="connsiteY51" fmla="*/ 476938 h 897782"/>
                    <a:gd name="connsiteX52" fmla="*/ 284167 w 433741"/>
                    <a:gd name="connsiteY52" fmla="*/ 499034 h 897782"/>
                    <a:gd name="connsiteX53" fmla="*/ 292665 w 433741"/>
                    <a:gd name="connsiteY53" fmla="*/ 507532 h 897782"/>
                    <a:gd name="connsiteX54" fmla="*/ 294365 w 433741"/>
                    <a:gd name="connsiteY54" fmla="*/ 522830 h 897782"/>
                    <a:gd name="connsiteX55" fmla="*/ 307963 w 433741"/>
                    <a:gd name="connsiteY55" fmla="*/ 522830 h 897782"/>
                    <a:gd name="connsiteX56" fmla="*/ 331759 w 433741"/>
                    <a:gd name="connsiteY56" fmla="*/ 546626 h 897782"/>
                    <a:gd name="connsiteX57" fmla="*/ 331759 w 433741"/>
                    <a:gd name="connsiteY57" fmla="*/ 572121 h 897782"/>
                    <a:gd name="connsiteX58" fmla="*/ 347056 w 433741"/>
                    <a:gd name="connsiteY58" fmla="*/ 582320 h 897782"/>
                    <a:gd name="connsiteX59" fmla="*/ 335158 w 433741"/>
                    <a:gd name="connsiteY59" fmla="*/ 595917 h 897782"/>
                    <a:gd name="connsiteX60" fmla="*/ 336858 w 433741"/>
                    <a:gd name="connsiteY60" fmla="*/ 614614 h 897782"/>
                    <a:gd name="connsiteX61" fmla="*/ 314761 w 433741"/>
                    <a:gd name="connsiteY61" fmla="*/ 614614 h 897782"/>
                    <a:gd name="connsiteX62" fmla="*/ 299464 w 433741"/>
                    <a:gd name="connsiteY62" fmla="*/ 629911 h 897782"/>
                    <a:gd name="connsiteX63" fmla="*/ 273968 w 433741"/>
                    <a:gd name="connsiteY63" fmla="*/ 631611 h 897782"/>
                    <a:gd name="connsiteX64" fmla="*/ 272269 w 433741"/>
                    <a:gd name="connsiteY64" fmla="*/ 650308 h 897782"/>
                    <a:gd name="connsiteX65" fmla="*/ 222977 w 433741"/>
                    <a:gd name="connsiteY65" fmla="*/ 697900 h 897782"/>
                    <a:gd name="connsiteX66" fmla="*/ 219578 w 433741"/>
                    <a:gd name="connsiteY66" fmla="*/ 735293 h 897782"/>
                    <a:gd name="connsiteX67" fmla="*/ 197482 w 433741"/>
                    <a:gd name="connsiteY67" fmla="*/ 738693 h 897782"/>
                    <a:gd name="connsiteX68" fmla="*/ 178785 w 433741"/>
                    <a:gd name="connsiteY68" fmla="*/ 755690 h 897782"/>
                    <a:gd name="connsiteX69" fmla="*/ 151590 w 433741"/>
                    <a:gd name="connsiteY69" fmla="*/ 762488 h 897782"/>
                    <a:gd name="connsiteX70" fmla="*/ 112496 w 433741"/>
                    <a:gd name="connsiteY70" fmla="*/ 745491 h 897782"/>
                    <a:gd name="connsiteX71" fmla="*/ 109097 w 433741"/>
                    <a:gd name="connsiteY71" fmla="*/ 777786 h 897782"/>
                    <a:gd name="connsiteX72" fmla="*/ 83601 w 433741"/>
                    <a:gd name="connsiteY72" fmla="*/ 796483 h 897782"/>
                    <a:gd name="connsiteX73" fmla="*/ 71703 w 433741"/>
                    <a:gd name="connsiteY73" fmla="*/ 810080 h 897782"/>
                    <a:gd name="connsiteX74" fmla="*/ 81901 w 433741"/>
                    <a:gd name="connsiteY74" fmla="*/ 832176 h 897782"/>
                    <a:gd name="connsiteX75" fmla="*/ 56406 w 433741"/>
                    <a:gd name="connsiteY75" fmla="*/ 820278 h 897782"/>
                    <a:gd name="connsiteX76" fmla="*/ 41108 w 433741"/>
                    <a:gd name="connsiteY76" fmla="*/ 828777 h 897782"/>
                    <a:gd name="connsiteX77" fmla="*/ 42808 w 433741"/>
                    <a:gd name="connsiteY77" fmla="*/ 847474 h 897782"/>
                    <a:gd name="connsiteX78" fmla="*/ 29211 w 433741"/>
                    <a:gd name="connsiteY78" fmla="*/ 864471 h 897782"/>
                    <a:gd name="connsiteX79" fmla="*/ 24111 w 433741"/>
                    <a:gd name="connsiteY79" fmla="*/ 876369 h 897782"/>
                    <a:gd name="connsiteX80" fmla="*/ 30910 w 433741"/>
                    <a:gd name="connsiteY80" fmla="*/ 893366 h 897782"/>
                    <a:gd name="connsiteX81" fmla="*/ 0 w 433741"/>
                    <a:gd name="connsiteY81" fmla="*/ 897782 h 8977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</a:cxnLst>
                  <a:rect l="l" t="t" r="r" b="b"/>
                  <a:pathLst>
                    <a:path w="433741" h="897782">
                      <a:moveTo>
                        <a:pt x="0" y="42833"/>
                      </a:moveTo>
                      <a:lnTo>
                        <a:pt x="16293" y="42833"/>
                      </a:lnTo>
                      <a:lnTo>
                        <a:pt x="18332" y="22436"/>
                      </a:lnTo>
                      <a:lnTo>
                        <a:pt x="57086" y="2040"/>
                      </a:lnTo>
                      <a:lnTo>
                        <a:pt x="77482" y="0"/>
                      </a:lnTo>
                      <a:lnTo>
                        <a:pt x="85641" y="12238"/>
                      </a:lnTo>
                      <a:lnTo>
                        <a:pt x="73403" y="38753"/>
                      </a:lnTo>
                      <a:lnTo>
                        <a:pt x="101958" y="48952"/>
                      </a:lnTo>
                      <a:lnTo>
                        <a:pt x="124394" y="48952"/>
                      </a:lnTo>
                      <a:lnTo>
                        <a:pt x="148870" y="44872"/>
                      </a:lnTo>
                      <a:lnTo>
                        <a:pt x="177425" y="67308"/>
                      </a:lnTo>
                      <a:lnTo>
                        <a:pt x="189663" y="73427"/>
                      </a:lnTo>
                      <a:lnTo>
                        <a:pt x="189663" y="89745"/>
                      </a:lnTo>
                      <a:lnTo>
                        <a:pt x="187623" y="112181"/>
                      </a:lnTo>
                      <a:lnTo>
                        <a:pt x="210059" y="116260"/>
                      </a:lnTo>
                      <a:lnTo>
                        <a:pt x="199861" y="144815"/>
                      </a:lnTo>
                      <a:lnTo>
                        <a:pt x="214139" y="181529"/>
                      </a:lnTo>
                      <a:lnTo>
                        <a:pt x="234535" y="161132"/>
                      </a:lnTo>
                      <a:lnTo>
                        <a:pt x="267170" y="155013"/>
                      </a:lnTo>
                      <a:lnTo>
                        <a:pt x="285526" y="142775"/>
                      </a:lnTo>
                      <a:lnTo>
                        <a:pt x="295725" y="155013"/>
                      </a:lnTo>
                      <a:lnTo>
                        <a:pt x="332438" y="148894"/>
                      </a:lnTo>
                      <a:lnTo>
                        <a:pt x="340597" y="128498"/>
                      </a:lnTo>
                      <a:lnTo>
                        <a:pt x="375271" y="116260"/>
                      </a:lnTo>
                      <a:lnTo>
                        <a:pt x="395668" y="101982"/>
                      </a:lnTo>
                      <a:lnTo>
                        <a:pt x="408306" y="113217"/>
                      </a:lnTo>
                      <a:lnTo>
                        <a:pt x="433741" y="119999"/>
                      </a:lnTo>
                      <a:lnTo>
                        <a:pt x="408245" y="113201"/>
                      </a:lnTo>
                      <a:lnTo>
                        <a:pt x="382750" y="135297"/>
                      </a:lnTo>
                      <a:lnTo>
                        <a:pt x="389549" y="157393"/>
                      </a:lnTo>
                      <a:lnTo>
                        <a:pt x="408245" y="170991"/>
                      </a:lnTo>
                      <a:lnTo>
                        <a:pt x="406546" y="181189"/>
                      </a:lnTo>
                      <a:lnTo>
                        <a:pt x="409945" y="189687"/>
                      </a:lnTo>
                      <a:lnTo>
                        <a:pt x="409945" y="201585"/>
                      </a:lnTo>
                      <a:lnTo>
                        <a:pt x="391248" y="193087"/>
                      </a:lnTo>
                      <a:lnTo>
                        <a:pt x="372552" y="206684"/>
                      </a:lnTo>
                      <a:lnTo>
                        <a:pt x="372552" y="221982"/>
                      </a:lnTo>
                      <a:lnTo>
                        <a:pt x="362353" y="254276"/>
                      </a:lnTo>
                      <a:lnTo>
                        <a:pt x="347056" y="259375"/>
                      </a:lnTo>
                      <a:lnTo>
                        <a:pt x="336858" y="279772"/>
                      </a:lnTo>
                      <a:lnTo>
                        <a:pt x="330059" y="306967"/>
                      </a:lnTo>
                      <a:lnTo>
                        <a:pt x="302864" y="318865"/>
                      </a:lnTo>
                      <a:lnTo>
                        <a:pt x="294365" y="335862"/>
                      </a:lnTo>
                      <a:lnTo>
                        <a:pt x="292665" y="347760"/>
                      </a:lnTo>
                      <a:lnTo>
                        <a:pt x="309662" y="354559"/>
                      </a:lnTo>
                      <a:lnTo>
                        <a:pt x="296065" y="368157"/>
                      </a:lnTo>
                      <a:lnTo>
                        <a:pt x="296065" y="391952"/>
                      </a:lnTo>
                      <a:lnTo>
                        <a:pt x="282467" y="414049"/>
                      </a:lnTo>
                      <a:lnTo>
                        <a:pt x="299464" y="417448"/>
                      </a:lnTo>
                      <a:lnTo>
                        <a:pt x="319861" y="446343"/>
                      </a:lnTo>
                      <a:lnTo>
                        <a:pt x="297764" y="453142"/>
                      </a:lnTo>
                      <a:lnTo>
                        <a:pt x="285866" y="476938"/>
                      </a:lnTo>
                      <a:lnTo>
                        <a:pt x="284167" y="499034"/>
                      </a:lnTo>
                      <a:lnTo>
                        <a:pt x="292665" y="507532"/>
                      </a:lnTo>
                      <a:lnTo>
                        <a:pt x="294365" y="522830"/>
                      </a:lnTo>
                      <a:lnTo>
                        <a:pt x="307963" y="522830"/>
                      </a:lnTo>
                      <a:lnTo>
                        <a:pt x="331759" y="546626"/>
                      </a:lnTo>
                      <a:lnTo>
                        <a:pt x="331759" y="572121"/>
                      </a:lnTo>
                      <a:lnTo>
                        <a:pt x="347056" y="582320"/>
                      </a:lnTo>
                      <a:lnTo>
                        <a:pt x="335158" y="595917"/>
                      </a:lnTo>
                      <a:lnTo>
                        <a:pt x="336858" y="614614"/>
                      </a:lnTo>
                      <a:lnTo>
                        <a:pt x="314761" y="614614"/>
                      </a:lnTo>
                      <a:lnTo>
                        <a:pt x="299464" y="629911"/>
                      </a:lnTo>
                      <a:lnTo>
                        <a:pt x="273968" y="631611"/>
                      </a:lnTo>
                      <a:lnTo>
                        <a:pt x="272269" y="650308"/>
                      </a:lnTo>
                      <a:lnTo>
                        <a:pt x="222977" y="697900"/>
                      </a:lnTo>
                      <a:lnTo>
                        <a:pt x="219578" y="735293"/>
                      </a:lnTo>
                      <a:lnTo>
                        <a:pt x="197482" y="738693"/>
                      </a:lnTo>
                      <a:lnTo>
                        <a:pt x="178785" y="755690"/>
                      </a:lnTo>
                      <a:lnTo>
                        <a:pt x="151590" y="762488"/>
                      </a:lnTo>
                      <a:lnTo>
                        <a:pt x="112496" y="745491"/>
                      </a:lnTo>
                      <a:lnTo>
                        <a:pt x="109097" y="777786"/>
                      </a:lnTo>
                      <a:lnTo>
                        <a:pt x="83601" y="796483"/>
                      </a:lnTo>
                      <a:lnTo>
                        <a:pt x="71703" y="810080"/>
                      </a:lnTo>
                      <a:lnTo>
                        <a:pt x="81901" y="832176"/>
                      </a:lnTo>
                      <a:lnTo>
                        <a:pt x="56406" y="820278"/>
                      </a:lnTo>
                      <a:lnTo>
                        <a:pt x="41108" y="828777"/>
                      </a:lnTo>
                      <a:lnTo>
                        <a:pt x="42808" y="847474"/>
                      </a:lnTo>
                      <a:lnTo>
                        <a:pt x="29211" y="864471"/>
                      </a:lnTo>
                      <a:lnTo>
                        <a:pt x="24111" y="876369"/>
                      </a:lnTo>
                      <a:lnTo>
                        <a:pt x="30910" y="893366"/>
                      </a:lnTo>
                      <a:lnTo>
                        <a:pt x="0" y="897782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04993A1A-2CE8-5810-F2D3-3CB64BF2E506}"/>
                    </a:ext>
                  </a:extLst>
                </p:cNvPr>
                <p:cNvSpPr/>
                <p:nvPr/>
              </p:nvSpPr>
              <p:spPr>
                <a:xfrm>
                  <a:off x="2301844" y="3162761"/>
                  <a:ext cx="95402" cy="95001"/>
                </a:xfrm>
                <a:custGeom>
                  <a:avLst/>
                  <a:gdLst>
                    <a:gd name="connsiteX0" fmla="*/ 344484 w 356416"/>
                    <a:gd name="connsiteY0" fmla="*/ 0 h 354916"/>
                    <a:gd name="connsiteX1" fmla="*/ 354034 w 356416"/>
                    <a:gd name="connsiteY1" fmla="*/ 40592 h 354916"/>
                    <a:gd name="connsiteX2" fmla="*/ 323078 w 356416"/>
                    <a:gd name="connsiteY2" fmla="*/ 85832 h 354916"/>
                    <a:gd name="connsiteX3" fmla="*/ 356416 w 356416"/>
                    <a:gd name="connsiteY3" fmla="*/ 164416 h 354916"/>
                    <a:gd name="connsiteX4" fmla="*/ 315934 w 356416"/>
                    <a:gd name="connsiteY4" fmla="*/ 226328 h 354916"/>
                    <a:gd name="connsiteX5" fmla="*/ 258784 w 356416"/>
                    <a:gd name="connsiteY5" fmla="*/ 181084 h 354916"/>
                    <a:gd name="connsiteX6" fmla="*/ 246878 w 356416"/>
                    <a:gd name="connsiteY6" fmla="*/ 192992 h 354916"/>
                    <a:gd name="connsiteX7" fmla="*/ 237352 w 356416"/>
                    <a:gd name="connsiteY7" fmla="*/ 302528 h 354916"/>
                    <a:gd name="connsiteX8" fmla="*/ 215922 w 356416"/>
                    <a:gd name="connsiteY8" fmla="*/ 316816 h 354916"/>
                    <a:gd name="connsiteX9" fmla="*/ 154008 w 356416"/>
                    <a:gd name="connsiteY9" fmla="*/ 285860 h 354916"/>
                    <a:gd name="connsiteX10" fmla="*/ 87334 w 356416"/>
                    <a:gd name="connsiteY10" fmla="*/ 300144 h 354916"/>
                    <a:gd name="connsiteX11" fmla="*/ 73048 w 356416"/>
                    <a:gd name="connsiteY11" fmla="*/ 354916 h 354916"/>
                    <a:gd name="connsiteX12" fmla="*/ 0 w 356416"/>
                    <a:gd name="connsiteY12" fmla="*/ 347048 h 354916"/>
                    <a:gd name="connsiteX13" fmla="*/ 8292 w 356416"/>
                    <a:gd name="connsiteY13" fmla="*/ 331104 h 354916"/>
                    <a:gd name="connsiteX14" fmla="*/ 8292 w 356416"/>
                    <a:gd name="connsiteY14" fmla="*/ 240616 h 354916"/>
                    <a:gd name="connsiteX15" fmla="*/ 55918 w 356416"/>
                    <a:gd name="connsiteY15" fmla="*/ 197752 h 354916"/>
                    <a:gd name="connsiteX16" fmla="*/ 94018 w 356416"/>
                    <a:gd name="connsiteY16" fmla="*/ 126316 h 354916"/>
                    <a:gd name="connsiteX17" fmla="*/ 232130 w 356416"/>
                    <a:gd name="connsiteY17" fmla="*/ 131080 h 354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56416" h="354916">
                      <a:moveTo>
                        <a:pt x="344484" y="0"/>
                      </a:moveTo>
                      <a:lnTo>
                        <a:pt x="354034" y="40592"/>
                      </a:lnTo>
                      <a:lnTo>
                        <a:pt x="323078" y="85832"/>
                      </a:lnTo>
                      <a:lnTo>
                        <a:pt x="356416" y="164416"/>
                      </a:lnTo>
                      <a:lnTo>
                        <a:pt x="315934" y="226328"/>
                      </a:lnTo>
                      <a:lnTo>
                        <a:pt x="258784" y="181084"/>
                      </a:lnTo>
                      <a:lnTo>
                        <a:pt x="246878" y="192992"/>
                      </a:lnTo>
                      <a:lnTo>
                        <a:pt x="237352" y="302528"/>
                      </a:lnTo>
                      <a:lnTo>
                        <a:pt x="215922" y="316816"/>
                      </a:lnTo>
                      <a:lnTo>
                        <a:pt x="154008" y="285860"/>
                      </a:lnTo>
                      <a:lnTo>
                        <a:pt x="87334" y="300144"/>
                      </a:lnTo>
                      <a:lnTo>
                        <a:pt x="73048" y="354916"/>
                      </a:lnTo>
                      <a:lnTo>
                        <a:pt x="0" y="347048"/>
                      </a:lnTo>
                      <a:lnTo>
                        <a:pt x="8292" y="331104"/>
                      </a:lnTo>
                      <a:lnTo>
                        <a:pt x="8292" y="240616"/>
                      </a:lnTo>
                      <a:lnTo>
                        <a:pt x="55918" y="197752"/>
                      </a:lnTo>
                      <a:lnTo>
                        <a:pt x="94018" y="126316"/>
                      </a:lnTo>
                      <a:lnTo>
                        <a:pt x="232130" y="13108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A2B87638-59AA-98CC-D3A0-F8BE3B4E9F1E}"/>
                    </a:ext>
                  </a:extLst>
                </p:cNvPr>
                <p:cNvSpPr/>
                <p:nvPr/>
              </p:nvSpPr>
              <p:spPr>
                <a:xfrm>
                  <a:off x="2271939" y="1931990"/>
                  <a:ext cx="866081" cy="1522346"/>
                </a:xfrm>
                <a:custGeom>
                  <a:avLst/>
                  <a:gdLst>
                    <a:gd name="connsiteX0" fmla="*/ 76200 w 3235624"/>
                    <a:gd name="connsiteY0" fmla="*/ 4987924 h 5687392"/>
                    <a:gd name="connsiteX1" fmla="*/ 81632 w 3235624"/>
                    <a:gd name="connsiteY1" fmla="*/ 5004220 h 5687392"/>
                    <a:gd name="connsiteX2" fmla="*/ 81632 w 3235624"/>
                    <a:gd name="connsiteY2" fmla="*/ 5004220 h 5687392"/>
                    <a:gd name="connsiteX3" fmla="*/ 2025648 w 3235624"/>
                    <a:gd name="connsiteY3" fmla="*/ 0 h 5687392"/>
                    <a:gd name="connsiteX4" fmla="*/ 2111376 w 3235624"/>
                    <a:gd name="connsiteY4" fmla="*/ 57148 h 5687392"/>
                    <a:gd name="connsiteX5" fmla="*/ 2168524 w 3235624"/>
                    <a:gd name="connsiteY5" fmla="*/ 190500 h 5687392"/>
                    <a:gd name="connsiteX6" fmla="*/ 2273300 w 3235624"/>
                    <a:gd name="connsiteY6" fmla="*/ 342900 h 5687392"/>
                    <a:gd name="connsiteX7" fmla="*/ 2320924 w 3235624"/>
                    <a:gd name="connsiteY7" fmla="*/ 409574 h 5687392"/>
                    <a:gd name="connsiteX8" fmla="*/ 2406648 w 3235624"/>
                    <a:gd name="connsiteY8" fmla="*/ 400048 h 5687392"/>
                    <a:gd name="connsiteX9" fmla="*/ 2481604 w 3235624"/>
                    <a:gd name="connsiteY9" fmla="*/ 433360 h 5687392"/>
                    <a:gd name="connsiteX10" fmla="*/ 2484436 w 3235624"/>
                    <a:gd name="connsiteY10" fmla="*/ 447674 h 5687392"/>
                    <a:gd name="connsiteX11" fmla="*/ 2586036 w 3235624"/>
                    <a:gd name="connsiteY11" fmla="*/ 523874 h 5687392"/>
                    <a:gd name="connsiteX12" fmla="*/ 2725736 w 3235624"/>
                    <a:gd name="connsiteY12" fmla="*/ 663574 h 5687392"/>
                    <a:gd name="connsiteX13" fmla="*/ 2744786 w 3235624"/>
                    <a:gd name="connsiteY13" fmla="*/ 815974 h 5687392"/>
                    <a:gd name="connsiteX14" fmla="*/ 2748066 w 3235624"/>
                    <a:gd name="connsiteY14" fmla="*/ 832376 h 5687392"/>
                    <a:gd name="connsiteX15" fmla="*/ 2747944 w 3235624"/>
                    <a:gd name="connsiteY15" fmla="*/ 832484 h 5687392"/>
                    <a:gd name="connsiteX16" fmla="*/ 2481244 w 3235624"/>
                    <a:gd name="connsiteY16" fmla="*/ 931544 h 5687392"/>
                    <a:gd name="connsiteX17" fmla="*/ 2458384 w 3235624"/>
                    <a:gd name="connsiteY17" fmla="*/ 1022984 h 5687392"/>
                    <a:gd name="connsiteX18" fmla="*/ 2466004 w 3235624"/>
                    <a:gd name="connsiteY18" fmla="*/ 1083944 h 5687392"/>
                    <a:gd name="connsiteX19" fmla="*/ 2427904 w 3235624"/>
                    <a:gd name="connsiteY19" fmla="*/ 1122044 h 5687392"/>
                    <a:gd name="connsiteX20" fmla="*/ 2427904 w 3235624"/>
                    <a:gd name="connsiteY20" fmla="*/ 1228724 h 5687392"/>
                    <a:gd name="connsiteX21" fmla="*/ 2427904 w 3235624"/>
                    <a:gd name="connsiteY21" fmla="*/ 1373504 h 5687392"/>
                    <a:gd name="connsiteX22" fmla="*/ 2069764 w 3235624"/>
                    <a:gd name="connsiteY22" fmla="*/ 1823084 h 5687392"/>
                    <a:gd name="connsiteX23" fmla="*/ 2024044 w 3235624"/>
                    <a:gd name="connsiteY23" fmla="*/ 2105024 h 5687392"/>
                    <a:gd name="connsiteX24" fmla="*/ 2123104 w 3235624"/>
                    <a:gd name="connsiteY24" fmla="*/ 2165984 h 5687392"/>
                    <a:gd name="connsiteX25" fmla="*/ 2085004 w 3235624"/>
                    <a:gd name="connsiteY25" fmla="*/ 2402204 h 5687392"/>
                    <a:gd name="connsiteX26" fmla="*/ 2168824 w 3235624"/>
                    <a:gd name="connsiteY26" fmla="*/ 2394584 h 5687392"/>
                    <a:gd name="connsiteX27" fmla="*/ 2397424 w 3235624"/>
                    <a:gd name="connsiteY27" fmla="*/ 2470784 h 5687392"/>
                    <a:gd name="connsiteX28" fmla="*/ 2473624 w 3235624"/>
                    <a:gd name="connsiteY28" fmla="*/ 2585084 h 5687392"/>
                    <a:gd name="connsiteX29" fmla="*/ 2763184 w 3235624"/>
                    <a:gd name="connsiteY29" fmla="*/ 2707004 h 5687392"/>
                    <a:gd name="connsiteX30" fmla="*/ 2801284 w 3235624"/>
                    <a:gd name="connsiteY30" fmla="*/ 2775584 h 5687392"/>
                    <a:gd name="connsiteX31" fmla="*/ 2915584 w 3235624"/>
                    <a:gd name="connsiteY31" fmla="*/ 2767964 h 5687392"/>
                    <a:gd name="connsiteX32" fmla="*/ 2976544 w 3235624"/>
                    <a:gd name="connsiteY32" fmla="*/ 2828924 h 5687392"/>
                    <a:gd name="connsiteX33" fmla="*/ 3014644 w 3235624"/>
                    <a:gd name="connsiteY33" fmla="*/ 2828924 h 5687392"/>
                    <a:gd name="connsiteX34" fmla="*/ 3121324 w 3235624"/>
                    <a:gd name="connsiteY34" fmla="*/ 2920364 h 5687392"/>
                    <a:gd name="connsiteX35" fmla="*/ 3136564 w 3235624"/>
                    <a:gd name="connsiteY35" fmla="*/ 3019424 h 5687392"/>
                    <a:gd name="connsiteX36" fmla="*/ 3197524 w 3235624"/>
                    <a:gd name="connsiteY36" fmla="*/ 2988944 h 5687392"/>
                    <a:gd name="connsiteX37" fmla="*/ 3235624 w 3235624"/>
                    <a:gd name="connsiteY37" fmla="*/ 3004184 h 5687392"/>
                    <a:gd name="connsiteX38" fmla="*/ 3220384 w 3235624"/>
                    <a:gd name="connsiteY38" fmla="*/ 3286124 h 5687392"/>
                    <a:gd name="connsiteX39" fmla="*/ 3136564 w 3235624"/>
                    <a:gd name="connsiteY39" fmla="*/ 3255644 h 5687392"/>
                    <a:gd name="connsiteX40" fmla="*/ 3083224 w 3235624"/>
                    <a:gd name="connsiteY40" fmla="*/ 3316604 h 5687392"/>
                    <a:gd name="connsiteX41" fmla="*/ 3136564 w 3235624"/>
                    <a:gd name="connsiteY41" fmla="*/ 3362324 h 5687392"/>
                    <a:gd name="connsiteX42" fmla="*/ 3136564 w 3235624"/>
                    <a:gd name="connsiteY42" fmla="*/ 3446144 h 5687392"/>
                    <a:gd name="connsiteX43" fmla="*/ 3159424 w 3235624"/>
                    <a:gd name="connsiteY43" fmla="*/ 3590924 h 5687392"/>
                    <a:gd name="connsiteX44" fmla="*/ 3029884 w 3235624"/>
                    <a:gd name="connsiteY44" fmla="*/ 3697604 h 5687392"/>
                    <a:gd name="connsiteX45" fmla="*/ 2862244 w 3235624"/>
                    <a:gd name="connsiteY45" fmla="*/ 3674744 h 5687392"/>
                    <a:gd name="connsiteX46" fmla="*/ 3029884 w 3235624"/>
                    <a:gd name="connsiteY46" fmla="*/ 3606164 h 5687392"/>
                    <a:gd name="connsiteX47" fmla="*/ 2930824 w 3235624"/>
                    <a:gd name="connsiteY47" fmla="*/ 3583304 h 5687392"/>
                    <a:gd name="connsiteX48" fmla="*/ 2907964 w 3235624"/>
                    <a:gd name="connsiteY48" fmla="*/ 3545204 h 5687392"/>
                    <a:gd name="connsiteX49" fmla="*/ 2778424 w 3235624"/>
                    <a:gd name="connsiteY49" fmla="*/ 3568064 h 5687392"/>
                    <a:gd name="connsiteX50" fmla="*/ 2656504 w 3235624"/>
                    <a:gd name="connsiteY50" fmla="*/ 3545204 h 5687392"/>
                    <a:gd name="connsiteX51" fmla="*/ 2542204 w 3235624"/>
                    <a:gd name="connsiteY51" fmla="*/ 3590924 h 5687392"/>
                    <a:gd name="connsiteX52" fmla="*/ 2641264 w 3235624"/>
                    <a:gd name="connsiteY52" fmla="*/ 3408044 h 5687392"/>
                    <a:gd name="connsiteX53" fmla="*/ 2526964 w 3235624"/>
                    <a:gd name="connsiteY53" fmla="*/ 3408044 h 5687392"/>
                    <a:gd name="connsiteX54" fmla="*/ 2443144 w 3235624"/>
                    <a:gd name="connsiteY54" fmla="*/ 3590924 h 5687392"/>
                    <a:gd name="connsiteX55" fmla="*/ 2260264 w 3235624"/>
                    <a:gd name="connsiteY55" fmla="*/ 3728084 h 5687392"/>
                    <a:gd name="connsiteX56" fmla="*/ 2206924 w 3235624"/>
                    <a:gd name="connsiteY56" fmla="*/ 3636644 h 5687392"/>
                    <a:gd name="connsiteX57" fmla="*/ 2107864 w 3235624"/>
                    <a:gd name="connsiteY57" fmla="*/ 3667124 h 5687392"/>
                    <a:gd name="connsiteX58" fmla="*/ 2077384 w 3235624"/>
                    <a:gd name="connsiteY58" fmla="*/ 3728084 h 5687392"/>
                    <a:gd name="connsiteX59" fmla="*/ 2001184 w 3235624"/>
                    <a:gd name="connsiteY59" fmla="*/ 3728084 h 5687392"/>
                    <a:gd name="connsiteX60" fmla="*/ 1993564 w 3235624"/>
                    <a:gd name="connsiteY60" fmla="*/ 3796664 h 5687392"/>
                    <a:gd name="connsiteX61" fmla="*/ 1902124 w 3235624"/>
                    <a:gd name="connsiteY61" fmla="*/ 3811904 h 5687392"/>
                    <a:gd name="connsiteX62" fmla="*/ 1848784 w 3235624"/>
                    <a:gd name="connsiteY62" fmla="*/ 3773804 h 5687392"/>
                    <a:gd name="connsiteX63" fmla="*/ 1818304 w 3235624"/>
                    <a:gd name="connsiteY63" fmla="*/ 3850004 h 5687392"/>
                    <a:gd name="connsiteX64" fmla="*/ 1627804 w 3235624"/>
                    <a:gd name="connsiteY64" fmla="*/ 3910964 h 5687392"/>
                    <a:gd name="connsiteX65" fmla="*/ 1513504 w 3235624"/>
                    <a:gd name="connsiteY65" fmla="*/ 3910964 h 5687392"/>
                    <a:gd name="connsiteX66" fmla="*/ 1429684 w 3235624"/>
                    <a:gd name="connsiteY66" fmla="*/ 3956684 h 5687392"/>
                    <a:gd name="connsiteX67" fmla="*/ 1422064 w 3235624"/>
                    <a:gd name="connsiteY67" fmla="*/ 4025264 h 5687392"/>
                    <a:gd name="connsiteX68" fmla="*/ 1330624 w 3235624"/>
                    <a:gd name="connsiteY68" fmla="*/ 4055744 h 5687392"/>
                    <a:gd name="connsiteX69" fmla="*/ 1277284 w 3235624"/>
                    <a:gd name="connsiteY69" fmla="*/ 4215764 h 5687392"/>
                    <a:gd name="connsiteX70" fmla="*/ 1132504 w 3235624"/>
                    <a:gd name="connsiteY70" fmla="*/ 4307204 h 5687392"/>
                    <a:gd name="connsiteX71" fmla="*/ 1147744 w 3235624"/>
                    <a:gd name="connsiteY71" fmla="*/ 4352924 h 5687392"/>
                    <a:gd name="connsiteX72" fmla="*/ 1086784 w 3235624"/>
                    <a:gd name="connsiteY72" fmla="*/ 4436744 h 5687392"/>
                    <a:gd name="connsiteX73" fmla="*/ 1216324 w 3235624"/>
                    <a:gd name="connsiteY73" fmla="*/ 4451984 h 5687392"/>
                    <a:gd name="connsiteX74" fmla="*/ 1185844 w 3235624"/>
                    <a:gd name="connsiteY74" fmla="*/ 4535804 h 5687392"/>
                    <a:gd name="connsiteX75" fmla="*/ 1292524 w 3235624"/>
                    <a:gd name="connsiteY75" fmla="*/ 4604384 h 5687392"/>
                    <a:gd name="connsiteX76" fmla="*/ 1155364 w 3235624"/>
                    <a:gd name="connsiteY76" fmla="*/ 4657724 h 5687392"/>
                    <a:gd name="connsiteX77" fmla="*/ 1178224 w 3235624"/>
                    <a:gd name="connsiteY77" fmla="*/ 4726304 h 5687392"/>
                    <a:gd name="connsiteX78" fmla="*/ 1102024 w 3235624"/>
                    <a:gd name="connsiteY78" fmla="*/ 4726304 h 5687392"/>
                    <a:gd name="connsiteX79" fmla="*/ 1079164 w 3235624"/>
                    <a:gd name="connsiteY79" fmla="*/ 4893944 h 5687392"/>
                    <a:gd name="connsiteX80" fmla="*/ 919144 w 3235624"/>
                    <a:gd name="connsiteY80" fmla="*/ 4970144 h 5687392"/>
                    <a:gd name="connsiteX81" fmla="*/ 881044 w 3235624"/>
                    <a:gd name="connsiteY81" fmla="*/ 5061584 h 5687392"/>
                    <a:gd name="connsiteX82" fmla="*/ 759124 w 3235624"/>
                    <a:gd name="connsiteY82" fmla="*/ 5084444 h 5687392"/>
                    <a:gd name="connsiteX83" fmla="*/ 599104 w 3235624"/>
                    <a:gd name="connsiteY83" fmla="*/ 5320664 h 5687392"/>
                    <a:gd name="connsiteX84" fmla="*/ 530524 w 3235624"/>
                    <a:gd name="connsiteY84" fmla="*/ 5488304 h 5687392"/>
                    <a:gd name="connsiteX85" fmla="*/ 469564 w 3235624"/>
                    <a:gd name="connsiteY85" fmla="*/ 5686424 h 5687392"/>
                    <a:gd name="connsiteX86" fmla="*/ 464536 w 3235624"/>
                    <a:gd name="connsiteY86" fmla="*/ 5687392 h 5687392"/>
                    <a:gd name="connsiteX87" fmla="*/ 469900 w 3235624"/>
                    <a:gd name="connsiteY87" fmla="*/ 5680076 h 5687392"/>
                    <a:gd name="connsiteX88" fmla="*/ 381000 w 3235624"/>
                    <a:gd name="connsiteY88" fmla="*/ 5622924 h 5687392"/>
                    <a:gd name="connsiteX89" fmla="*/ 355600 w 3235624"/>
                    <a:gd name="connsiteY89" fmla="*/ 5667372 h 5687392"/>
                    <a:gd name="connsiteX90" fmla="*/ 266700 w 3235624"/>
                    <a:gd name="connsiteY90" fmla="*/ 5641972 h 5687392"/>
                    <a:gd name="connsiteX91" fmla="*/ 260348 w 3235624"/>
                    <a:gd name="connsiteY91" fmla="*/ 5578476 h 5687392"/>
                    <a:gd name="connsiteX92" fmla="*/ 171448 w 3235624"/>
                    <a:gd name="connsiteY92" fmla="*/ 5546724 h 5687392"/>
                    <a:gd name="connsiteX93" fmla="*/ 127000 w 3235624"/>
                    <a:gd name="connsiteY93" fmla="*/ 5407024 h 5687392"/>
                    <a:gd name="connsiteX94" fmla="*/ 0 w 3235624"/>
                    <a:gd name="connsiteY94" fmla="*/ 5330824 h 5687392"/>
                    <a:gd name="connsiteX95" fmla="*/ 6348 w 3235624"/>
                    <a:gd name="connsiteY95" fmla="*/ 5133972 h 5687392"/>
                    <a:gd name="connsiteX96" fmla="*/ 114300 w 3235624"/>
                    <a:gd name="connsiteY96" fmla="*/ 5102224 h 5687392"/>
                    <a:gd name="connsiteX97" fmla="*/ 81632 w 3235624"/>
                    <a:gd name="connsiteY97" fmla="*/ 5004220 h 5687392"/>
                    <a:gd name="connsiteX98" fmla="*/ 112324 w 3235624"/>
                    <a:gd name="connsiteY98" fmla="*/ 4945196 h 5687392"/>
                    <a:gd name="connsiteX99" fmla="*/ 184768 w 3235624"/>
                    <a:gd name="connsiteY99" fmla="*/ 4953000 h 5687392"/>
                    <a:gd name="connsiteX100" fmla="*/ 199054 w 3235624"/>
                    <a:gd name="connsiteY100" fmla="*/ 4898228 h 5687392"/>
                    <a:gd name="connsiteX101" fmla="*/ 265728 w 3235624"/>
                    <a:gd name="connsiteY101" fmla="*/ 4883944 h 5687392"/>
                    <a:gd name="connsiteX102" fmla="*/ 327642 w 3235624"/>
                    <a:gd name="connsiteY102" fmla="*/ 4914900 h 5687392"/>
                    <a:gd name="connsiteX103" fmla="*/ 349072 w 3235624"/>
                    <a:gd name="connsiteY103" fmla="*/ 4900612 h 5687392"/>
                    <a:gd name="connsiteX104" fmla="*/ 358598 w 3235624"/>
                    <a:gd name="connsiteY104" fmla="*/ 4791076 h 5687392"/>
                    <a:gd name="connsiteX105" fmla="*/ 370504 w 3235624"/>
                    <a:gd name="connsiteY105" fmla="*/ 4779168 h 5687392"/>
                    <a:gd name="connsiteX106" fmla="*/ 427654 w 3235624"/>
                    <a:gd name="connsiteY106" fmla="*/ 4824412 h 5687392"/>
                    <a:gd name="connsiteX107" fmla="*/ 468136 w 3235624"/>
                    <a:gd name="connsiteY107" fmla="*/ 4762500 h 5687392"/>
                    <a:gd name="connsiteX108" fmla="*/ 434798 w 3235624"/>
                    <a:gd name="connsiteY108" fmla="*/ 4683916 h 5687392"/>
                    <a:gd name="connsiteX109" fmla="*/ 465754 w 3235624"/>
                    <a:gd name="connsiteY109" fmla="*/ 4638676 h 5687392"/>
                    <a:gd name="connsiteX110" fmla="*/ 456342 w 3235624"/>
                    <a:gd name="connsiteY110" fmla="*/ 4598668 h 5687392"/>
                    <a:gd name="connsiteX111" fmla="*/ 458788 w 3235624"/>
                    <a:gd name="connsiteY111" fmla="*/ 4595812 h 5687392"/>
                    <a:gd name="connsiteX112" fmla="*/ 492124 w 3235624"/>
                    <a:gd name="connsiteY112" fmla="*/ 4533900 h 5687392"/>
                    <a:gd name="connsiteX113" fmla="*/ 549276 w 3235624"/>
                    <a:gd name="connsiteY113" fmla="*/ 4519612 h 5687392"/>
                    <a:gd name="connsiteX114" fmla="*/ 744536 w 3235624"/>
                    <a:gd name="connsiteY114" fmla="*/ 4543424 h 5687392"/>
                    <a:gd name="connsiteX115" fmla="*/ 711200 w 3235624"/>
                    <a:gd name="connsiteY115" fmla="*/ 4338636 h 5687392"/>
                    <a:gd name="connsiteX116" fmla="*/ 763588 w 3235624"/>
                    <a:gd name="connsiteY116" fmla="*/ 4324348 h 5687392"/>
                    <a:gd name="connsiteX117" fmla="*/ 758824 w 3235624"/>
                    <a:gd name="connsiteY117" fmla="*/ 4286248 h 5687392"/>
                    <a:gd name="connsiteX118" fmla="*/ 763588 w 3235624"/>
                    <a:gd name="connsiteY118" fmla="*/ 4195764 h 5687392"/>
                    <a:gd name="connsiteX119" fmla="*/ 763588 w 3235624"/>
                    <a:gd name="connsiteY119" fmla="*/ 4124324 h 5687392"/>
                    <a:gd name="connsiteX120" fmla="*/ 773112 w 3235624"/>
                    <a:gd name="connsiteY120" fmla="*/ 4067172 h 5687392"/>
                    <a:gd name="connsiteX121" fmla="*/ 773112 w 3235624"/>
                    <a:gd name="connsiteY121" fmla="*/ 4038600 h 5687392"/>
                    <a:gd name="connsiteX122" fmla="*/ 777876 w 3235624"/>
                    <a:gd name="connsiteY122" fmla="*/ 3981448 h 5687392"/>
                    <a:gd name="connsiteX123" fmla="*/ 715964 w 3235624"/>
                    <a:gd name="connsiteY123" fmla="*/ 3952876 h 5687392"/>
                    <a:gd name="connsiteX124" fmla="*/ 792164 w 3235624"/>
                    <a:gd name="connsiteY124" fmla="*/ 3876676 h 5687392"/>
                    <a:gd name="connsiteX125" fmla="*/ 777876 w 3235624"/>
                    <a:gd name="connsiteY125" fmla="*/ 3829048 h 5687392"/>
                    <a:gd name="connsiteX126" fmla="*/ 830264 w 3235624"/>
                    <a:gd name="connsiteY126" fmla="*/ 3738564 h 5687392"/>
                    <a:gd name="connsiteX127" fmla="*/ 706436 w 3235624"/>
                    <a:gd name="connsiteY127" fmla="*/ 3548060 h 5687392"/>
                    <a:gd name="connsiteX128" fmla="*/ 806448 w 3235624"/>
                    <a:gd name="connsiteY128" fmla="*/ 3509964 h 5687392"/>
                    <a:gd name="connsiteX129" fmla="*/ 806448 w 3235624"/>
                    <a:gd name="connsiteY129" fmla="*/ 3462336 h 5687392"/>
                    <a:gd name="connsiteX130" fmla="*/ 744536 w 3235624"/>
                    <a:gd name="connsiteY130" fmla="*/ 3443288 h 5687392"/>
                    <a:gd name="connsiteX131" fmla="*/ 673100 w 3235624"/>
                    <a:gd name="connsiteY131" fmla="*/ 3243262 h 5687392"/>
                    <a:gd name="connsiteX132" fmla="*/ 635000 w 3235624"/>
                    <a:gd name="connsiteY132" fmla="*/ 3214688 h 5687392"/>
                    <a:gd name="connsiteX133" fmla="*/ 701676 w 3235624"/>
                    <a:gd name="connsiteY133" fmla="*/ 3138488 h 5687392"/>
                    <a:gd name="connsiteX134" fmla="*/ 715964 w 3235624"/>
                    <a:gd name="connsiteY134" fmla="*/ 3081336 h 5687392"/>
                    <a:gd name="connsiteX135" fmla="*/ 811212 w 3235624"/>
                    <a:gd name="connsiteY135" fmla="*/ 3033712 h 5687392"/>
                    <a:gd name="connsiteX136" fmla="*/ 1054100 w 3235624"/>
                    <a:gd name="connsiteY136" fmla="*/ 3000374 h 5687392"/>
                    <a:gd name="connsiteX137" fmla="*/ 1073148 w 3235624"/>
                    <a:gd name="connsiteY137" fmla="*/ 2924174 h 5687392"/>
                    <a:gd name="connsiteX138" fmla="*/ 1135064 w 3235624"/>
                    <a:gd name="connsiteY138" fmla="*/ 2833688 h 5687392"/>
                    <a:gd name="connsiteX139" fmla="*/ 1092200 w 3235624"/>
                    <a:gd name="connsiteY139" fmla="*/ 2819400 h 5687392"/>
                    <a:gd name="connsiteX140" fmla="*/ 1096964 w 3235624"/>
                    <a:gd name="connsiteY140" fmla="*/ 2771774 h 5687392"/>
                    <a:gd name="connsiteX141" fmla="*/ 1096964 w 3235624"/>
                    <a:gd name="connsiteY141" fmla="*/ 2733674 h 5687392"/>
                    <a:gd name="connsiteX142" fmla="*/ 1068388 w 3235624"/>
                    <a:gd name="connsiteY142" fmla="*/ 2705100 h 5687392"/>
                    <a:gd name="connsiteX143" fmla="*/ 949324 w 3235624"/>
                    <a:gd name="connsiteY143" fmla="*/ 2747962 h 5687392"/>
                    <a:gd name="connsiteX144" fmla="*/ 944564 w 3235624"/>
                    <a:gd name="connsiteY144" fmla="*/ 2671762 h 5687392"/>
                    <a:gd name="connsiteX145" fmla="*/ 906464 w 3235624"/>
                    <a:gd name="connsiteY145" fmla="*/ 2605088 h 5687392"/>
                    <a:gd name="connsiteX146" fmla="*/ 858836 w 3235624"/>
                    <a:gd name="connsiteY146" fmla="*/ 2605088 h 5687392"/>
                    <a:gd name="connsiteX147" fmla="*/ 777876 w 3235624"/>
                    <a:gd name="connsiteY147" fmla="*/ 2643188 h 5687392"/>
                    <a:gd name="connsiteX148" fmla="*/ 758824 w 3235624"/>
                    <a:gd name="connsiteY148" fmla="*/ 2590800 h 5687392"/>
                    <a:gd name="connsiteX149" fmla="*/ 639764 w 3235624"/>
                    <a:gd name="connsiteY149" fmla="*/ 2576512 h 5687392"/>
                    <a:gd name="connsiteX150" fmla="*/ 611188 w 3235624"/>
                    <a:gd name="connsiteY150" fmla="*/ 2533648 h 5687392"/>
                    <a:gd name="connsiteX151" fmla="*/ 587376 w 3235624"/>
                    <a:gd name="connsiteY151" fmla="*/ 2424112 h 5687392"/>
                    <a:gd name="connsiteX152" fmla="*/ 639764 w 3235624"/>
                    <a:gd name="connsiteY152" fmla="*/ 2305048 h 5687392"/>
                    <a:gd name="connsiteX153" fmla="*/ 625476 w 3235624"/>
                    <a:gd name="connsiteY153" fmla="*/ 2243136 h 5687392"/>
                    <a:gd name="connsiteX154" fmla="*/ 663576 w 3235624"/>
                    <a:gd name="connsiteY154" fmla="*/ 2224088 h 5687392"/>
                    <a:gd name="connsiteX155" fmla="*/ 668336 w 3235624"/>
                    <a:gd name="connsiteY155" fmla="*/ 2090736 h 5687392"/>
                    <a:gd name="connsiteX156" fmla="*/ 620712 w 3235624"/>
                    <a:gd name="connsiteY156" fmla="*/ 2062162 h 5687392"/>
                    <a:gd name="connsiteX157" fmla="*/ 639764 w 3235624"/>
                    <a:gd name="connsiteY157" fmla="*/ 2014536 h 5687392"/>
                    <a:gd name="connsiteX158" fmla="*/ 620712 w 3235624"/>
                    <a:gd name="connsiteY158" fmla="*/ 1985962 h 5687392"/>
                    <a:gd name="connsiteX159" fmla="*/ 587376 w 3235624"/>
                    <a:gd name="connsiteY159" fmla="*/ 1919288 h 5687392"/>
                    <a:gd name="connsiteX160" fmla="*/ 585268 w 3235624"/>
                    <a:gd name="connsiteY160" fmla="*/ 1922976 h 5687392"/>
                    <a:gd name="connsiteX161" fmla="*/ 545764 w 3235624"/>
                    <a:gd name="connsiteY161" fmla="*/ 1838324 h 5687392"/>
                    <a:gd name="connsiteX162" fmla="*/ 568624 w 3235624"/>
                    <a:gd name="connsiteY162" fmla="*/ 1784984 h 5687392"/>
                    <a:gd name="connsiteX163" fmla="*/ 519940 w 3235624"/>
                    <a:gd name="connsiteY163" fmla="*/ 1748470 h 5687392"/>
                    <a:gd name="connsiteX164" fmla="*/ 688340 w 3235624"/>
                    <a:gd name="connsiteY164" fmla="*/ 1678304 h 5687392"/>
                    <a:gd name="connsiteX165" fmla="*/ 726440 w 3235624"/>
                    <a:gd name="connsiteY165" fmla="*/ 1655444 h 5687392"/>
                    <a:gd name="connsiteX166" fmla="*/ 695960 w 3235624"/>
                    <a:gd name="connsiteY166" fmla="*/ 1571624 h 5687392"/>
                    <a:gd name="connsiteX167" fmla="*/ 749300 w 3235624"/>
                    <a:gd name="connsiteY167" fmla="*/ 1564004 h 5687392"/>
                    <a:gd name="connsiteX168" fmla="*/ 810260 w 3235624"/>
                    <a:gd name="connsiteY168" fmla="*/ 1457324 h 5687392"/>
                    <a:gd name="connsiteX169" fmla="*/ 695960 w 3235624"/>
                    <a:gd name="connsiteY169" fmla="*/ 1403984 h 5687392"/>
                    <a:gd name="connsiteX170" fmla="*/ 756920 w 3235624"/>
                    <a:gd name="connsiteY170" fmla="*/ 1350644 h 5687392"/>
                    <a:gd name="connsiteX171" fmla="*/ 817880 w 3235624"/>
                    <a:gd name="connsiteY171" fmla="*/ 1365884 h 5687392"/>
                    <a:gd name="connsiteX172" fmla="*/ 901700 w 3235624"/>
                    <a:gd name="connsiteY172" fmla="*/ 1358264 h 5687392"/>
                    <a:gd name="connsiteX173" fmla="*/ 1130300 w 3235624"/>
                    <a:gd name="connsiteY173" fmla="*/ 1449704 h 5687392"/>
                    <a:gd name="connsiteX174" fmla="*/ 1267460 w 3235624"/>
                    <a:gd name="connsiteY174" fmla="*/ 1449704 h 5687392"/>
                    <a:gd name="connsiteX175" fmla="*/ 1511300 w 3235624"/>
                    <a:gd name="connsiteY175" fmla="*/ 1335404 h 5687392"/>
                    <a:gd name="connsiteX176" fmla="*/ 1572260 w 3235624"/>
                    <a:gd name="connsiteY176" fmla="*/ 1167764 h 5687392"/>
                    <a:gd name="connsiteX177" fmla="*/ 1648460 w 3235624"/>
                    <a:gd name="connsiteY177" fmla="*/ 1114424 h 5687392"/>
                    <a:gd name="connsiteX178" fmla="*/ 1701800 w 3235624"/>
                    <a:gd name="connsiteY178" fmla="*/ 977264 h 5687392"/>
                    <a:gd name="connsiteX179" fmla="*/ 1717040 w 3235624"/>
                    <a:gd name="connsiteY179" fmla="*/ 771524 h 5687392"/>
                    <a:gd name="connsiteX180" fmla="*/ 1793240 w 3235624"/>
                    <a:gd name="connsiteY180" fmla="*/ 680084 h 5687392"/>
                    <a:gd name="connsiteX181" fmla="*/ 1778000 w 3235624"/>
                    <a:gd name="connsiteY181" fmla="*/ 481964 h 5687392"/>
                    <a:gd name="connsiteX182" fmla="*/ 1823720 w 3235624"/>
                    <a:gd name="connsiteY182" fmla="*/ 344804 h 5687392"/>
                    <a:gd name="connsiteX183" fmla="*/ 1694180 w 3235624"/>
                    <a:gd name="connsiteY183" fmla="*/ 253364 h 5687392"/>
                    <a:gd name="connsiteX184" fmla="*/ 1702580 w 3235624"/>
                    <a:gd name="connsiteY184" fmla="*/ 139948 h 5687392"/>
                    <a:gd name="connsiteX185" fmla="*/ 1696144 w 3235624"/>
                    <a:gd name="connsiteY185" fmla="*/ 142874 h 5687392"/>
                    <a:gd name="connsiteX186" fmla="*/ 1694936 w 3235624"/>
                    <a:gd name="connsiteY186" fmla="*/ 141666 h 5687392"/>
                    <a:gd name="connsiteX187" fmla="*/ 1797048 w 3235624"/>
                    <a:gd name="connsiteY187" fmla="*/ 95248 h 5687392"/>
                    <a:gd name="connsiteX188" fmla="*/ 1930400 w 3235624"/>
                    <a:gd name="connsiteY188" fmla="*/ 85724 h 5687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</a:cxnLst>
                  <a:rect l="l" t="t" r="r" b="b"/>
                  <a:pathLst>
                    <a:path w="3235624" h="5687392">
                      <a:moveTo>
                        <a:pt x="76200" y="4987924"/>
                      </a:moveTo>
                      <a:lnTo>
                        <a:pt x="81632" y="5004220"/>
                      </a:lnTo>
                      <a:lnTo>
                        <a:pt x="81632" y="5004220"/>
                      </a:lnTo>
                      <a:close/>
                      <a:moveTo>
                        <a:pt x="2025648" y="0"/>
                      </a:moveTo>
                      <a:lnTo>
                        <a:pt x="2111376" y="57148"/>
                      </a:lnTo>
                      <a:lnTo>
                        <a:pt x="2168524" y="190500"/>
                      </a:lnTo>
                      <a:lnTo>
                        <a:pt x="2273300" y="342900"/>
                      </a:lnTo>
                      <a:lnTo>
                        <a:pt x="2320924" y="409574"/>
                      </a:lnTo>
                      <a:lnTo>
                        <a:pt x="2406648" y="400048"/>
                      </a:lnTo>
                      <a:lnTo>
                        <a:pt x="2481604" y="433360"/>
                      </a:lnTo>
                      <a:lnTo>
                        <a:pt x="2484436" y="447674"/>
                      </a:lnTo>
                      <a:lnTo>
                        <a:pt x="2586036" y="523874"/>
                      </a:lnTo>
                      <a:lnTo>
                        <a:pt x="2725736" y="663574"/>
                      </a:lnTo>
                      <a:lnTo>
                        <a:pt x="2744786" y="815974"/>
                      </a:lnTo>
                      <a:lnTo>
                        <a:pt x="2748066" y="832376"/>
                      </a:lnTo>
                      <a:lnTo>
                        <a:pt x="2747944" y="832484"/>
                      </a:lnTo>
                      <a:lnTo>
                        <a:pt x="2481244" y="931544"/>
                      </a:lnTo>
                      <a:lnTo>
                        <a:pt x="2458384" y="1022984"/>
                      </a:lnTo>
                      <a:lnTo>
                        <a:pt x="2466004" y="1083944"/>
                      </a:lnTo>
                      <a:lnTo>
                        <a:pt x="2427904" y="1122044"/>
                      </a:lnTo>
                      <a:lnTo>
                        <a:pt x="2427904" y="1228724"/>
                      </a:lnTo>
                      <a:lnTo>
                        <a:pt x="2427904" y="1373504"/>
                      </a:lnTo>
                      <a:lnTo>
                        <a:pt x="2069764" y="1823084"/>
                      </a:lnTo>
                      <a:lnTo>
                        <a:pt x="2024044" y="2105024"/>
                      </a:lnTo>
                      <a:lnTo>
                        <a:pt x="2123104" y="2165984"/>
                      </a:lnTo>
                      <a:lnTo>
                        <a:pt x="2085004" y="2402204"/>
                      </a:lnTo>
                      <a:lnTo>
                        <a:pt x="2168824" y="2394584"/>
                      </a:lnTo>
                      <a:lnTo>
                        <a:pt x="2397424" y="2470784"/>
                      </a:lnTo>
                      <a:lnTo>
                        <a:pt x="2473624" y="2585084"/>
                      </a:lnTo>
                      <a:lnTo>
                        <a:pt x="2763184" y="2707004"/>
                      </a:lnTo>
                      <a:lnTo>
                        <a:pt x="2801284" y="2775584"/>
                      </a:lnTo>
                      <a:lnTo>
                        <a:pt x="2915584" y="2767964"/>
                      </a:lnTo>
                      <a:lnTo>
                        <a:pt x="2976544" y="2828924"/>
                      </a:lnTo>
                      <a:lnTo>
                        <a:pt x="3014644" y="2828924"/>
                      </a:lnTo>
                      <a:lnTo>
                        <a:pt x="3121324" y="2920364"/>
                      </a:lnTo>
                      <a:lnTo>
                        <a:pt x="3136564" y="3019424"/>
                      </a:lnTo>
                      <a:lnTo>
                        <a:pt x="3197524" y="2988944"/>
                      </a:lnTo>
                      <a:lnTo>
                        <a:pt x="3235624" y="3004184"/>
                      </a:lnTo>
                      <a:lnTo>
                        <a:pt x="3220384" y="3286124"/>
                      </a:lnTo>
                      <a:lnTo>
                        <a:pt x="3136564" y="3255644"/>
                      </a:lnTo>
                      <a:lnTo>
                        <a:pt x="3083224" y="3316604"/>
                      </a:lnTo>
                      <a:lnTo>
                        <a:pt x="3136564" y="3362324"/>
                      </a:lnTo>
                      <a:lnTo>
                        <a:pt x="3136564" y="3446144"/>
                      </a:lnTo>
                      <a:lnTo>
                        <a:pt x="3159424" y="3590924"/>
                      </a:lnTo>
                      <a:lnTo>
                        <a:pt x="3029884" y="3697604"/>
                      </a:lnTo>
                      <a:lnTo>
                        <a:pt x="2862244" y="3674744"/>
                      </a:lnTo>
                      <a:lnTo>
                        <a:pt x="3029884" y="3606164"/>
                      </a:lnTo>
                      <a:lnTo>
                        <a:pt x="2930824" y="3583304"/>
                      </a:lnTo>
                      <a:lnTo>
                        <a:pt x="2907964" y="3545204"/>
                      </a:lnTo>
                      <a:lnTo>
                        <a:pt x="2778424" y="3568064"/>
                      </a:lnTo>
                      <a:lnTo>
                        <a:pt x="2656504" y="3545204"/>
                      </a:lnTo>
                      <a:lnTo>
                        <a:pt x="2542204" y="3590924"/>
                      </a:lnTo>
                      <a:lnTo>
                        <a:pt x="2641264" y="3408044"/>
                      </a:lnTo>
                      <a:lnTo>
                        <a:pt x="2526964" y="3408044"/>
                      </a:lnTo>
                      <a:lnTo>
                        <a:pt x="2443144" y="3590924"/>
                      </a:lnTo>
                      <a:lnTo>
                        <a:pt x="2260264" y="3728084"/>
                      </a:lnTo>
                      <a:lnTo>
                        <a:pt x="2206924" y="3636644"/>
                      </a:lnTo>
                      <a:lnTo>
                        <a:pt x="2107864" y="3667124"/>
                      </a:lnTo>
                      <a:lnTo>
                        <a:pt x="2077384" y="3728084"/>
                      </a:lnTo>
                      <a:lnTo>
                        <a:pt x="2001184" y="3728084"/>
                      </a:lnTo>
                      <a:lnTo>
                        <a:pt x="1993564" y="3796664"/>
                      </a:lnTo>
                      <a:lnTo>
                        <a:pt x="1902124" y="3811904"/>
                      </a:lnTo>
                      <a:lnTo>
                        <a:pt x="1848784" y="3773804"/>
                      </a:lnTo>
                      <a:lnTo>
                        <a:pt x="1818304" y="3850004"/>
                      </a:lnTo>
                      <a:lnTo>
                        <a:pt x="1627804" y="3910964"/>
                      </a:lnTo>
                      <a:lnTo>
                        <a:pt x="1513504" y="3910964"/>
                      </a:lnTo>
                      <a:lnTo>
                        <a:pt x="1429684" y="3956684"/>
                      </a:lnTo>
                      <a:lnTo>
                        <a:pt x="1422064" y="4025264"/>
                      </a:lnTo>
                      <a:lnTo>
                        <a:pt x="1330624" y="4055744"/>
                      </a:lnTo>
                      <a:lnTo>
                        <a:pt x="1277284" y="4215764"/>
                      </a:lnTo>
                      <a:lnTo>
                        <a:pt x="1132504" y="4307204"/>
                      </a:lnTo>
                      <a:lnTo>
                        <a:pt x="1147744" y="4352924"/>
                      </a:lnTo>
                      <a:lnTo>
                        <a:pt x="1086784" y="4436744"/>
                      </a:lnTo>
                      <a:lnTo>
                        <a:pt x="1216324" y="4451984"/>
                      </a:lnTo>
                      <a:lnTo>
                        <a:pt x="1185844" y="4535804"/>
                      </a:lnTo>
                      <a:lnTo>
                        <a:pt x="1292524" y="4604384"/>
                      </a:lnTo>
                      <a:lnTo>
                        <a:pt x="1155364" y="4657724"/>
                      </a:lnTo>
                      <a:lnTo>
                        <a:pt x="1178224" y="4726304"/>
                      </a:lnTo>
                      <a:lnTo>
                        <a:pt x="1102024" y="4726304"/>
                      </a:lnTo>
                      <a:lnTo>
                        <a:pt x="1079164" y="4893944"/>
                      </a:lnTo>
                      <a:lnTo>
                        <a:pt x="919144" y="4970144"/>
                      </a:lnTo>
                      <a:lnTo>
                        <a:pt x="881044" y="5061584"/>
                      </a:lnTo>
                      <a:lnTo>
                        <a:pt x="759124" y="5084444"/>
                      </a:lnTo>
                      <a:lnTo>
                        <a:pt x="599104" y="5320664"/>
                      </a:lnTo>
                      <a:lnTo>
                        <a:pt x="530524" y="5488304"/>
                      </a:lnTo>
                      <a:lnTo>
                        <a:pt x="469564" y="5686424"/>
                      </a:lnTo>
                      <a:lnTo>
                        <a:pt x="464536" y="5687392"/>
                      </a:lnTo>
                      <a:lnTo>
                        <a:pt x="469900" y="5680076"/>
                      </a:lnTo>
                      <a:lnTo>
                        <a:pt x="381000" y="5622924"/>
                      </a:lnTo>
                      <a:lnTo>
                        <a:pt x="355600" y="5667372"/>
                      </a:lnTo>
                      <a:lnTo>
                        <a:pt x="266700" y="5641972"/>
                      </a:lnTo>
                      <a:lnTo>
                        <a:pt x="260348" y="5578476"/>
                      </a:lnTo>
                      <a:lnTo>
                        <a:pt x="171448" y="5546724"/>
                      </a:lnTo>
                      <a:lnTo>
                        <a:pt x="127000" y="5407024"/>
                      </a:lnTo>
                      <a:lnTo>
                        <a:pt x="0" y="5330824"/>
                      </a:lnTo>
                      <a:lnTo>
                        <a:pt x="6348" y="5133972"/>
                      </a:lnTo>
                      <a:lnTo>
                        <a:pt x="114300" y="5102224"/>
                      </a:lnTo>
                      <a:lnTo>
                        <a:pt x="81632" y="5004220"/>
                      </a:lnTo>
                      <a:lnTo>
                        <a:pt x="112324" y="4945196"/>
                      </a:lnTo>
                      <a:lnTo>
                        <a:pt x="184768" y="4953000"/>
                      </a:lnTo>
                      <a:lnTo>
                        <a:pt x="199054" y="4898228"/>
                      </a:lnTo>
                      <a:lnTo>
                        <a:pt x="265728" y="4883944"/>
                      </a:lnTo>
                      <a:lnTo>
                        <a:pt x="327642" y="4914900"/>
                      </a:lnTo>
                      <a:lnTo>
                        <a:pt x="349072" y="4900612"/>
                      </a:lnTo>
                      <a:lnTo>
                        <a:pt x="358598" y="4791076"/>
                      </a:lnTo>
                      <a:lnTo>
                        <a:pt x="370504" y="4779168"/>
                      </a:lnTo>
                      <a:lnTo>
                        <a:pt x="427654" y="4824412"/>
                      </a:lnTo>
                      <a:lnTo>
                        <a:pt x="468136" y="4762500"/>
                      </a:lnTo>
                      <a:lnTo>
                        <a:pt x="434798" y="4683916"/>
                      </a:lnTo>
                      <a:lnTo>
                        <a:pt x="465754" y="4638676"/>
                      </a:lnTo>
                      <a:lnTo>
                        <a:pt x="456342" y="4598668"/>
                      </a:lnTo>
                      <a:lnTo>
                        <a:pt x="458788" y="4595812"/>
                      </a:lnTo>
                      <a:lnTo>
                        <a:pt x="492124" y="4533900"/>
                      </a:lnTo>
                      <a:lnTo>
                        <a:pt x="549276" y="4519612"/>
                      </a:lnTo>
                      <a:lnTo>
                        <a:pt x="744536" y="4543424"/>
                      </a:lnTo>
                      <a:lnTo>
                        <a:pt x="711200" y="4338636"/>
                      </a:lnTo>
                      <a:lnTo>
                        <a:pt x="763588" y="4324348"/>
                      </a:lnTo>
                      <a:lnTo>
                        <a:pt x="758824" y="4286248"/>
                      </a:lnTo>
                      <a:lnTo>
                        <a:pt x="763588" y="4195764"/>
                      </a:lnTo>
                      <a:lnTo>
                        <a:pt x="763588" y="4124324"/>
                      </a:lnTo>
                      <a:lnTo>
                        <a:pt x="773112" y="4067172"/>
                      </a:lnTo>
                      <a:lnTo>
                        <a:pt x="773112" y="4038600"/>
                      </a:lnTo>
                      <a:lnTo>
                        <a:pt x="777876" y="3981448"/>
                      </a:lnTo>
                      <a:lnTo>
                        <a:pt x="715964" y="3952876"/>
                      </a:lnTo>
                      <a:lnTo>
                        <a:pt x="792164" y="3876676"/>
                      </a:lnTo>
                      <a:lnTo>
                        <a:pt x="777876" y="3829048"/>
                      </a:lnTo>
                      <a:lnTo>
                        <a:pt x="830264" y="3738564"/>
                      </a:lnTo>
                      <a:lnTo>
                        <a:pt x="706436" y="3548060"/>
                      </a:lnTo>
                      <a:lnTo>
                        <a:pt x="806448" y="3509964"/>
                      </a:lnTo>
                      <a:lnTo>
                        <a:pt x="806448" y="3462336"/>
                      </a:lnTo>
                      <a:lnTo>
                        <a:pt x="744536" y="3443288"/>
                      </a:lnTo>
                      <a:lnTo>
                        <a:pt x="673100" y="3243262"/>
                      </a:lnTo>
                      <a:lnTo>
                        <a:pt x="635000" y="3214688"/>
                      </a:lnTo>
                      <a:lnTo>
                        <a:pt x="701676" y="3138488"/>
                      </a:lnTo>
                      <a:lnTo>
                        <a:pt x="715964" y="3081336"/>
                      </a:lnTo>
                      <a:lnTo>
                        <a:pt x="811212" y="3033712"/>
                      </a:lnTo>
                      <a:lnTo>
                        <a:pt x="1054100" y="3000374"/>
                      </a:lnTo>
                      <a:lnTo>
                        <a:pt x="1073148" y="2924174"/>
                      </a:lnTo>
                      <a:lnTo>
                        <a:pt x="1135064" y="2833688"/>
                      </a:lnTo>
                      <a:lnTo>
                        <a:pt x="1092200" y="2819400"/>
                      </a:lnTo>
                      <a:lnTo>
                        <a:pt x="1096964" y="2771774"/>
                      </a:lnTo>
                      <a:lnTo>
                        <a:pt x="1096964" y="2733674"/>
                      </a:lnTo>
                      <a:lnTo>
                        <a:pt x="1068388" y="2705100"/>
                      </a:lnTo>
                      <a:lnTo>
                        <a:pt x="949324" y="2747962"/>
                      </a:lnTo>
                      <a:lnTo>
                        <a:pt x="944564" y="2671762"/>
                      </a:lnTo>
                      <a:lnTo>
                        <a:pt x="906464" y="2605088"/>
                      </a:lnTo>
                      <a:lnTo>
                        <a:pt x="858836" y="2605088"/>
                      </a:lnTo>
                      <a:lnTo>
                        <a:pt x="777876" y="2643188"/>
                      </a:lnTo>
                      <a:lnTo>
                        <a:pt x="758824" y="2590800"/>
                      </a:lnTo>
                      <a:lnTo>
                        <a:pt x="639764" y="2576512"/>
                      </a:lnTo>
                      <a:lnTo>
                        <a:pt x="611188" y="2533648"/>
                      </a:lnTo>
                      <a:lnTo>
                        <a:pt x="587376" y="2424112"/>
                      </a:lnTo>
                      <a:lnTo>
                        <a:pt x="639764" y="2305048"/>
                      </a:lnTo>
                      <a:lnTo>
                        <a:pt x="625476" y="2243136"/>
                      </a:lnTo>
                      <a:lnTo>
                        <a:pt x="663576" y="2224088"/>
                      </a:lnTo>
                      <a:lnTo>
                        <a:pt x="668336" y="2090736"/>
                      </a:lnTo>
                      <a:lnTo>
                        <a:pt x="620712" y="2062162"/>
                      </a:lnTo>
                      <a:lnTo>
                        <a:pt x="639764" y="2014536"/>
                      </a:lnTo>
                      <a:lnTo>
                        <a:pt x="620712" y="1985962"/>
                      </a:lnTo>
                      <a:lnTo>
                        <a:pt x="587376" y="1919288"/>
                      </a:lnTo>
                      <a:lnTo>
                        <a:pt x="585268" y="1922976"/>
                      </a:lnTo>
                      <a:lnTo>
                        <a:pt x="545764" y="1838324"/>
                      </a:lnTo>
                      <a:lnTo>
                        <a:pt x="568624" y="1784984"/>
                      </a:lnTo>
                      <a:lnTo>
                        <a:pt x="519940" y="1748470"/>
                      </a:lnTo>
                      <a:lnTo>
                        <a:pt x="688340" y="1678304"/>
                      </a:lnTo>
                      <a:lnTo>
                        <a:pt x="726440" y="1655444"/>
                      </a:lnTo>
                      <a:lnTo>
                        <a:pt x="695960" y="1571624"/>
                      </a:lnTo>
                      <a:lnTo>
                        <a:pt x="749300" y="1564004"/>
                      </a:lnTo>
                      <a:lnTo>
                        <a:pt x="810260" y="1457324"/>
                      </a:lnTo>
                      <a:lnTo>
                        <a:pt x="695960" y="1403984"/>
                      </a:lnTo>
                      <a:lnTo>
                        <a:pt x="756920" y="1350644"/>
                      </a:lnTo>
                      <a:lnTo>
                        <a:pt x="817880" y="1365884"/>
                      </a:lnTo>
                      <a:lnTo>
                        <a:pt x="901700" y="1358264"/>
                      </a:lnTo>
                      <a:lnTo>
                        <a:pt x="1130300" y="1449704"/>
                      </a:lnTo>
                      <a:lnTo>
                        <a:pt x="1267460" y="1449704"/>
                      </a:lnTo>
                      <a:lnTo>
                        <a:pt x="1511300" y="1335404"/>
                      </a:lnTo>
                      <a:lnTo>
                        <a:pt x="1572260" y="1167764"/>
                      </a:lnTo>
                      <a:lnTo>
                        <a:pt x="1648460" y="1114424"/>
                      </a:lnTo>
                      <a:lnTo>
                        <a:pt x="1701800" y="977264"/>
                      </a:lnTo>
                      <a:lnTo>
                        <a:pt x="1717040" y="771524"/>
                      </a:lnTo>
                      <a:lnTo>
                        <a:pt x="1793240" y="680084"/>
                      </a:lnTo>
                      <a:lnTo>
                        <a:pt x="1778000" y="481964"/>
                      </a:lnTo>
                      <a:lnTo>
                        <a:pt x="1823720" y="344804"/>
                      </a:lnTo>
                      <a:lnTo>
                        <a:pt x="1694180" y="253364"/>
                      </a:lnTo>
                      <a:lnTo>
                        <a:pt x="1702580" y="139948"/>
                      </a:lnTo>
                      <a:lnTo>
                        <a:pt x="1696144" y="142874"/>
                      </a:lnTo>
                      <a:lnTo>
                        <a:pt x="1694936" y="141666"/>
                      </a:lnTo>
                      <a:lnTo>
                        <a:pt x="1797048" y="95248"/>
                      </a:lnTo>
                      <a:lnTo>
                        <a:pt x="1930400" y="85724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DA8AC7EE-6471-4AEC-95C1-9F36ED53D03B}"/>
                    </a:ext>
                  </a:extLst>
                </p:cNvPr>
                <p:cNvSpPr/>
                <p:nvPr/>
              </p:nvSpPr>
              <p:spPr>
                <a:xfrm>
                  <a:off x="1648941" y="2135234"/>
                  <a:ext cx="537329" cy="773239"/>
                </a:xfrm>
                <a:custGeom>
                  <a:avLst/>
                  <a:gdLst>
                    <a:gd name="connsiteX0" fmla="*/ 1732790 w 2007426"/>
                    <a:gd name="connsiteY0" fmla="*/ 2596668 h 2888770"/>
                    <a:gd name="connsiteX1" fmla="*/ 1726822 w 2007426"/>
                    <a:gd name="connsiteY1" fmla="*/ 2668292 h 2888770"/>
                    <a:gd name="connsiteX2" fmla="*/ 1726822 w 2007426"/>
                    <a:gd name="connsiteY2" fmla="*/ 2668292 h 2888770"/>
                    <a:gd name="connsiteX3" fmla="*/ 828438 w 2007426"/>
                    <a:gd name="connsiteY3" fmla="*/ 0 h 2888770"/>
                    <a:gd name="connsiteX4" fmla="*/ 859666 w 2007426"/>
                    <a:gd name="connsiteY4" fmla="*/ 12218 h 2888770"/>
                    <a:gd name="connsiteX5" fmla="*/ 873954 w 2007426"/>
                    <a:gd name="connsiteY5" fmla="*/ 88418 h 2888770"/>
                    <a:gd name="connsiteX6" fmla="*/ 854902 w 2007426"/>
                    <a:gd name="connsiteY6" fmla="*/ 121756 h 2888770"/>
                    <a:gd name="connsiteX7" fmla="*/ 897766 w 2007426"/>
                    <a:gd name="connsiteY7" fmla="*/ 155094 h 2888770"/>
                    <a:gd name="connsiteX8" fmla="*/ 973966 w 2007426"/>
                    <a:gd name="connsiteY8" fmla="*/ 150330 h 2888770"/>
                    <a:gd name="connsiteX9" fmla="*/ 997778 w 2007426"/>
                    <a:gd name="connsiteY9" fmla="*/ 169382 h 2888770"/>
                    <a:gd name="connsiteX10" fmla="*/ 1040638 w 2007426"/>
                    <a:gd name="connsiteY10" fmla="*/ 155094 h 2888770"/>
                    <a:gd name="connsiteX11" fmla="*/ 1212090 w 2007426"/>
                    <a:gd name="connsiteY11" fmla="*/ 240818 h 2888770"/>
                    <a:gd name="connsiteX12" fmla="*/ 1183514 w 2007426"/>
                    <a:gd name="connsiteY12" fmla="*/ 393218 h 2888770"/>
                    <a:gd name="connsiteX13" fmla="*/ 1264478 w 2007426"/>
                    <a:gd name="connsiteY13" fmla="*/ 417030 h 2888770"/>
                    <a:gd name="connsiteX14" fmla="*/ 1369254 w 2007426"/>
                    <a:gd name="connsiteY14" fmla="*/ 488468 h 2888770"/>
                    <a:gd name="connsiteX15" fmla="*/ 1464502 w 2007426"/>
                    <a:gd name="connsiteY15" fmla="*/ 502756 h 2888770"/>
                    <a:gd name="connsiteX16" fmla="*/ 1478790 w 2007426"/>
                    <a:gd name="connsiteY16" fmla="*/ 436082 h 2888770"/>
                    <a:gd name="connsiteX17" fmla="*/ 1421638 w 2007426"/>
                    <a:gd name="connsiteY17" fmla="*/ 426556 h 2888770"/>
                    <a:gd name="connsiteX18" fmla="*/ 1412114 w 2007426"/>
                    <a:gd name="connsiteY18" fmla="*/ 383694 h 2888770"/>
                    <a:gd name="connsiteX19" fmla="*/ 1450214 w 2007426"/>
                    <a:gd name="connsiteY19" fmla="*/ 374168 h 2888770"/>
                    <a:gd name="connsiteX20" fmla="*/ 1435926 w 2007426"/>
                    <a:gd name="connsiteY20" fmla="*/ 326542 h 2888770"/>
                    <a:gd name="connsiteX21" fmla="*/ 1474026 w 2007426"/>
                    <a:gd name="connsiteY21" fmla="*/ 288442 h 2888770"/>
                    <a:gd name="connsiteX22" fmla="*/ 1507366 w 2007426"/>
                    <a:gd name="connsiteY22" fmla="*/ 321782 h 2888770"/>
                    <a:gd name="connsiteX23" fmla="*/ 1540702 w 2007426"/>
                    <a:gd name="connsiteY23" fmla="*/ 297968 h 2888770"/>
                    <a:gd name="connsiteX24" fmla="*/ 1593090 w 2007426"/>
                    <a:gd name="connsiteY24" fmla="*/ 321782 h 2888770"/>
                    <a:gd name="connsiteX25" fmla="*/ 1540702 w 2007426"/>
                    <a:gd name="connsiteY25" fmla="*/ 455130 h 2888770"/>
                    <a:gd name="connsiteX26" fmla="*/ 1655002 w 2007426"/>
                    <a:gd name="connsiteY26" fmla="*/ 440842 h 2888770"/>
                    <a:gd name="connsiteX27" fmla="*/ 1688338 w 2007426"/>
                    <a:gd name="connsiteY27" fmla="*/ 478942 h 2888770"/>
                    <a:gd name="connsiteX28" fmla="*/ 1688338 w 2007426"/>
                    <a:gd name="connsiteY28" fmla="*/ 512282 h 2888770"/>
                    <a:gd name="connsiteX29" fmla="*/ 1788354 w 2007426"/>
                    <a:gd name="connsiteY29" fmla="*/ 598006 h 2888770"/>
                    <a:gd name="connsiteX30" fmla="*/ 1778826 w 2007426"/>
                    <a:gd name="connsiteY30" fmla="*/ 678968 h 2888770"/>
                    <a:gd name="connsiteX31" fmla="*/ 1816926 w 2007426"/>
                    <a:gd name="connsiteY31" fmla="*/ 702782 h 2888770"/>
                    <a:gd name="connsiteX32" fmla="*/ 1816926 w 2007426"/>
                    <a:gd name="connsiteY32" fmla="*/ 745642 h 2888770"/>
                    <a:gd name="connsiteX33" fmla="*/ 1864554 w 2007426"/>
                    <a:gd name="connsiteY33" fmla="*/ 759930 h 2888770"/>
                    <a:gd name="connsiteX34" fmla="*/ 2007426 w 2007426"/>
                    <a:gd name="connsiteY34" fmla="*/ 921856 h 2888770"/>
                    <a:gd name="connsiteX35" fmla="*/ 1922974 w 2007426"/>
                    <a:gd name="connsiteY35" fmla="*/ 1025504 h 2888770"/>
                    <a:gd name="connsiteX36" fmla="*/ 1921702 w 2007426"/>
                    <a:gd name="connsiteY36" fmla="*/ 1021868 h 2888770"/>
                    <a:gd name="connsiteX37" fmla="*/ 1864554 w 2007426"/>
                    <a:gd name="connsiteY37" fmla="*/ 1021868 h 2888770"/>
                    <a:gd name="connsiteX38" fmla="*/ 1859790 w 2007426"/>
                    <a:gd name="connsiteY38" fmla="*/ 1121882 h 2888770"/>
                    <a:gd name="connsiteX39" fmla="*/ 1826454 w 2007426"/>
                    <a:gd name="connsiteY39" fmla="*/ 1155218 h 2888770"/>
                    <a:gd name="connsiteX40" fmla="*/ 1850266 w 2007426"/>
                    <a:gd name="connsiteY40" fmla="*/ 1231418 h 2888770"/>
                    <a:gd name="connsiteX41" fmla="*/ 1812166 w 2007426"/>
                    <a:gd name="connsiteY41" fmla="*/ 1250468 h 2888770"/>
                    <a:gd name="connsiteX42" fmla="*/ 1755014 w 2007426"/>
                    <a:gd name="connsiteY42" fmla="*/ 1283806 h 2888770"/>
                    <a:gd name="connsiteX43" fmla="*/ 1745490 w 2007426"/>
                    <a:gd name="connsiteY43" fmla="*/ 1326668 h 2888770"/>
                    <a:gd name="connsiteX44" fmla="*/ 1783590 w 2007426"/>
                    <a:gd name="connsiteY44" fmla="*/ 1388582 h 2888770"/>
                    <a:gd name="connsiteX45" fmla="*/ 1755014 w 2007426"/>
                    <a:gd name="connsiteY45" fmla="*/ 1417156 h 2888770"/>
                    <a:gd name="connsiteX46" fmla="*/ 1721678 w 2007426"/>
                    <a:gd name="connsiteY46" fmla="*/ 1583842 h 2888770"/>
                    <a:gd name="connsiteX47" fmla="*/ 1674054 w 2007426"/>
                    <a:gd name="connsiteY47" fmla="*/ 1674330 h 2888770"/>
                    <a:gd name="connsiteX48" fmla="*/ 1793114 w 2007426"/>
                    <a:gd name="connsiteY48" fmla="*/ 1688618 h 2888770"/>
                    <a:gd name="connsiteX49" fmla="*/ 1793114 w 2007426"/>
                    <a:gd name="connsiteY49" fmla="*/ 1736242 h 2888770"/>
                    <a:gd name="connsiteX50" fmla="*/ 1712154 w 2007426"/>
                    <a:gd name="connsiteY50" fmla="*/ 1826730 h 2888770"/>
                    <a:gd name="connsiteX51" fmla="*/ 1707390 w 2007426"/>
                    <a:gd name="connsiteY51" fmla="*/ 1898168 h 2888770"/>
                    <a:gd name="connsiteX52" fmla="*/ 1778828 w 2007426"/>
                    <a:gd name="connsiteY52" fmla="*/ 2017230 h 2888770"/>
                    <a:gd name="connsiteX53" fmla="*/ 1764540 w 2007426"/>
                    <a:gd name="connsiteY53" fmla="*/ 2060094 h 2888770"/>
                    <a:gd name="connsiteX54" fmla="*/ 1783590 w 2007426"/>
                    <a:gd name="connsiteY54" fmla="*/ 2074382 h 2888770"/>
                    <a:gd name="connsiteX55" fmla="*/ 1783590 w 2007426"/>
                    <a:gd name="connsiteY55" fmla="*/ 2260118 h 2888770"/>
                    <a:gd name="connsiteX56" fmla="*/ 1726440 w 2007426"/>
                    <a:gd name="connsiteY56" fmla="*/ 2355368 h 2888770"/>
                    <a:gd name="connsiteX57" fmla="*/ 1783590 w 2007426"/>
                    <a:gd name="connsiteY57" fmla="*/ 2417282 h 2888770"/>
                    <a:gd name="connsiteX58" fmla="*/ 1708802 w 2007426"/>
                    <a:gd name="connsiteY58" fmla="*/ 2482722 h 2888770"/>
                    <a:gd name="connsiteX59" fmla="*/ 1732790 w 2007426"/>
                    <a:gd name="connsiteY59" fmla="*/ 2596668 h 2888770"/>
                    <a:gd name="connsiteX60" fmla="*/ 1707390 w 2007426"/>
                    <a:gd name="connsiteY60" fmla="*/ 2476018 h 2888770"/>
                    <a:gd name="connsiteX61" fmla="*/ 1427990 w 2007426"/>
                    <a:gd name="connsiteY61" fmla="*/ 2514118 h 2888770"/>
                    <a:gd name="connsiteX62" fmla="*/ 1364490 w 2007426"/>
                    <a:gd name="connsiteY62" fmla="*/ 2583968 h 2888770"/>
                    <a:gd name="connsiteX63" fmla="*/ 1243840 w 2007426"/>
                    <a:gd name="connsiteY63" fmla="*/ 2679218 h 2888770"/>
                    <a:gd name="connsiteX64" fmla="*/ 1231140 w 2007426"/>
                    <a:gd name="connsiteY64" fmla="*/ 2609368 h 2888770"/>
                    <a:gd name="connsiteX65" fmla="*/ 1193040 w 2007426"/>
                    <a:gd name="connsiteY65" fmla="*/ 2571268 h 2888770"/>
                    <a:gd name="connsiteX66" fmla="*/ 1110490 w 2007426"/>
                    <a:gd name="connsiteY66" fmla="*/ 2609368 h 2888770"/>
                    <a:gd name="connsiteX67" fmla="*/ 989840 w 2007426"/>
                    <a:gd name="connsiteY67" fmla="*/ 2622068 h 2888770"/>
                    <a:gd name="connsiteX68" fmla="*/ 970790 w 2007426"/>
                    <a:gd name="connsiteY68" fmla="*/ 2660168 h 2888770"/>
                    <a:gd name="connsiteX69" fmla="*/ 767590 w 2007426"/>
                    <a:gd name="connsiteY69" fmla="*/ 2685568 h 2888770"/>
                    <a:gd name="connsiteX70" fmla="*/ 691390 w 2007426"/>
                    <a:gd name="connsiteY70" fmla="*/ 2742718 h 2888770"/>
                    <a:gd name="connsiteX71" fmla="*/ 608840 w 2007426"/>
                    <a:gd name="connsiteY71" fmla="*/ 2780818 h 2888770"/>
                    <a:gd name="connsiteX72" fmla="*/ 424690 w 2007426"/>
                    <a:gd name="connsiteY72" fmla="*/ 2774466 h 2888770"/>
                    <a:gd name="connsiteX73" fmla="*/ 373890 w 2007426"/>
                    <a:gd name="connsiteY73" fmla="*/ 2768118 h 2888770"/>
                    <a:gd name="connsiteX74" fmla="*/ 348490 w 2007426"/>
                    <a:gd name="connsiteY74" fmla="*/ 2831618 h 2888770"/>
                    <a:gd name="connsiteX75" fmla="*/ 259590 w 2007426"/>
                    <a:gd name="connsiteY75" fmla="*/ 2888770 h 2888770"/>
                    <a:gd name="connsiteX76" fmla="*/ 189740 w 2007426"/>
                    <a:gd name="connsiteY76" fmla="*/ 2857018 h 2888770"/>
                    <a:gd name="connsiteX77" fmla="*/ 113540 w 2007426"/>
                    <a:gd name="connsiteY77" fmla="*/ 2869718 h 2888770"/>
                    <a:gd name="connsiteX78" fmla="*/ 11940 w 2007426"/>
                    <a:gd name="connsiteY78" fmla="*/ 2825266 h 2888770"/>
                    <a:gd name="connsiteX79" fmla="*/ 0 w 2007426"/>
                    <a:gd name="connsiteY79" fmla="*/ 2735718 h 2888770"/>
                    <a:gd name="connsiteX80" fmla="*/ 83378 w 2007426"/>
                    <a:gd name="connsiteY80" fmla="*/ 2712554 h 2888770"/>
                    <a:gd name="connsiteX81" fmla="*/ 116714 w 2007426"/>
                    <a:gd name="connsiteY81" fmla="*/ 2726842 h 2888770"/>
                    <a:gd name="connsiteX82" fmla="*/ 178626 w 2007426"/>
                    <a:gd name="connsiteY82" fmla="*/ 2693506 h 2888770"/>
                    <a:gd name="connsiteX83" fmla="*/ 392938 w 2007426"/>
                    <a:gd name="connsiteY83" fmla="*/ 2622068 h 2888770"/>
                    <a:gd name="connsiteX84" fmla="*/ 421514 w 2007426"/>
                    <a:gd name="connsiteY84" fmla="*/ 2545868 h 2888770"/>
                    <a:gd name="connsiteX85" fmla="*/ 573914 w 2007426"/>
                    <a:gd name="connsiteY85" fmla="*/ 2422042 h 2888770"/>
                    <a:gd name="connsiteX86" fmla="*/ 688214 w 2007426"/>
                    <a:gd name="connsiteY86" fmla="*/ 2298218 h 2888770"/>
                    <a:gd name="connsiteX87" fmla="*/ 764414 w 2007426"/>
                    <a:gd name="connsiteY87" fmla="*/ 2250594 h 2888770"/>
                    <a:gd name="connsiteX88" fmla="*/ 821566 w 2007426"/>
                    <a:gd name="connsiteY88" fmla="*/ 2202968 h 2888770"/>
                    <a:gd name="connsiteX89" fmla="*/ 826326 w 2007426"/>
                    <a:gd name="connsiteY89" fmla="*/ 2064856 h 2888770"/>
                    <a:gd name="connsiteX90" fmla="*/ 921578 w 2007426"/>
                    <a:gd name="connsiteY90" fmla="*/ 1988656 h 2888770"/>
                    <a:gd name="connsiteX91" fmla="*/ 1007302 w 2007426"/>
                    <a:gd name="connsiteY91" fmla="*/ 1931506 h 2888770"/>
                    <a:gd name="connsiteX92" fmla="*/ 1031114 w 2007426"/>
                    <a:gd name="connsiteY92" fmla="*/ 1874356 h 2888770"/>
                    <a:gd name="connsiteX93" fmla="*/ 1045402 w 2007426"/>
                    <a:gd name="connsiteY93" fmla="*/ 1821968 h 2888770"/>
                    <a:gd name="connsiteX94" fmla="*/ 1078738 w 2007426"/>
                    <a:gd name="connsiteY94" fmla="*/ 1788630 h 2888770"/>
                    <a:gd name="connsiteX95" fmla="*/ 1078738 w 2007426"/>
                    <a:gd name="connsiteY95" fmla="*/ 1736242 h 2888770"/>
                    <a:gd name="connsiteX96" fmla="*/ 1026354 w 2007426"/>
                    <a:gd name="connsiteY96" fmla="*/ 1712430 h 2888770"/>
                    <a:gd name="connsiteX97" fmla="*/ 1026354 w 2007426"/>
                    <a:gd name="connsiteY97" fmla="*/ 1679094 h 2888770"/>
                    <a:gd name="connsiteX98" fmla="*/ 1016826 w 2007426"/>
                    <a:gd name="connsiteY98" fmla="*/ 1636230 h 2888770"/>
                    <a:gd name="connsiteX99" fmla="*/ 1069214 w 2007426"/>
                    <a:gd name="connsiteY99" fmla="*/ 1607656 h 2888770"/>
                    <a:gd name="connsiteX100" fmla="*/ 1088266 w 2007426"/>
                    <a:gd name="connsiteY100" fmla="*/ 1521930 h 2888770"/>
                    <a:gd name="connsiteX101" fmla="*/ 1007302 w 2007426"/>
                    <a:gd name="connsiteY101" fmla="*/ 1469542 h 2888770"/>
                    <a:gd name="connsiteX102" fmla="*/ 1012066 w 2007426"/>
                    <a:gd name="connsiteY102" fmla="*/ 1431442 h 2888770"/>
                    <a:gd name="connsiteX103" fmla="*/ 950154 w 2007426"/>
                    <a:gd name="connsiteY103" fmla="*/ 1417156 h 2888770"/>
                    <a:gd name="connsiteX104" fmla="*/ 978726 w 2007426"/>
                    <a:gd name="connsiteY104" fmla="*/ 1379056 h 2888770"/>
                    <a:gd name="connsiteX105" fmla="*/ 929322 w 2007426"/>
                    <a:gd name="connsiteY105" fmla="*/ 1303648 h 2888770"/>
                    <a:gd name="connsiteX106" fmla="*/ 970790 w 2007426"/>
                    <a:gd name="connsiteY106" fmla="*/ 1288568 h 2888770"/>
                    <a:gd name="connsiteX107" fmla="*/ 1091438 w 2007426"/>
                    <a:gd name="connsiteY107" fmla="*/ 1199668 h 2888770"/>
                    <a:gd name="connsiteX108" fmla="*/ 1097790 w 2007426"/>
                    <a:gd name="connsiteY108" fmla="*/ 1085368 h 2888770"/>
                    <a:gd name="connsiteX109" fmla="*/ 1046990 w 2007426"/>
                    <a:gd name="connsiteY109" fmla="*/ 1047268 h 2888770"/>
                    <a:gd name="connsiteX110" fmla="*/ 1059690 w 2007426"/>
                    <a:gd name="connsiteY110" fmla="*/ 996468 h 2888770"/>
                    <a:gd name="connsiteX111" fmla="*/ 1002538 w 2007426"/>
                    <a:gd name="connsiteY111" fmla="*/ 907568 h 2888770"/>
                    <a:gd name="connsiteX112" fmla="*/ 1021590 w 2007426"/>
                    <a:gd name="connsiteY112" fmla="*/ 748818 h 2888770"/>
                    <a:gd name="connsiteX113" fmla="*/ 1046990 w 2007426"/>
                    <a:gd name="connsiteY113" fmla="*/ 621818 h 2888770"/>
                    <a:gd name="connsiteX114" fmla="*/ 970790 w 2007426"/>
                    <a:gd name="connsiteY114" fmla="*/ 520218 h 2888770"/>
                    <a:gd name="connsiteX115" fmla="*/ 1008890 w 2007426"/>
                    <a:gd name="connsiteY115" fmla="*/ 501168 h 2888770"/>
                    <a:gd name="connsiteX116" fmla="*/ 1110490 w 2007426"/>
                    <a:gd name="connsiteY116" fmla="*/ 507518 h 2888770"/>
                    <a:gd name="connsiteX117" fmla="*/ 1116838 w 2007426"/>
                    <a:gd name="connsiteY117" fmla="*/ 463068 h 2888770"/>
                    <a:gd name="connsiteX118" fmla="*/ 1078738 w 2007426"/>
                    <a:gd name="connsiteY118" fmla="*/ 444018 h 2888770"/>
                    <a:gd name="connsiteX119" fmla="*/ 919990 w 2007426"/>
                    <a:gd name="connsiteY119" fmla="*/ 399568 h 2888770"/>
                    <a:gd name="connsiteX120" fmla="*/ 875538 w 2007426"/>
                    <a:gd name="connsiteY120" fmla="*/ 355118 h 2888770"/>
                    <a:gd name="connsiteX121" fmla="*/ 812038 w 2007426"/>
                    <a:gd name="connsiteY121" fmla="*/ 367818 h 2888770"/>
                    <a:gd name="connsiteX122" fmla="*/ 761238 w 2007426"/>
                    <a:gd name="connsiteY122" fmla="*/ 304318 h 2888770"/>
                    <a:gd name="connsiteX123" fmla="*/ 799338 w 2007426"/>
                    <a:gd name="connsiteY123" fmla="*/ 247168 h 2888770"/>
                    <a:gd name="connsiteX124" fmla="*/ 773938 w 2007426"/>
                    <a:gd name="connsiteY124" fmla="*/ 107468 h 2888770"/>
                    <a:gd name="connsiteX125" fmla="*/ 716790 w 2007426"/>
                    <a:gd name="connsiteY125" fmla="*/ 63018 h 2888770"/>
                    <a:gd name="connsiteX126" fmla="*/ 761238 w 2007426"/>
                    <a:gd name="connsiteY126" fmla="*/ 12218 h 2888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</a:cxnLst>
                  <a:rect l="l" t="t" r="r" b="b"/>
                  <a:pathLst>
                    <a:path w="2007426" h="2888770">
                      <a:moveTo>
                        <a:pt x="1732790" y="2596668"/>
                      </a:moveTo>
                      <a:lnTo>
                        <a:pt x="1726822" y="2668292"/>
                      </a:lnTo>
                      <a:lnTo>
                        <a:pt x="1726822" y="2668292"/>
                      </a:lnTo>
                      <a:close/>
                      <a:moveTo>
                        <a:pt x="828438" y="0"/>
                      </a:moveTo>
                      <a:lnTo>
                        <a:pt x="859666" y="12218"/>
                      </a:lnTo>
                      <a:lnTo>
                        <a:pt x="873954" y="88418"/>
                      </a:lnTo>
                      <a:lnTo>
                        <a:pt x="854902" y="121756"/>
                      </a:lnTo>
                      <a:lnTo>
                        <a:pt x="897766" y="155094"/>
                      </a:lnTo>
                      <a:lnTo>
                        <a:pt x="973966" y="150330"/>
                      </a:lnTo>
                      <a:lnTo>
                        <a:pt x="997778" y="169382"/>
                      </a:lnTo>
                      <a:lnTo>
                        <a:pt x="1040638" y="155094"/>
                      </a:lnTo>
                      <a:lnTo>
                        <a:pt x="1212090" y="240818"/>
                      </a:lnTo>
                      <a:lnTo>
                        <a:pt x="1183514" y="393218"/>
                      </a:lnTo>
                      <a:lnTo>
                        <a:pt x="1264478" y="417030"/>
                      </a:lnTo>
                      <a:lnTo>
                        <a:pt x="1369254" y="488468"/>
                      </a:lnTo>
                      <a:lnTo>
                        <a:pt x="1464502" y="502756"/>
                      </a:lnTo>
                      <a:lnTo>
                        <a:pt x="1478790" y="436082"/>
                      </a:lnTo>
                      <a:lnTo>
                        <a:pt x="1421638" y="426556"/>
                      </a:lnTo>
                      <a:lnTo>
                        <a:pt x="1412114" y="383694"/>
                      </a:lnTo>
                      <a:lnTo>
                        <a:pt x="1450214" y="374168"/>
                      </a:lnTo>
                      <a:lnTo>
                        <a:pt x="1435926" y="326542"/>
                      </a:lnTo>
                      <a:lnTo>
                        <a:pt x="1474026" y="288442"/>
                      </a:lnTo>
                      <a:lnTo>
                        <a:pt x="1507366" y="321782"/>
                      </a:lnTo>
                      <a:lnTo>
                        <a:pt x="1540702" y="297968"/>
                      </a:lnTo>
                      <a:lnTo>
                        <a:pt x="1593090" y="321782"/>
                      </a:lnTo>
                      <a:lnTo>
                        <a:pt x="1540702" y="455130"/>
                      </a:lnTo>
                      <a:lnTo>
                        <a:pt x="1655002" y="440842"/>
                      </a:lnTo>
                      <a:lnTo>
                        <a:pt x="1688338" y="478942"/>
                      </a:lnTo>
                      <a:lnTo>
                        <a:pt x="1688338" y="512282"/>
                      </a:lnTo>
                      <a:lnTo>
                        <a:pt x="1788354" y="598006"/>
                      </a:lnTo>
                      <a:lnTo>
                        <a:pt x="1778826" y="678968"/>
                      </a:lnTo>
                      <a:lnTo>
                        <a:pt x="1816926" y="702782"/>
                      </a:lnTo>
                      <a:lnTo>
                        <a:pt x="1816926" y="745642"/>
                      </a:lnTo>
                      <a:lnTo>
                        <a:pt x="1864554" y="759930"/>
                      </a:lnTo>
                      <a:lnTo>
                        <a:pt x="2007426" y="921856"/>
                      </a:lnTo>
                      <a:lnTo>
                        <a:pt x="1922974" y="1025504"/>
                      </a:lnTo>
                      <a:lnTo>
                        <a:pt x="1921702" y="1021868"/>
                      </a:lnTo>
                      <a:lnTo>
                        <a:pt x="1864554" y="1021868"/>
                      </a:lnTo>
                      <a:lnTo>
                        <a:pt x="1859790" y="1121882"/>
                      </a:lnTo>
                      <a:lnTo>
                        <a:pt x="1826454" y="1155218"/>
                      </a:lnTo>
                      <a:lnTo>
                        <a:pt x="1850266" y="1231418"/>
                      </a:lnTo>
                      <a:lnTo>
                        <a:pt x="1812166" y="1250468"/>
                      </a:lnTo>
                      <a:lnTo>
                        <a:pt x="1755014" y="1283806"/>
                      </a:lnTo>
                      <a:lnTo>
                        <a:pt x="1745490" y="1326668"/>
                      </a:lnTo>
                      <a:lnTo>
                        <a:pt x="1783590" y="1388582"/>
                      </a:lnTo>
                      <a:lnTo>
                        <a:pt x="1755014" y="1417156"/>
                      </a:lnTo>
                      <a:lnTo>
                        <a:pt x="1721678" y="1583842"/>
                      </a:lnTo>
                      <a:lnTo>
                        <a:pt x="1674054" y="1674330"/>
                      </a:lnTo>
                      <a:lnTo>
                        <a:pt x="1793114" y="1688618"/>
                      </a:lnTo>
                      <a:lnTo>
                        <a:pt x="1793114" y="1736242"/>
                      </a:lnTo>
                      <a:lnTo>
                        <a:pt x="1712154" y="1826730"/>
                      </a:lnTo>
                      <a:lnTo>
                        <a:pt x="1707390" y="1898168"/>
                      </a:lnTo>
                      <a:lnTo>
                        <a:pt x="1778828" y="2017230"/>
                      </a:lnTo>
                      <a:lnTo>
                        <a:pt x="1764540" y="2060094"/>
                      </a:lnTo>
                      <a:lnTo>
                        <a:pt x="1783590" y="2074382"/>
                      </a:lnTo>
                      <a:lnTo>
                        <a:pt x="1783590" y="2260118"/>
                      </a:lnTo>
                      <a:lnTo>
                        <a:pt x="1726440" y="2355368"/>
                      </a:lnTo>
                      <a:lnTo>
                        <a:pt x="1783590" y="2417282"/>
                      </a:lnTo>
                      <a:lnTo>
                        <a:pt x="1708802" y="2482722"/>
                      </a:lnTo>
                      <a:lnTo>
                        <a:pt x="1732790" y="2596668"/>
                      </a:lnTo>
                      <a:lnTo>
                        <a:pt x="1707390" y="2476018"/>
                      </a:lnTo>
                      <a:lnTo>
                        <a:pt x="1427990" y="2514118"/>
                      </a:lnTo>
                      <a:lnTo>
                        <a:pt x="1364490" y="2583968"/>
                      </a:lnTo>
                      <a:lnTo>
                        <a:pt x="1243840" y="2679218"/>
                      </a:lnTo>
                      <a:lnTo>
                        <a:pt x="1231140" y="2609368"/>
                      </a:lnTo>
                      <a:lnTo>
                        <a:pt x="1193040" y="2571268"/>
                      </a:lnTo>
                      <a:lnTo>
                        <a:pt x="1110490" y="2609368"/>
                      </a:lnTo>
                      <a:lnTo>
                        <a:pt x="989840" y="2622068"/>
                      </a:lnTo>
                      <a:lnTo>
                        <a:pt x="970790" y="2660168"/>
                      </a:lnTo>
                      <a:lnTo>
                        <a:pt x="767590" y="2685568"/>
                      </a:lnTo>
                      <a:lnTo>
                        <a:pt x="691390" y="2742718"/>
                      </a:lnTo>
                      <a:lnTo>
                        <a:pt x="608840" y="2780818"/>
                      </a:lnTo>
                      <a:lnTo>
                        <a:pt x="424690" y="2774466"/>
                      </a:lnTo>
                      <a:lnTo>
                        <a:pt x="373890" y="2768118"/>
                      </a:lnTo>
                      <a:lnTo>
                        <a:pt x="348490" y="2831618"/>
                      </a:lnTo>
                      <a:lnTo>
                        <a:pt x="259590" y="2888770"/>
                      </a:lnTo>
                      <a:lnTo>
                        <a:pt x="189740" y="2857018"/>
                      </a:lnTo>
                      <a:lnTo>
                        <a:pt x="113540" y="2869718"/>
                      </a:lnTo>
                      <a:lnTo>
                        <a:pt x="11940" y="2825266"/>
                      </a:lnTo>
                      <a:lnTo>
                        <a:pt x="0" y="2735718"/>
                      </a:lnTo>
                      <a:lnTo>
                        <a:pt x="83378" y="2712554"/>
                      </a:lnTo>
                      <a:lnTo>
                        <a:pt x="116714" y="2726842"/>
                      </a:lnTo>
                      <a:lnTo>
                        <a:pt x="178626" y="2693506"/>
                      </a:lnTo>
                      <a:lnTo>
                        <a:pt x="392938" y="2622068"/>
                      </a:lnTo>
                      <a:lnTo>
                        <a:pt x="421514" y="2545868"/>
                      </a:lnTo>
                      <a:lnTo>
                        <a:pt x="573914" y="2422042"/>
                      </a:lnTo>
                      <a:lnTo>
                        <a:pt x="688214" y="2298218"/>
                      </a:lnTo>
                      <a:lnTo>
                        <a:pt x="764414" y="2250594"/>
                      </a:lnTo>
                      <a:lnTo>
                        <a:pt x="821566" y="2202968"/>
                      </a:lnTo>
                      <a:lnTo>
                        <a:pt x="826326" y="2064856"/>
                      </a:lnTo>
                      <a:lnTo>
                        <a:pt x="921578" y="1988656"/>
                      </a:lnTo>
                      <a:lnTo>
                        <a:pt x="1007302" y="1931506"/>
                      </a:lnTo>
                      <a:lnTo>
                        <a:pt x="1031114" y="1874356"/>
                      </a:lnTo>
                      <a:lnTo>
                        <a:pt x="1045402" y="1821968"/>
                      </a:lnTo>
                      <a:lnTo>
                        <a:pt x="1078738" y="1788630"/>
                      </a:lnTo>
                      <a:lnTo>
                        <a:pt x="1078738" y="1736242"/>
                      </a:lnTo>
                      <a:lnTo>
                        <a:pt x="1026354" y="1712430"/>
                      </a:lnTo>
                      <a:lnTo>
                        <a:pt x="1026354" y="1679094"/>
                      </a:lnTo>
                      <a:lnTo>
                        <a:pt x="1016826" y="1636230"/>
                      </a:lnTo>
                      <a:lnTo>
                        <a:pt x="1069214" y="1607656"/>
                      </a:lnTo>
                      <a:lnTo>
                        <a:pt x="1088266" y="1521930"/>
                      </a:lnTo>
                      <a:lnTo>
                        <a:pt x="1007302" y="1469542"/>
                      </a:lnTo>
                      <a:lnTo>
                        <a:pt x="1012066" y="1431442"/>
                      </a:lnTo>
                      <a:lnTo>
                        <a:pt x="950154" y="1417156"/>
                      </a:lnTo>
                      <a:lnTo>
                        <a:pt x="978726" y="1379056"/>
                      </a:lnTo>
                      <a:lnTo>
                        <a:pt x="929322" y="1303648"/>
                      </a:lnTo>
                      <a:lnTo>
                        <a:pt x="970790" y="1288568"/>
                      </a:lnTo>
                      <a:lnTo>
                        <a:pt x="1091438" y="1199668"/>
                      </a:lnTo>
                      <a:lnTo>
                        <a:pt x="1097790" y="1085368"/>
                      </a:lnTo>
                      <a:lnTo>
                        <a:pt x="1046990" y="1047268"/>
                      </a:lnTo>
                      <a:lnTo>
                        <a:pt x="1059690" y="996468"/>
                      </a:lnTo>
                      <a:lnTo>
                        <a:pt x="1002538" y="907568"/>
                      </a:lnTo>
                      <a:lnTo>
                        <a:pt x="1021590" y="748818"/>
                      </a:lnTo>
                      <a:lnTo>
                        <a:pt x="1046990" y="621818"/>
                      </a:lnTo>
                      <a:lnTo>
                        <a:pt x="970790" y="520218"/>
                      </a:lnTo>
                      <a:lnTo>
                        <a:pt x="1008890" y="501168"/>
                      </a:lnTo>
                      <a:lnTo>
                        <a:pt x="1110490" y="507518"/>
                      </a:lnTo>
                      <a:lnTo>
                        <a:pt x="1116838" y="463068"/>
                      </a:lnTo>
                      <a:lnTo>
                        <a:pt x="1078738" y="444018"/>
                      </a:lnTo>
                      <a:lnTo>
                        <a:pt x="919990" y="399568"/>
                      </a:lnTo>
                      <a:lnTo>
                        <a:pt x="875538" y="355118"/>
                      </a:lnTo>
                      <a:lnTo>
                        <a:pt x="812038" y="367818"/>
                      </a:lnTo>
                      <a:lnTo>
                        <a:pt x="761238" y="304318"/>
                      </a:lnTo>
                      <a:lnTo>
                        <a:pt x="799338" y="247168"/>
                      </a:lnTo>
                      <a:lnTo>
                        <a:pt x="773938" y="107468"/>
                      </a:lnTo>
                      <a:lnTo>
                        <a:pt x="716790" y="63018"/>
                      </a:lnTo>
                      <a:lnTo>
                        <a:pt x="761238" y="12218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C38695CE-5A53-BA38-20D7-20EEAC484CB4}"/>
                    </a:ext>
                  </a:extLst>
                </p:cNvPr>
                <p:cNvSpPr/>
                <p:nvPr/>
              </p:nvSpPr>
              <p:spPr>
                <a:xfrm>
                  <a:off x="1446473" y="1409331"/>
                  <a:ext cx="982966" cy="1068265"/>
                </a:xfrm>
                <a:custGeom>
                  <a:avLst/>
                  <a:gdLst>
                    <a:gd name="connsiteX0" fmla="*/ 1162050 w 3672300"/>
                    <a:gd name="connsiteY0" fmla="*/ 0 h 3990974"/>
                    <a:gd name="connsiteX1" fmla="*/ 1346200 w 3672300"/>
                    <a:gd name="connsiteY1" fmla="*/ 177800 h 3990974"/>
                    <a:gd name="connsiteX2" fmla="*/ 1339850 w 3672300"/>
                    <a:gd name="connsiteY2" fmla="*/ 215900 h 3990974"/>
                    <a:gd name="connsiteX3" fmla="*/ 1403350 w 3672300"/>
                    <a:gd name="connsiteY3" fmla="*/ 292100 h 3990974"/>
                    <a:gd name="connsiteX4" fmla="*/ 1371600 w 3672300"/>
                    <a:gd name="connsiteY4" fmla="*/ 374650 h 3990974"/>
                    <a:gd name="connsiteX5" fmla="*/ 1257300 w 3672300"/>
                    <a:gd name="connsiteY5" fmla="*/ 425450 h 3990974"/>
                    <a:gd name="connsiteX6" fmla="*/ 1231900 w 3672300"/>
                    <a:gd name="connsiteY6" fmla="*/ 457200 h 3990974"/>
                    <a:gd name="connsiteX7" fmla="*/ 1212850 w 3672300"/>
                    <a:gd name="connsiteY7" fmla="*/ 520700 h 3990974"/>
                    <a:gd name="connsiteX8" fmla="*/ 1219200 w 3672300"/>
                    <a:gd name="connsiteY8" fmla="*/ 546100 h 3990974"/>
                    <a:gd name="connsiteX9" fmla="*/ 1073150 w 3672300"/>
                    <a:gd name="connsiteY9" fmla="*/ 723900 h 3990974"/>
                    <a:gd name="connsiteX10" fmla="*/ 1028700 w 3672300"/>
                    <a:gd name="connsiteY10" fmla="*/ 762000 h 3990974"/>
                    <a:gd name="connsiteX11" fmla="*/ 1035050 w 3672300"/>
                    <a:gd name="connsiteY11" fmla="*/ 869950 h 3990974"/>
                    <a:gd name="connsiteX12" fmla="*/ 1073150 w 3672300"/>
                    <a:gd name="connsiteY12" fmla="*/ 869950 h 3990974"/>
                    <a:gd name="connsiteX13" fmla="*/ 1085850 w 3672300"/>
                    <a:gd name="connsiteY13" fmla="*/ 812800 h 3990974"/>
                    <a:gd name="connsiteX14" fmla="*/ 1143000 w 3672300"/>
                    <a:gd name="connsiteY14" fmla="*/ 787400 h 3990974"/>
                    <a:gd name="connsiteX15" fmla="*/ 1143000 w 3672300"/>
                    <a:gd name="connsiteY15" fmla="*/ 730250 h 3990974"/>
                    <a:gd name="connsiteX16" fmla="*/ 1231900 w 3672300"/>
                    <a:gd name="connsiteY16" fmla="*/ 679450 h 3990974"/>
                    <a:gd name="connsiteX17" fmla="*/ 1231900 w 3672300"/>
                    <a:gd name="connsiteY17" fmla="*/ 736600 h 3990974"/>
                    <a:gd name="connsiteX18" fmla="*/ 1276350 w 3672300"/>
                    <a:gd name="connsiteY18" fmla="*/ 793750 h 3990974"/>
                    <a:gd name="connsiteX19" fmla="*/ 1263650 w 3672300"/>
                    <a:gd name="connsiteY19" fmla="*/ 838200 h 3990974"/>
                    <a:gd name="connsiteX20" fmla="*/ 1193800 w 3672300"/>
                    <a:gd name="connsiteY20" fmla="*/ 819150 h 3990974"/>
                    <a:gd name="connsiteX21" fmla="*/ 1181100 w 3672300"/>
                    <a:gd name="connsiteY21" fmla="*/ 857250 h 3990974"/>
                    <a:gd name="connsiteX22" fmla="*/ 1219200 w 3672300"/>
                    <a:gd name="connsiteY22" fmla="*/ 895350 h 3990974"/>
                    <a:gd name="connsiteX23" fmla="*/ 1276350 w 3672300"/>
                    <a:gd name="connsiteY23" fmla="*/ 895350 h 3990974"/>
                    <a:gd name="connsiteX24" fmla="*/ 1333500 w 3672300"/>
                    <a:gd name="connsiteY24" fmla="*/ 971550 h 3990974"/>
                    <a:gd name="connsiteX25" fmla="*/ 1428750 w 3672300"/>
                    <a:gd name="connsiteY25" fmla="*/ 971550 h 3990974"/>
                    <a:gd name="connsiteX26" fmla="*/ 1460500 w 3672300"/>
                    <a:gd name="connsiteY26" fmla="*/ 958850 h 3990974"/>
                    <a:gd name="connsiteX27" fmla="*/ 1466850 w 3672300"/>
                    <a:gd name="connsiteY27" fmla="*/ 1009650 h 3990974"/>
                    <a:gd name="connsiteX28" fmla="*/ 1428750 w 3672300"/>
                    <a:gd name="connsiteY28" fmla="*/ 1174750 h 3990974"/>
                    <a:gd name="connsiteX29" fmla="*/ 1485900 w 3672300"/>
                    <a:gd name="connsiteY29" fmla="*/ 1143000 h 3990974"/>
                    <a:gd name="connsiteX30" fmla="*/ 1517650 w 3672300"/>
                    <a:gd name="connsiteY30" fmla="*/ 1060450 h 3990974"/>
                    <a:gd name="connsiteX31" fmla="*/ 1644650 w 3672300"/>
                    <a:gd name="connsiteY31" fmla="*/ 1092200 h 3990974"/>
                    <a:gd name="connsiteX32" fmla="*/ 1657350 w 3672300"/>
                    <a:gd name="connsiteY32" fmla="*/ 1041400 h 3990974"/>
                    <a:gd name="connsiteX33" fmla="*/ 1530350 w 3672300"/>
                    <a:gd name="connsiteY33" fmla="*/ 990600 h 3990974"/>
                    <a:gd name="connsiteX34" fmla="*/ 1511300 w 3672300"/>
                    <a:gd name="connsiteY34" fmla="*/ 895350 h 3990974"/>
                    <a:gd name="connsiteX35" fmla="*/ 1765300 w 3672300"/>
                    <a:gd name="connsiteY35" fmla="*/ 762000 h 3990974"/>
                    <a:gd name="connsiteX36" fmla="*/ 1809750 w 3672300"/>
                    <a:gd name="connsiteY36" fmla="*/ 717550 h 3990974"/>
                    <a:gd name="connsiteX37" fmla="*/ 1841500 w 3672300"/>
                    <a:gd name="connsiteY37" fmla="*/ 755650 h 3990974"/>
                    <a:gd name="connsiteX38" fmla="*/ 1930400 w 3672300"/>
                    <a:gd name="connsiteY38" fmla="*/ 806450 h 3990974"/>
                    <a:gd name="connsiteX39" fmla="*/ 1931006 w 3672300"/>
                    <a:gd name="connsiteY39" fmla="*/ 830068 h 3990974"/>
                    <a:gd name="connsiteX40" fmla="*/ 1831340 w 3672300"/>
                    <a:gd name="connsiteY40" fmla="*/ 956310 h 3990974"/>
                    <a:gd name="connsiteX41" fmla="*/ 1877060 w 3672300"/>
                    <a:gd name="connsiteY41" fmla="*/ 1055370 h 3990974"/>
                    <a:gd name="connsiteX42" fmla="*/ 1861820 w 3672300"/>
                    <a:gd name="connsiteY42" fmla="*/ 1177290 h 3990974"/>
                    <a:gd name="connsiteX43" fmla="*/ 2044700 w 3672300"/>
                    <a:gd name="connsiteY43" fmla="*/ 1337310 h 3990974"/>
                    <a:gd name="connsiteX44" fmla="*/ 2059940 w 3672300"/>
                    <a:gd name="connsiteY44" fmla="*/ 1489710 h 3990974"/>
                    <a:gd name="connsiteX45" fmla="*/ 2341880 w 3672300"/>
                    <a:gd name="connsiteY45" fmla="*/ 1527810 h 3990974"/>
                    <a:gd name="connsiteX46" fmla="*/ 2524760 w 3672300"/>
                    <a:gd name="connsiteY46" fmla="*/ 1581150 h 3990974"/>
                    <a:gd name="connsiteX47" fmla="*/ 2593340 w 3672300"/>
                    <a:gd name="connsiteY47" fmla="*/ 1619250 h 3990974"/>
                    <a:gd name="connsiteX48" fmla="*/ 2646680 w 3672300"/>
                    <a:gd name="connsiteY48" fmla="*/ 1588770 h 3990974"/>
                    <a:gd name="connsiteX49" fmla="*/ 2722880 w 3672300"/>
                    <a:gd name="connsiteY49" fmla="*/ 1565910 h 3990974"/>
                    <a:gd name="connsiteX50" fmla="*/ 2799080 w 3672300"/>
                    <a:gd name="connsiteY50" fmla="*/ 1604010 h 3990974"/>
                    <a:gd name="connsiteX51" fmla="*/ 2805574 w 3672300"/>
                    <a:gd name="connsiteY51" fmla="*/ 1598006 h 3990974"/>
                    <a:gd name="connsiteX52" fmla="*/ 2806700 w 3672300"/>
                    <a:gd name="connsiteY52" fmla="*/ 1604010 h 3990974"/>
                    <a:gd name="connsiteX53" fmla="*/ 2951480 w 3672300"/>
                    <a:gd name="connsiteY53" fmla="*/ 1764030 h 3990974"/>
                    <a:gd name="connsiteX54" fmla="*/ 2989580 w 3672300"/>
                    <a:gd name="connsiteY54" fmla="*/ 1870710 h 3990974"/>
                    <a:gd name="connsiteX55" fmla="*/ 3103880 w 3672300"/>
                    <a:gd name="connsiteY55" fmla="*/ 1863090 h 3990974"/>
                    <a:gd name="connsiteX56" fmla="*/ 2989580 w 3672300"/>
                    <a:gd name="connsiteY56" fmla="*/ 2099310 h 3990974"/>
                    <a:gd name="connsiteX57" fmla="*/ 3088640 w 3672300"/>
                    <a:gd name="connsiteY57" fmla="*/ 2343150 h 3990974"/>
                    <a:gd name="connsiteX58" fmla="*/ 3020060 w 3672300"/>
                    <a:gd name="connsiteY58" fmla="*/ 2686050 h 3990974"/>
                    <a:gd name="connsiteX59" fmla="*/ 2966720 w 3672300"/>
                    <a:gd name="connsiteY59" fmla="*/ 2731770 h 3990974"/>
                    <a:gd name="connsiteX60" fmla="*/ 3035300 w 3672300"/>
                    <a:gd name="connsiteY60" fmla="*/ 2868930 h 3990974"/>
                    <a:gd name="connsiteX61" fmla="*/ 3004820 w 3672300"/>
                    <a:gd name="connsiteY61" fmla="*/ 2937510 h 3990974"/>
                    <a:gd name="connsiteX62" fmla="*/ 3058160 w 3672300"/>
                    <a:gd name="connsiteY62" fmla="*/ 2960370 h 3990974"/>
                    <a:gd name="connsiteX63" fmla="*/ 3088640 w 3672300"/>
                    <a:gd name="connsiteY63" fmla="*/ 3028950 h 3990974"/>
                    <a:gd name="connsiteX64" fmla="*/ 3149600 w 3672300"/>
                    <a:gd name="connsiteY64" fmla="*/ 3097530 h 3990974"/>
                    <a:gd name="connsiteX65" fmla="*/ 3111500 w 3672300"/>
                    <a:gd name="connsiteY65" fmla="*/ 3303270 h 3990974"/>
                    <a:gd name="connsiteX66" fmla="*/ 3202940 w 3672300"/>
                    <a:gd name="connsiteY66" fmla="*/ 3371850 h 3990974"/>
                    <a:gd name="connsiteX67" fmla="*/ 3324860 w 3672300"/>
                    <a:gd name="connsiteY67" fmla="*/ 3326130 h 3990974"/>
                    <a:gd name="connsiteX68" fmla="*/ 3332480 w 3672300"/>
                    <a:gd name="connsiteY68" fmla="*/ 3425190 h 3990974"/>
                    <a:gd name="connsiteX69" fmla="*/ 3431540 w 3672300"/>
                    <a:gd name="connsiteY69" fmla="*/ 3463290 h 3990974"/>
                    <a:gd name="connsiteX70" fmla="*/ 3538220 w 3672300"/>
                    <a:gd name="connsiteY70" fmla="*/ 3501390 h 3990974"/>
                    <a:gd name="connsiteX71" fmla="*/ 3538220 w 3672300"/>
                    <a:gd name="connsiteY71" fmla="*/ 3547110 h 3990974"/>
                    <a:gd name="connsiteX72" fmla="*/ 3583940 w 3672300"/>
                    <a:gd name="connsiteY72" fmla="*/ 3577590 h 3990974"/>
                    <a:gd name="connsiteX73" fmla="*/ 3553460 w 3672300"/>
                    <a:gd name="connsiteY73" fmla="*/ 3623310 h 3990974"/>
                    <a:gd name="connsiteX74" fmla="*/ 3591560 w 3672300"/>
                    <a:gd name="connsiteY74" fmla="*/ 3707130 h 3990974"/>
                    <a:gd name="connsiteX75" fmla="*/ 3604624 w 3672300"/>
                    <a:gd name="connsiteY75" fmla="*/ 3701686 h 3990974"/>
                    <a:gd name="connsiteX76" fmla="*/ 3652520 w 3672300"/>
                    <a:gd name="connsiteY76" fmla="*/ 3737610 h 3990974"/>
                    <a:gd name="connsiteX77" fmla="*/ 3629660 w 3672300"/>
                    <a:gd name="connsiteY77" fmla="*/ 3790950 h 3990974"/>
                    <a:gd name="connsiteX78" fmla="*/ 3669164 w 3672300"/>
                    <a:gd name="connsiteY78" fmla="*/ 3875602 h 3990974"/>
                    <a:gd name="connsiteX79" fmla="*/ 3671272 w 3672300"/>
                    <a:gd name="connsiteY79" fmla="*/ 3871914 h 3990974"/>
                    <a:gd name="connsiteX80" fmla="*/ 3672300 w 3672300"/>
                    <a:gd name="connsiteY80" fmla="*/ 3873972 h 3990974"/>
                    <a:gd name="connsiteX81" fmla="*/ 3616324 w 3672300"/>
                    <a:gd name="connsiteY81" fmla="*/ 3971926 h 3990974"/>
                    <a:gd name="connsiteX82" fmla="*/ 3568700 w 3672300"/>
                    <a:gd name="connsiteY82" fmla="*/ 3976688 h 3990974"/>
                    <a:gd name="connsiteX83" fmla="*/ 3540124 w 3672300"/>
                    <a:gd name="connsiteY83" fmla="*/ 3962400 h 3990974"/>
                    <a:gd name="connsiteX84" fmla="*/ 3468688 w 3672300"/>
                    <a:gd name="connsiteY84" fmla="*/ 3957638 h 3990974"/>
                    <a:gd name="connsiteX85" fmla="*/ 3444876 w 3672300"/>
                    <a:gd name="connsiteY85" fmla="*/ 3876674 h 3990974"/>
                    <a:gd name="connsiteX86" fmla="*/ 3387724 w 3672300"/>
                    <a:gd name="connsiteY86" fmla="*/ 3862388 h 3990974"/>
                    <a:gd name="connsiteX87" fmla="*/ 3297238 w 3672300"/>
                    <a:gd name="connsiteY87" fmla="*/ 3871914 h 3990974"/>
                    <a:gd name="connsiteX88" fmla="*/ 3249612 w 3672300"/>
                    <a:gd name="connsiteY88" fmla="*/ 3838574 h 3990974"/>
                    <a:gd name="connsiteX89" fmla="*/ 3178176 w 3672300"/>
                    <a:gd name="connsiteY89" fmla="*/ 3976688 h 3990974"/>
                    <a:gd name="connsiteX90" fmla="*/ 3011488 w 3672300"/>
                    <a:gd name="connsiteY90" fmla="*/ 3990974 h 3990974"/>
                    <a:gd name="connsiteX91" fmla="*/ 2930524 w 3672300"/>
                    <a:gd name="connsiteY91" fmla="*/ 3948114 h 3990974"/>
                    <a:gd name="connsiteX92" fmla="*/ 2759076 w 3672300"/>
                    <a:gd name="connsiteY92" fmla="*/ 3905250 h 3990974"/>
                    <a:gd name="connsiteX93" fmla="*/ 2744788 w 3672300"/>
                    <a:gd name="connsiteY93" fmla="*/ 3852862 h 3990974"/>
                    <a:gd name="connsiteX94" fmla="*/ 2711450 w 3672300"/>
                    <a:gd name="connsiteY94" fmla="*/ 3829050 h 3990974"/>
                    <a:gd name="connsiteX95" fmla="*/ 2679384 w 3672300"/>
                    <a:gd name="connsiteY95" fmla="*/ 3737436 h 3990974"/>
                    <a:gd name="connsiteX96" fmla="*/ 2763836 w 3672300"/>
                    <a:gd name="connsiteY96" fmla="*/ 3633788 h 3990974"/>
                    <a:gd name="connsiteX97" fmla="*/ 2620964 w 3672300"/>
                    <a:gd name="connsiteY97" fmla="*/ 3471862 h 3990974"/>
                    <a:gd name="connsiteX98" fmla="*/ 2573336 w 3672300"/>
                    <a:gd name="connsiteY98" fmla="*/ 3457574 h 3990974"/>
                    <a:gd name="connsiteX99" fmla="*/ 2573336 w 3672300"/>
                    <a:gd name="connsiteY99" fmla="*/ 3414714 h 3990974"/>
                    <a:gd name="connsiteX100" fmla="*/ 2535236 w 3672300"/>
                    <a:gd name="connsiteY100" fmla="*/ 3390900 h 3990974"/>
                    <a:gd name="connsiteX101" fmla="*/ 2544764 w 3672300"/>
                    <a:gd name="connsiteY101" fmla="*/ 3309938 h 3990974"/>
                    <a:gd name="connsiteX102" fmla="*/ 2444748 w 3672300"/>
                    <a:gd name="connsiteY102" fmla="*/ 3224214 h 3990974"/>
                    <a:gd name="connsiteX103" fmla="*/ 2444748 w 3672300"/>
                    <a:gd name="connsiteY103" fmla="*/ 3190874 h 3990974"/>
                    <a:gd name="connsiteX104" fmla="*/ 2411412 w 3672300"/>
                    <a:gd name="connsiteY104" fmla="*/ 3152774 h 3990974"/>
                    <a:gd name="connsiteX105" fmla="*/ 2297112 w 3672300"/>
                    <a:gd name="connsiteY105" fmla="*/ 3167062 h 3990974"/>
                    <a:gd name="connsiteX106" fmla="*/ 2349500 w 3672300"/>
                    <a:gd name="connsiteY106" fmla="*/ 3033714 h 3990974"/>
                    <a:gd name="connsiteX107" fmla="*/ 2297112 w 3672300"/>
                    <a:gd name="connsiteY107" fmla="*/ 3009900 h 3990974"/>
                    <a:gd name="connsiteX108" fmla="*/ 2263776 w 3672300"/>
                    <a:gd name="connsiteY108" fmla="*/ 3033714 h 3990974"/>
                    <a:gd name="connsiteX109" fmla="*/ 2230436 w 3672300"/>
                    <a:gd name="connsiteY109" fmla="*/ 3000374 h 3990974"/>
                    <a:gd name="connsiteX110" fmla="*/ 2192336 w 3672300"/>
                    <a:gd name="connsiteY110" fmla="*/ 3038474 h 3990974"/>
                    <a:gd name="connsiteX111" fmla="*/ 2206624 w 3672300"/>
                    <a:gd name="connsiteY111" fmla="*/ 3086100 h 3990974"/>
                    <a:gd name="connsiteX112" fmla="*/ 2168524 w 3672300"/>
                    <a:gd name="connsiteY112" fmla="*/ 3095626 h 3990974"/>
                    <a:gd name="connsiteX113" fmla="*/ 2178048 w 3672300"/>
                    <a:gd name="connsiteY113" fmla="*/ 3138488 h 3990974"/>
                    <a:gd name="connsiteX114" fmla="*/ 2235200 w 3672300"/>
                    <a:gd name="connsiteY114" fmla="*/ 3148014 h 3990974"/>
                    <a:gd name="connsiteX115" fmla="*/ 2220912 w 3672300"/>
                    <a:gd name="connsiteY115" fmla="*/ 3214688 h 3990974"/>
                    <a:gd name="connsiteX116" fmla="*/ 2125664 w 3672300"/>
                    <a:gd name="connsiteY116" fmla="*/ 3200400 h 3990974"/>
                    <a:gd name="connsiteX117" fmla="*/ 2020888 w 3672300"/>
                    <a:gd name="connsiteY117" fmla="*/ 3128962 h 3990974"/>
                    <a:gd name="connsiteX118" fmla="*/ 1939924 w 3672300"/>
                    <a:gd name="connsiteY118" fmla="*/ 3105150 h 3990974"/>
                    <a:gd name="connsiteX119" fmla="*/ 1968500 w 3672300"/>
                    <a:gd name="connsiteY119" fmla="*/ 2952750 h 3990974"/>
                    <a:gd name="connsiteX120" fmla="*/ 1797048 w 3672300"/>
                    <a:gd name="connsiteY120" fmla="*/ 2867026 h 3990974"/>
                    <a:gd name="connsiteX121" fmla="*/ 1754188 w 3672300"/>
                    <a:gd name="connsiteY121" fmla="*/ 2881314 h 3990974"/>
                    <a:gd name="connsiteX122" fmla="*/ 1730376 w 3672300"/>
                    <a:gd name="connsiteY122" fmla="*/ 2862262 h 3990974"/>
                    <a:gd name="connsiteX123" fmla="*/ 1654176 w 3672300"/>
                    <a:gd name="connsiteY123" fmla="*/ 2867026 h 3990974"/>
                    <a:gd name="connsiteX124" fmla="*/ 1611312 w 3672300"/>
                    <a:gd name="connsiteY124" fmla="*/ 2833688 h 3990974"/>
                    <a:gd name="connsiteX125" fmla="*/ 1630364 w 3672300"/>
                    <a:gd name="connsiteY125" fmla="*/ 2800350 h 3990974"/>
                    <a:gd name="connsiteX126" fmla="*/ 1616076 w 3672300"/>
                    <a:gd name="connsiteY126" fmla="*/ 2724150 h 3990974"/>
                    <a:gd name="connsiteX127" fmla="*/ 1584848 w 3672300"/>
                    <a:gd name="connsiteY127" fmla="*/ 2711932 h 3990974"/>
                    <a:gd name="connsiteX128" fmla="*/ 1587500 w 3672300"/>
                    <a:gd name="connsiteY128" fmla="*/ 2711450 h 3990974"/>
                    <a:gd name="connsiteX129" fmla="*/ 1682750 w 3672300"/>
                    <a:gd name="connsiteY129" fmla="*/ 2590800 h 3990974"/>
                    <a:gd name="connsiteX130" fmla="*/ 1651000 w 3672300"/>
                    <a:gd name="connsiteY130" fmla="*/ 2489200 h 3990974"/>
                    <a:gd name="connsiteX131" fmla="*/ 1670050 w 3672300"/>
                    <a:gd name="connsiteY131" fmla="*/ 2419350 h 3990974"/>
                    <a:gd name="connsiteX132" fmla="*/ 1492250 w 3672300"/>
                    <a:gd name="connsiteY132" fmla="*/ 2393950 h 3990974"/>
                    <a:gd name="connsiteX133" fmla="*/ 1454150 w 3672300"/>
                    <a:gd name="connsiteY133" fmla="*/ 2343150 h 3990974"/>
                    <a:gd name="connsiteX134" fmla="*/ 1365250 w 3672300"/>
                    <a:gd name="connsiteY134" fmla="*/ 2368550 h 3990974"/>
                    <a:gd name="connsiteX135" fmla="*/ 1301750 w 3672300"/>
                    <a:gd name="connsiteY135" fmla="*/ 2349500 h 3990974"/>
                    <a:gd name="connsiteX136" fmla="*/ 1365250 w 3672300"/>
                    <a:gd name="connsiteY136" fmla="*/ 2286000 h 3990974"/>
                    <a:gd name="connsiteX137" fmla="*/ 1276350 w 3672300"/>
                    <a:gd name="connsiteY137" fmla="*/ 2241550 h 3990974"/>
                    <a:gd name="connsiteX138" fmla="*/ 1168400 w 3672300"/>
                    <a:gd name="connsiteY138" fmla="*/ 2247900 h 3990974"/>
                    <a:gd name="connsiteX139" fmla="*/ 1149350 w 3672300"/>
                    <a:gd name="connsiteY139" fmla="*/ 2286000 h 3990974"/>
                    <a:gd name="connsiteX140" fmla="*/ 1104900 w 3672300"/>
                    <a:gd name="connsiteY140" fmla="*/ 2298700 h 3990974"/>
                    <a:gd name="connsiteX141" fmla="*/ 1035050 w 3672300"/>
                    <a:gd name="connsiteY141" fmla="*/ 2228850 h 3990974"/>
                    <a:gd name="connsiteX142" fmla="*/ 1073150 w 3672300"/>
                    <a:gd name="connsiteY142" fmla="*/ 2139950 h 3990974"/>
                    <a:gd name="connsiteX143" fmla="*/ 1022350 w 3672300"/>
                    <a:gd name="connsiteY143" fmla="*/ 2095500 h 3990974"/>
                    <a:gd name="connsiteX144" fmla="*/ 914400 w 3672300"/>
                    <a:gd name="connsiteY144" fmla="*/ 2057400 h 3990974"/>
                    <a:gd name="connsiteX145" fmla="*/ 965200 w 3672300"/>
                    <a:gd name="connsiteY145" fmla="*/ 2006600 h 3990974"/>
                    <a:gd name="connsiteX146" fmla="*/ 946150 w 3672300"/>
                    <a:gd name="connsiteY146" fmla="*/ 1930400 h 3990974"/>
                    <a:gd name="connsiteX147" fmla="*/ 800100 w 3672300"/>
                    <a:gd name="connsiteY147" fmla="*/ 1930400 h 3990974"/>
                    <a:gd name="connsiteX148" fmla="*/ 692150 w 3672300"/>
                    <a:gd name="connsiteY148" fmla="*/ 1993900 h 3990974"/>
                    <a:gd name="connsiteX149" fmla="*/ 615950 w 3672300"/>
                    <a:gd name="connsiteY149" fmla="*/ 1911350 h 3990974"/>
                    <a:gd name="connsiteX150" fmla="*/ 514350 w 3672300"/>
                    <a:gd name="connsiteY150" fmla="*/ 1911350 h 3990974"/>
                    <a:gd name="connsiteX151" fmla="*/ 482600 w 3672300"/>
                    <a:gd name="connsiteY151" fmla="*/ 1847850 h 3990974"/>
                    <a:gd name="connsiteX152" fmla="*/ 222250 w 3672300"/>
                    <a:gd name="connsiteY152" fmla="*/ 1746250 h 3990974"/>
                    <a:gd name="connsiteX153" fmla="*/ 228600 w 3672300"/>
                    <a:gd name="connsiteY153" fmla="*/ 1644650 h 3990974"/>
                    <a:gd name="connsiteX154" fmla="*/ 190500 w 3672300"/>
                    <a:gd name="connsiteY154" fmla="*/ 1612900 h 3990974"/>
                    <a:gd name="connsiteX155" fmla="*/ 222250 w 3672300"/>
                    <a:gd name="connsiteY155" fmla="*/ 1574800 h 3990974"/>
                    <a:gd name="connsiteX156" fmla="*/ 234950 w 3672300"/>
                    <a:gd name="connsiteY156" fmla="*/ 1403350 h 3990974"/>
                    <a:gd name="connsiteX157" fmla="*/ 279400 w 3672300"/>
                    <a:gd name="connsiteY157" fmla="*/ 1352550 h 3990974"/>
                    <a:gd name="connsiteX158" fmla="*/ 419100 w 3672300"/>
                    <a:gd name="connsiteY158" fmla="*/ 1435100 h 3990974"/>
                    <a:gd name="connsiteX159" fmla="*/ 438150 w 3672300"/>
                    <a:gd name="connsiteY159" fmla="*/ 1466850 h 3990974"/>
                    <a:gd name="connsiteX160" fmla="*/ 539750 w 3672300"/>
                    <a:gd name="connsiteY160" fmla="*/ 1384300 h 3990974"/>
                    <a:gd name="connsiteX161" fmla="*/ 609600 w 3672300"/>
                    <a:gd name="connsiteY161" fmla="*/ 1384300 h 3990974"/>
                    <a:gd name="connsiteX162" fmla="*/ 628650 w 3672300"/>
                    <a:gd name="connsiteY162" fmla="*/ 1219200 h 3990974"/>
                    <a:gd name="connsiteX163" fmla="*/ 571500 w 3672300"/>
                    <a:gd name="connsiteY163" fmla="*/ 1136650 h 3990974"/>
                    <a:gd name="connsiteX164" fmla="*/ 546100 w 3672300"/>
                    <a:gd name="connsiteY164" fmla="*/ 1028700 h 3990974"/>
                    <a:gd name="connsiteX165" fmla="*/ 596900 w 3672300"/>
                    <a:gd name="connsiteY165" fmla="*/ 977900 h 3990974"/>
                    <a:gd name="connsiteX166" fmla="*/ 552450 w 3672300"/>
                    <a:gd name="connsiteY166" fmla="*/ 889000 h 3990974"/>
                    <a:gd name="connsiteX167" fmla="*/ 457200 w 3672300"/>
                    <a:gd name="connsiteY167" fmla="*/ 895350 h 3990974"/>
                    <a:gd name="connsiteX168" fmla="*/ 241300 w 3672300"/>
                    <a:gd name="connsiteY168" fmla="*/ 1009650 h 3990974"/>
                    <a:gd name="connsiteX169" fmla="*/ 196850 w 3672300"/>
                    <a:gd name="connsiteY169" fmla="*/ 965200 h 3990974"/>
                    <a:gd name="connsiteX170" fmla="*/ 203200 w 3672300"/>
                    <a:gd name="connsiteY170" fmla="*/ 889000 h 3990974"/>
                    <a:gd name="connsiteX171" fmla="*/ 0 w 3672300"/>
                    <a:gd name="connsiteY171" fmla="*/ 685800 h 3990974"/>
                    <a:gd name="connsiteX172" fmla="*/ 76200 w 3672300"/>
                    <a:gd name="connsiteY172" fmla="*/ 584200 h 3990974"/>
                    <a:gd name="connsiteX173" fmla="*/ 33630 w 3672300"/>
                    <a:gd name="connsiteY173" fmla="*/ 444330 h 3990974"/>
                    <a:gd name="connsiteX174" fmla="*/ 101600 w 3672300"/>
                    <a:gd name="connsiteY174" fmla="*/ 438150 h 3990974"/>
                    <a:gd name="connsiteX175" fmla="*/ 177800 w 3672300"/>
                    <a:gd name="connsiteY175" fmla="*/ 488950 h 3990974"/>
                    <a:gd name="connsiteX176" fmla="*/ 368300 w 3672300"/>
                    <a:gd name="connsiteY176" fmla="*/ 425450 h 3990974"/>
                    <a:gd name="connsiteX177" fmla="*/ 406400 w 3672300"/>
                    <a:gd name="connsiteY177" fmla="*/ 317500 h 3990974"/>
                    <a:gd name="connsiteX178" fmla="*/ 539750 w 3672300"/>
                    <a:gd name="connsiteY178" fmla="*/ 311150 h 3990974"/>
                    <a:gd name="connsiteX179" fmla="*/ 571500 w 3672300"/>
                    <a:gd name="connsiteY179" fmla="*/ 292100 h 3990974"/>
                    <a:gd name="connsiteX180" fmla="*/ 666750 w 3672300"/>
                    <a:gd name="connsiteY180" fmla="*/ 241300 h 3990974"/>
                    <a:gd name="connsiteX181" fmla="*/ 723900 w 3672300"/>
                    <a:gd name="connsiteY181" fmla="*/ 184150 h 3990974"/>
                    <a:gd name="connsiteX182" fmla="*/ 730250 w 3672300"/>
                    <a:gd name="connsiteY182" fmla="*/ 133350 h 3990974"/>
                    <a:gd name="connsiteX183" fmla="*/ 857250 w 3672300"/>
                    <a:gd name="connsiteY183" fmla="*/ 82550 h 3990974"/>
                    <a:gd name="connsiteX184" fmla="*/ 984250 w 3672300"/>
                    <a:gd name="connsiteY184" fmla="*/ 57150 h 3990974"/>
                    <a:gd name="connsiteX185" fmla="*/ 1073150 w 3672300"/>
                    <a:gd name="connsiteY185" fmla="*/ 19050 h 3990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</a:cxnLst>
                  <a:rect l="l" t="t" r="r" b="b"/>
                  <a:pathLst>
                    <a:path w="3672300" h="3990974">
                      <a:moveTo>
                        <a:pt x="1162050" y="0"/>
                      </a:moveTo>
                      <a:lnTo>
                        <a:pt x="1346200" y="177800"/>
                      </a:lnTo>
                      <a:lnTo>
                        <a:pt x="1339850" y="215900"/>
                      </a:lnTo>
                      <a:lnTo>
                        <a:pt x="1403350" y="292100"/>
                      </a:lnTo>
                      <a:lnTo>
                        <a:pt x="1371600" y="374650"/>
                      </a:lnTo>
                      <a:lnTo>
                        <a:pt x="1257300" y="425450"/>
                      </a:lnTo>
                      <a:lnTo>
                        <a:pt x="1231900" y="457200"/>
                      </a:lnTo>
                      <a:lnTo>
                        <a:pt x="1212850" y="520700"/>
                      </a:lnTo>
                      <a:lnTo>
                        <a:pt x="1219200" y="546100"/>
                      </a:lnTo>
                      <a:lnTo>
                        <a:pt x="1073150" y="723900"/>
                      </a:lnTo>
                      <a:lnTo>
                        <a:pt x="1028700" y="762000"/>
                      </a:lnTo>
                      <a:lnTo>
                        <a:pt x="1035050" y="869950"/>
                      </a:lnTo>
                      <a:lnTo>
                        <a:pt x="1073150" y="869950"/>
                      </a:lnTo>
                      <a:lnTo>
                        <a:pt x="1085850" y="812800"/>
                      </a:lnTo>
                      <a:lnTo>
                        <a:pt x="1143000" y="787400"/>
                      </a:lnTo>
                      <a:lnTo>
                        <a:pt x="1143000" y="730250"/>
                      </a:lnTo>
                      <a:lnTo>
                        <a:pt x="1231900" y="679450"/>
                      </a:lnTo>
                      <a:lnTo>
                        <a:pt x="1231900" y="736600"/>
                      </a:lnTo>
                      <a:lnTo>
                        <a:pt x="1276350" y="793750"/>
                      </a:lnTo>
                      <a:lnTo>
                        <a:pt x="1263650" y="838200"/>
                      </a:lnTo>
                      <a:lnTo>
                        <a:pt x="1193800" y="819150"/>
                      </a:lnTo>
                      <a:lnTo>
                        <a:pt x="1181100" y="857250"/>
                      </a:lnTo>
                      <a:lnTo>
                        <a:pt x="1219200" y="895350"/>
                      </a:lnTo>
                      <a:lnTo>
                        <a:pt x="1276350" y="895350"/>
                      </a:lnTo>
                      <a:lnTo>
                        <a:pt x="1333500" y="971550"/>
                      </a:lnTo>
                      <a:lnTo>
                        <a:pt x="1428750" y="971550"/>
                      </a:lnTo>
                      <a:lnTo>
                        <a:pt x="1460500" y="958850"/>
                      </a:lnTo>
                      <a:lnTo>
                        <a:pt x="1466850" y="1009650"/>
                      </a:lnTo>
                      <a:lnTo>
                        <a:pt x="1428750" y="1174750"/>
                      </a:lnTo>
                      <a:lnTo>
                        <a:pt x="1485900" y="1143000"/>
                      </a:lnTo>
                      <a:lnTo>
                        <a:pt x="1517650" y="1060450"/>
                      </a:lnTo>
                      <a:lnTo>
                        <a:pt x="1644650" y="1092200"/>
                      </a:lnTo>
                      <a:lnTo>
                        <a:pt x="1657350" y="1041400"/>
                      </a:lnTo>
                      <a:lnTo>
                        <a:pt x="1530350" y="990600"/>
                      </a:lnTo>
                      <a:lnTo>
                        <a:pt x="1511300" y="895350"/>
                      </a:lnTo>
                      <a:lnTo>
                        <a:pt x="1765300" y="762000"/>
                      </a:lnTo>
                      <a:lnTo>
                        <a:pt x="1809750" y="717550"/>
                      </a:lnTo>
                      <a:lnTo>
                        <a:pt x="1841500" y="755650"/>
                      </a:lnTo>
                      <a:lnTo>
                        <a:pt x="1930400" y="806450"/>
                      </a:lnTo>
                      <a:lnTo>
                        <a:pt x="1931006" y="830068"/>
                      </a:lnTo>
                      <a:lnTo>
                        <a:pt x="1831340" y="956310"/>
                      </a:lnTo>
                      <a:lnTo>
                        <a:pt x="1877060" y="1055370"/>
                      </a:lnTo>
                      <a:lnTo>
                        <a:pt x="1861820" y="1177290"/>
                      </a:lnTo>
                      <a:lnTo>
                        <a:pt x="2044700" y="1337310"/>
                      </a:lnTo>
                      <a:lnTo>
                        <a:pt x="2059940" y="1489710"/>
                      </a:lnTo>
                      <a:lnTo>
                        <a:pt x="2341880" y="1527810"/>
                      </a:lnTo>
                      <a:lnTo>
                        <a:pt x="2524760" y="1581150"/>
                      </a:lnTo>
                      <a:lnTo>
                        <a:pt x="2593340" y="1619250"/>
                      </a:lnTo>
                      <a:lnTo>
                        <a:pt x="2646680" y="1588770"/>
                      </a:lnTo>
                      <a:lnTo>
                        <a:pt x="2722880" y="1565910"/>
                      </a:lnTo>
                      <a:lnTo>
                        <a:pt x="2799080" y="1604010"/>
                      </a:lnTo>
                      <a:lnTo>
                        <a:pt x="2805574" y="1598006"/>
                      </a:lnTo>
                      <a:lnTo>
                        <a:pt x="2806700" y="1604010"/>
                      </a:lnTo>
                      <a:lnTo>
                        <a:pt x="2951480" y="1764030"/>
                      </a:lnTo>
                      <a:lnTo>
                        <a:pt x="2989580" y="1870710"/>
                      </a:lnTo>
                      <a:lnTo>
                        <a:pt x="3103880" y="1863090"/>
                      </a:lnTo>
                      <a:lnTo>
                        <a:pt x="2989580" y="2099310"/>
                      </a:lnTo>
                      <a:lnTo>
                        <a:pt x="3088640" y="2343150"/>
                      </a:lnTo>
                      <a:lnTo>
                        <a:pt x="3020060" y="2686050"/>
                      </a:lnTo>
                      <a:lnTo>
                        <a:pt x="2966720" y="2731770"/>
                      </a:lnTo>
                      <a:lnTo>
                        <a:pt x="3035300" y="2868930"/>
                      </a:lnTo>
                      <a:lnTo>
                        <a:pt x="3004820" y="2937510"/>
                      </a:lnTo>
                      <a:lnTo>
                        <a:pt x="3058160" y="2960370"/>
                      </a:lnTo>
                      <a:lnTo>
                        <a:pt x="3088640" y="3028950"/>
                      </a:lnTo>
                      <a:lnTo>
                        <a:pt x="3149600" y="3097530"/>
                      </a:lnTo>
                      <a:lnTo>
                        <a:pt x="3111500" y="3303270"/>
                      </a:lnTo>
                      <a:lnTo>
                        <a:pt x="3202940" y="3371850"/>
                      </a:lnTo>
                      <a:lnTo>
                        <a:pt x="3324860" y="3326130"/>
                      </a:lnTo>
                      <a:lnTo>
                        <a:pt x="3332480" y="3425190"/>
                      </a:lnTo>
                      <a:lnTo>
                        <a:pt x="3431540" y="3463290"/>
                      </a:lnTo>
                      <a:lnTo>
                        <a:pt x="3538220" y="3501390"/>
                      </a:lnTo>
                      <a:lnTo>
                        <a:pt x="3538220" y="3547110"/>
                      </a:lnTo>
                      <a:lnTo>
                        <a:pt x="3583940" y="3577590"/>
                      </a:lnTo>
                      <a:lnTo>
                        <a:pt x="3553460" y="3623310"/>
                      </a:lnTo>
                      <a:lnTo>
                        <a:pt x="3591560" y="3707130"/>
                      </a:lnTo>
                      <a:lnTo>
                        <a:pt x="3604624" y="3701686"/>
                      </a:lnTo>
                      <a:lnTo>
                        <a:pt x="3652520" y="3737610"/>
                      </a:lnTo>
                      <a:lnTo>
                        <a:pt x="3629660" y="3790950"/>
                      </a:lnTo>
                      <a:lnTo>
                        <a:pt x="3669164" y="3875602"/>
                      </a:lnTo>
                      <a:lnTo>
                        <a:pt x="3671272" y="3871914"/>
                      </a:lnTo>
                      <a:lnTo>
                        <a:pt x="3672300" y="3873972"/>
                      </a:lnTo>
                      <a:lnTo>
                        <a:pt x="3616324" y="3971926"/>
                      </a:lnTo>
                      <a:lnTo>
                        <a:pt x="3568700" y="3976688"/>
                      </a:lnTo>
                      <a:lnTo>
                        <a:pt x="3540124" y="3962400"/>
                      </a:lnTo>
                      <a:lnTo>
                        <a:pt x="3468688" y="3957638"/>
                      </a:lnTo>
                      <a:lnTo>
                        <a:pt x="3444876" y="3876674"/>
                      </a:lnTo>
                      <a:lnTo>
                        <a:pt x="3387724" y="3862388"/>
                      </a:lnTo>
                      <a:lnTo>
                        <a:pt x="3297238" y="3871914"/>
                      </a:lnTo>
                      <a:lnTo>
                        <a:pt x="3249612" y="3838574"/>
                      </a:lnTo>
                      <a:lnTo>
                        <a:pt x="3178176" y="3976688"/>
                      </a:lnTo>
                      <a:lnTo>
                        <a:pt x="3011488" y="3990974"/>
                      </a:lnTo>
                      <a:lnTo>
                        <a:pt x="2930524" y="3948114"/>
                      </a:lnTo>
                      <a:lnTo>
                        <a:pt x="2759076" y="3905250"/>
                      </a:lnTo>
                      <a:lnTo>
                        <a:pt x="2744788" y="3852862"/>
                      </a:lnTo>
                      <a:lnTo>
                        <a:pt x="2711450" y="3829050"/>
                      </a:lnTo>
                      <a:lnTo>
                        <a:pt x="2679384" y="3737436"/>
                      </a:lnTo>
                      <a:lnTo>
                        <a:pt x="2763836" y="3633788"/>
                      </a:lnTo>
                      <a:lnTo>
                        <a:pt x="2620964" y="3471862"/>
                      </a:lnTo>
                      <a:lnTo>
                        <a:pt x="2573336" y="3457574"/>
                      </a:lnTo>
                      <a:lnTo>
                        <a:pt x="2573336" y="3414714"/>
                      </a:lnTo>
                      <a:lnTo>
                        <a:pt x="2535236" y="3390900"/>
                      </a:lnTo>
                      <a:lnTo>
                        <a:pt x="2544764" y="3309938"/>
                      </a:lnTo>
                      <a:lnTo>
                        <a:pt x="2444748" y="3224214"/>
                      </a:lnTo>
                      <a:lnTo>
                        <a:pt x="2444748" y="3190874"/>
                      </a:lnTo>
                      <a:lnTo>
                        <a:pt x="2411412" y="3152774"/>
                      </a:lnTo>
                      <a:lnTo>
                        <a:pt x="2297112" y="3167062"/>
                      </a:lnTo>
                      <a:lnTo>
                        <a:pt x="2349500" y="3033714"/>
                      </a:lnTo>
                      <a:lnTo>
                        <a:pt x="2297112" y="3009900"/>
                      </a:lnTo>
                      <a:lnTo>
                        <a:pt x="2263776" y="3033714"/>
                      </a:lnTo>
                      <a:lnTo>
                        <a:pt x="2230436" y="3000374"/>
                      </a:lnTo>
                      <a:lnTo>
                        <a:pt x="2192336" y="3038474"/>
                      </a:lnTo>
                      <a:lnTo>
                        <a:pt x="2206624" y="3086100"/>
                      </a:lnTo>
                      <a:lnTo>
                        <a:pt x="2168524" y="3095626"/>
                      </a:lnTo>
                      <a:lnTo>
                        <a:pt x="2178048" y="3138488"/>
                      </a:lnTo>
                      <a:lnTo>
                        <a:pt x="2235200" y="3148014"/>
                      </a:lnTo>
                      <a:lnTo>
                        <a:pt x="2220912" y="3214688"/>
                      </a:lnTo>
                      <a:lnTo>
                        <a:pt x="2125664" y="3200400"/>
                      </a:lnTo>
                      <a:lnTo>
                        <a:pt x="2020888" y="3128962"/>
                      </a:lnTo>
                      <a:lnTo>
                        <a:pt x="1939924" y="3105150"/>
                      </a:lnTo>
                      <a:lnTo>
                        <a:pt x="1968500" y="2952750"/>
                      </a:lnTo>
                      <a:lnTo>
                        <a:pt x="1797048" y="2867026"/>
                      </a:lnTo>
                      <a:lnTo>
                        <a:pt x="1754188" y="2881314"/>
                      </a:lnTo>
                      <a:lnTo>
                        <a:pt x="1730376" y="2862262"/>
                      </a:lnTo>
                      <a:lnTo>
                        <a:pt x="1654176" y="2867026"/>
                      </a:lnTo>
                      <a:lnTo>
                        <a:pt x="1611312" y="2833688"/>
                      </a:lnTo>
                      <a:lnTo>
                        <a:pt x="1630364" y="2800350"/>
                      </a:lnTo>
                      <a:lnTo>
                        <a:pt x="1616076" y="2724150"/>
                      </a:lnTo>
                      <a:lnTo>
                        <a:pt x="1584848" y="2711932"/>
                      </a:lnTo>
                      <a:lnTo>
                        <a:pt x="1587500" y="2711450"/>
                      </a:lnTo>
                      <a:lnTo>
                        <a:pt x="1682750" y="2590800"/>
                      </a:lnTo>
                      <a:lnTo>
                        <a:pt x="1651000" y="2489200"/>
                      </a:lnTo>
                      <a:lnTo>
                        <a:pt x="1670050" y="2419350"/>
                      </a:lnTo>
                      <a:lnTo>
                        <a:pt x="1492250" y="2393950"/>
                      </a:lnTo>
                      <a:lnTo>
                        <a:pt x="1454150" y="2343150"/>
                      </a:lnTo>
                      <a:lnTo>
                        <a:pt x="1365250" y="2368550"/>
                      </a:lnTo>
                      <a:lnTo>
                        <a:pt x="1301750" y="2349500"/>
                      </a:lnTo>
                      <a:lnTo>
                        <a:pt x="1365250" y="2286000"/>
                      </a:lnTo>
                      <a:lnTo>
                        <a:pt x="1276350" y="2241550"/>
                      </a:lnTo>
                      <a:lnTo>
                        <a:pt x="1168400" y="2247900"/>
                      </a:lnTo>
                      <a:lnTo>
                        <a:pt x="1149350" y="2286000"/>
                      </a:lnTo>
                      <a:lnTo>
                        <a:pt x="1104900" y="2298700"/>
                      </a:lnTo>
                      <a:lnTo>
                        <a:pt x="1035050" y="2228850"/>
                      </a:lnTo>
                      <a:lnTo>
                        <a:pt x="1073150" y="2139950"/>
                      </a:lnTo>
                      <a:lnTo>
                        <a:pt x="1022350" y="2095500"/>
                      </a:lnTo>
                      <a:lnTo>
                        <a:pt x="914400" y="2057400"/>
                      </a:lnTo>
                      <a:lnTo>
                        <a:pt x="965200" y="2006600"/>
                      </a:lnTo>
                      <a:lnTo>
                        <a:pt x="946150" y="1930400"/>
                      </a:lnTo>
                      <a:lnTo>
                        <a:pt x="800100" y="1930400"/>
                      </a:lnTo>
                      <a:lnTo>
                        <a:pt x="692150" y="1993900"/>
                      </a:lnTo>
                      <a:lnTo>
                        <a:pt x="615950" y="1911350"/>
                      </a:lnTo>
                      <a:lnTo>
                        <a:pt x="514350" y="1911350"/>
                      </a:lnTo>
                      <a:lnTo>
                        <a:pt x="482600" y="1847850"/>
                      </a:lnTo>
                      <a:lnTo>
                        <a:pt x="222250" y="1746250"/>
                      </a:lnTo>
                      <a:lnTo>
                        <a:pt x="228600" y="1644650"/>
                      </a:lnTo>
                      <a:lnTo>
                        <a:pt x="190500" y="1612900"/>
                      </a:lnTo>
                      <a:lnTo>
                        <a:pt x="222250" y="1574800"/>
                      </a:lnTo>
                      <a:lnTo>
                        <a:pt x="234950" y="1403350"/>
                      </a:lnTo>
                      <a:lnTo>
                        <a:pt x="279400" y="1352550"/>
                      </a:lnTo>
                      <a:lnTo>
                        <a:pt x="419100" y="1435100"/>
                      </a:lnTo>
                      <a:lnTo>
                        <a:pt x="438150" y="1466850"/>
                      </a:lnTo>
                      <a:lnTo>
                        <a:pt x="539750" y="1384300"/>
                      </a:lnTo>
                      <a:lnTo>
                        <a:pt x="609600" y="1384300"/>
                      </a:lnTo>
                      <a:lnTo>
                        <a:pt x="628650" y="1219200"/>
                      </a:lnTo>
                      <a:lnTo>
                        <a:pt x="571500" y="1136650"/>
                      </a:lnTo>
                      <a:lnTo>
                        <a:pt x="546100" y="1028700"/>
                      </a:lnTo>
                      <a:lnTo>
                        <a:pt x="596900" y="977900"/>
                      </a:lnTo>
                      <a:lnTo>
                        <a:pt x="552450" y="889000"/>
                      </a:lnTo>
                      <a:lnTo>
                        <a:pt x="457200" y="895350"/>
                      </a:lnTo>
                      <a:lnTo>
                        <a:pt x="241300" y="1009650"/>
                      </a:lnTo>
                      <a:lnTo>
                        <a:pt x="196850" y="965200"/>
                      </a:lnTo>
                      <a:lnTo>
                        <a:pt x="203200" y="889000"/>
                      </a:lnTo>
                      <a:lnTo>
                        <a:pt x="0" y="685800"/>
                      </a:lnTo>
                      <a:lnTo>
                        <a:pt x="76200" y="584200"/>
                      </a:lnTo>
                      <a:lnTo>
                        <a:pt x="33630" y="444330"/>
                      </a:lnTo>
                      <a:lnTo>
                        <a:pt x="101600" y="438150"/>
                      </a:lnTo>
                      <a:lnTo>
                        <a:pt x="177800" y="488950"/>
                      </a:lnTo>
                      <a:lnTo>
                        <a:pt x="368300" y="425450"/>
                      </a:lnTo>
                      <a:lnTo>
                        <a:pt x="406400" y="317500"/>
                      </a:lnTo>
                      <a:lnTo>
                        <a:pt x="539750" y="311150"/>
                      </a:lnTo>
                      <a:lnTo>
                        <a:pt x="571500" y="292100"/>
                      </a:lnTo>
                      <a:lnTo>
                        <a:pt x="666750" y="241300"/>
                      </a:lnTo>
                      <a:lnTo>
                        <a:pt x="723900" y="184150"/>
                      </a:lnTo>
                      <a:lnTo>
                        <a:pt x="730250" y="133350"/>
                      </a:lnTo>
                      <a:lnTo>
                        <a:pt x="857250" y="82550"/>
                      </a:lnTo>
                      <a:lnTo>
                        <a:pt x="984250" y="57150"/>
                      </a:lnTo>
                      <a:lnTo>
                        <a:pt x="1073150" y="19050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90E4E209-4A5B-55C6-C0E7-8CEA5237A4DC}"/>
                  </a:ext>
                </a:extLst>
              </p:cNvPr>
              <p:cNvSpPr/>
              <p:nvPr/>
            </p:nvSpPr>
            <p:spPr>
              <a:xfrm>
                <a:off x="676190" y="3338498"/>
                <a:ext cx="226376" cy="212461"/>
              </a:xfrm>
              <a:custGeom>
                <a:avLst/>
                <a:gdLst>
                  <a:gd name="connsiteX0" fmla="*/ 0 w 327070"/>
                  <a:gd name="connsiteY0" fmla="*/ 0 h 272094"/>
                  <a:gd name="connsiteX1" fmla="*/ 327070 w 327070"/>
                  <a:gd name="connsiteY1" fmla="*/ 0 h 272094"/>
                  <a:gd name="connsiteX2" fmla="*/ 327070 w 327070"/>
                  <a:gd name="connsiteY2" fmla="*/ 272094 h 272094"/>
                  <a:gd name="connsiteX3" fmla="*/ 203429 w 327070"/>
                  <a:gd name="connsiteY3" fmla="*/ 272094 h 272094"/>
                  <a:gd name="connsiteX4" fmla="*/ 202580 w 327070"/>
                  <a:gd name="connsiteY4" fmla="*/ 268698 h 272094"/>
                  <a:gd name="connsiteX5" fmla="*/ 226376 w 327070"/>
                  <a:gd name="connsiteY5" fmla="*/ 250001 h 272094"/>
                  <a:gd name="connsiteX6" fmla="*/ 214478 w 327070"/>
                  <a:gd name="connsiteY6" fmla="*/ 236403 h 272094"/>
                  <a:gd name="connsiteX7" fmla="*/ 214478 w 327070"/>
                  <a:gd name="connsiteY7" fmla="*/ 217706 h 272094"/>
                  <a:gd name="connsiteX8" fmla="*/ 178784 w 327070"/>
                  <a:gd name="connsiteY8" fmla="*/ 204108 h 272094"/>
                  <a:gd name="connsiteX9" fmla="*/ 122693 w 327070"/>
                  <a:gd name="connsiteY9" fmla="*/ 204108 h 272094"/>
                  <a:gd name="connsiteX10" fmla="*/ 129492 w 327070"/>
                  <a:gd name="connsiteY10" fmla="*/ 180313 h 272094"/>
                  <a:gd name="connsiteX11" fmla="*/ 119294 w 327070"/>
                  <a:gd name="connsiteY11" fmla="*/ 108924 h 272094"/>
                  <a:gd name="connsiteX12" fmla="*/ 103996 w 327070"/>
                  <a:gd name="connsiteY12" fmla="*/ 97027 h 272094"/>
                  <a:gd name="connsiteX13" fmla="*/ 103996 w 327070"/>
                  <a:gd name="connsiteY13" fmla="*/ 71532 h 272094"/>
                  <a:gd name="connsiteX14" fmla="*/ 85300 w 327070"/>
                  <a:gd name="connsiteY14" fmla="*/ 74930 h 272094"/>
                  <a:gd name="connsiteX15" fmla="*/ 73402 w 327070"/>
                  <a:gd name="connsiteY15" fmla="*/ 76631 h 272094"/>
                  <a:gd name="connsiteX16" fmla="*/ 64903 w 327070"/>
                  <a:gd name="connsiteY16" fmla="*/ 59633 h 272094"/>
                  <a:gd name="connsiteX17" fmla="*/ 44507 w 327070"/>
                  <a:gd name="connsiteY17" fmla="*/ 66432 h 272094"/>
                  <a:gd name="connsiteX18" fmla="*/ 42807 w 327070"/>
                  <a:gd name="connsiteY18" fmla="*/ 81729 h 272094"/>
                  <a:gd name="connsiteX19" fmla="*/ 22410 w 327070"/>
                  <a:gd name="connsiteY19" fmla="*/ 102126 h 272094"/>
                  <a:gd name="connsiteX20" fmla="*/ 0 w 327070"/>
                  <a:gd name="connsiteY20" fmla="*/ 97976 h 272094"/>
                  <a:gd name="connsiteX21" fmla="*/ 0 w 327070"/>
                  <a:gd name="connsiteY21" fmla="*/ 0 h 272094"/>
                  <a:gd name="connsiteX0" fmla="*/ 327070 w 418510"/>
                  <a:gd name="connsiteY0" fmla="*/ 0 h 272094"/>
                  <a:gd name="connsiteX1" fmla="*/ 327070 w 418510"/>
                  <a:gd name="connsiteY1" fmla="*/ 272094 h 272094"/>
                  <a:gd name="connsiteX2" fmla="*/ 203429 w 418510"/>
                  <a:gd name="connsiteY2" fmla="*/ 272094 h 272094"/>
                  <a:gd name="connsiteX3" fmla="*/ 202580 w 418510"/>
                  <a:gd name="connsiteY3" fmla="*/ 268698 h 272094"/>
                  <a:gd name="connsiteX4" fmla="*/ 226376 w 418510"/>
                  <a:gd name="connsiteY4" fmla="*/ 250001 h 272094"/>
                  <a:gd name="connsiteX5" fmla="*/ 214478 w 418510"/>
                  <a:gd name="connsiteY5" fmla="*/ 236403 h 272094"/>
                  <a:gd name="connsiteX6" fmla="*/ 214478 w 418510"/>
                  <a:gd name="connsiteY6" fmla="*/ 217706 h 272094"/>
                  <a:gd name="connsiteX7" fmla="*/ 178784 w 418510"/>
                  <a:gd name="connsiteY7" fmla="*/ 204108 h 272094"/>
                  <a:gd name="connsiteX8" fmla="*/ 122693 w 418510"/>
                  <a:gd name="connsiteY8" fmla="*/ 204108 h 272094"/>
                  <a:gd name="connsiteX9" fmla="*/ 129492 w 418510"/>
                  <a:gd name="connsiteY9" fmla="*/ 180313 h 272094"/>
                  <a:gd name="connsiteX10" fmla="*/ 119294 w 418510"/>
                  <a:gd name="connsiteY10" fmla="*/ 108924 h 272094"/>
                  <a:gd name="connsiteX11" fmla="*/ 103996 w 418510"/>
                  <a:gd name="connsiteY11" fmla="*/ 97027 h 272094"/>
                  <a:gd name="connsiteX12" fmla="*/ 103996 w 418510"/>
                  <a:gd name="connsiteY12" fmla="*/ 71532 h 272094"/>
                  <a:gd name="connsiteX13" fmla="*/ 85300 w 418510"/>
                  <a:gd name="connsiteY13" fmla="*/ 74930 h 272094"/>
                  <a:gd name="connsiteX14" fmla="*/ 73402 w 418510"/>
                  <a:gd name="connsiteY14" fmla="*/ 76631 h 272094"/>
                  <a:gd name="connsiteX15" fmla="*/ 64903 w 418510"/>
                  <a:gd name="connsiteY15" fmla="*/ 59633 h 272094"/>
                  <a:gd name="connsiteX16" fmla="*/ 44507 w 418510"/>
                  <a:gd name="connsiteY16" fmla="*/ 66432 h 272094"/>
                  <a:gd name="connsiteX17" fmla="*/ 42807 w 418510"/>
                  <a:gd name="connsiteY17" fmla="*/ 81729 h 272094"/>
                  <a:gd name="connsiteX18" fmla="*/ 22410 w 418510"/>
                  <a:gd name="connsiteY18" fmla="*/ 102126 h 272094"/>
                  <a:gd name="connsiteX19" fmla="*/ 0 w 418510"/>
                  <a:gd name="connsiteY19" fmla="*/ 97976 h 272094"/>
                  <a:gd name="connsiteX20" fmla="*/ 0 w 418510"/>
                  <a:gd name="connsiteY20" fmla="*/ 0 h 272094"/>
                  <a:gd name="connsiteX21" fmla="*/ 418510 w 418510"/>
                  <a:gd name="connsiteY21" fmla="*/ 91440 h 272094"/>
                  <a:gd name="connsiteX0" fmla="*/ 327070 w 327070"/>
                  <a:gd name="connsiteY0" fmla="*/ 0 h 272094"/>
                  <a:gd name="connsiteX1" fmla="*/ 327070 w 327070"/>
                  <a:gd name="connsiteY1" fmla="*/ 272094 h 272094"/>
                  <a:gd name="connsiteX2" fmla="*/ 203429 w 327070"/>
                  <a:gd name="connsiteY2" fmla="*/ 272094 h 272094"/>
                  <a:gd name="connsiteX3" fmla="*/ 202580 w 327070"/>
                  <a:gd name="connsiteY3" fmla="*/ 268698 h 272094"/>
                  <a:gd name="connsiteX4" fmla="*/ 226376 w 327070"/>
                  <a:gd name="connsiteY4" fmla="*/ 250001 h 272094"/>
                  <a:gd name="connsiteX5" fmla="*/ 214478 w 327070"/>
                  <a:gd name="connsiteY5" fmla="*/ 236403 h 272094"/>
                  <a:gd name="connsiteX6" fmla="*/ 214478 w 327070"/>
                  <a:gd name="connsiteY6" fmla="*/ 217706 h 272094"/>
                  <a:gd name="connsiteX7" fmla="*/ 178784 w 327070"/>
                  <a:gd name="connsiteY7" fmla="*/ 204108 h 272094"/>
                  <a:gd name="connsiteX8" fmla="*/ 122693 w 327070"/>
                  <a:gd name="connsiteY8" fmla="*/ 204108 h 272094"/>
                  <a:gd name="connsiteX9" fmla="*/ 129492 w 327070"/>
                  <a:gd name="connsiteY9" fmla="*/ 180313 h 272094"/>
                  <a:gd name="connsiteX10" fmla="*/ 119294 w 327070"/>
                  <a:gd name="connsiteY10" fmla="*/ 108924 h 272094"/>
                  <a:gd name="connsiteX11" fmla="*/ 103996 w 327070"/>
                  <a:gd name="connsiteY11" fmla="*/ 97027 h 272094"/>
                  <a:gd name="connsiteX12" fmla="*/ 103996 w 327070"/>
                  <a:gd name="connsiteY12" fmla="*/ 71532 h 272094"/>
                  <a:gd name="connsiteX13" fmla="*/ 85300 w 327070"/>
                  <a:gd name="connsiteY13" fmla="*/ 74930 h 272094"/>
                  <a:gd name="connsiteX14" fmla="*/ 73402 w 327070"/>
                  <a:gd name="connsiteY14" fmla="*/ 76631 h 272094"/>
                  <a:gd name="connsiteX15" fmla="*/ 64903 w 327070"/>
                  <a:gd name="connsiteY15" fmla="*/ 59633 h 272094"/>
                  <a:gd name="connsiteX16" fmla="*/ 44507 w 327070"/>
                  <a:gd name="connsiteY16" fmla="*/ 66432 h 272094"/>
                  <a:gd name="connsiteX17" fmla="*/ 42807 w 327070"/>
                  <a:gd name="connsiteY17" fmla="*/ 81729 h 272094"/>
                  <a:gd name="connsiteX18" fmla="*/ 22410 w 327070"/>
                  <a:gd name="connsiteY18" fmla="*/ 102126 h 272094"/>
                  <a:gd name="connsiteX19" fmla="*/ 0 w 327070"/>
                  <a:gd name="connsiteY19" fmla="*/ 97976 h 272094"/>
                  <a:gd name="connsiteX20" fmla="*/ 0 w 327070"/>
                  <a:gd name="connsiteY20" fmla="*/ 0 h 272094"/>
                  <a:gd name="connsiteX0" fmla="*/ 327070 w 327070"/>
                  <a:gd name="connsiteY0" fmla="*/ 0 h 272094"/>
                  <a:gd name="connsiteX1" fmla="*/ 327070 w 327070"/>
                  <a:gd name="connsiteY1" fmla="*/ 272094 h 272094"/>
                  <a:gd name="connsiteX2" fmla="*/ 203429 w 327070"/>
                  <a:gd name="connsiteY2" fmla="*/ 272094 h 272094"/>
                  <a:gd name="connsiteX3" fmla="*/ 202580 w 327070"/>
                  <a:gd name="connsiteY3" fmla="*/ 268698 h 272094"/>
                  <a:gd name="connsiteX4" fmla="*/ 226376 w 327070"/>
                  <a:gd name="connsiteY4" fmla="*/ 250001 h 272094"/>
                  <a:gd name="connsiteX5" fmla="*/ 214478 w 327070"/>
                  <a:gd name="connsiteY5" fmla="*/ 236403 h 272094"/>
                  <a:gd name="connsiteX6" fmla="*/ 214478 w 327070"/>
                  <a:gd name="connsiteY6" fmla="*/ 217706 h 272094"/>
                  <a:gd name="connsiteX7" fmla="*/ 178784 w 327070"/>
                  <a:gd name="connsiteY7" fmla="*/ 204108 h 272094"/>
                  <a:gd name="connsiteX8" fmla="*/ 122693 w 327070"/>
                  <a:gd name="connsiteY8" fmla="*/ 204108 h 272094"/>
                  <a:gd name="connsiteX9" fmla="*/ 129492 w 327070"/>
                  <a:gd name="connsiteY9" fmla="*/ 180313 h 272094"/>
                  <a:gd name="connsiteX10" fmla="*/ 119294 w 327070"/>
                  <a:gd name="connsiteY10" fmla="*/ 108924 h 272094"/>
                  <a:gd name="connsiteX11" fmla="*/ 103996 w 327070"/>
                  <a:gd name="connsiteY11" fmla="*/ 97027 h 272094"/>
                  <a:gd name="connsiteX12" fmla="*/ 103996 w 327070"/>
                  <a:gd name="connsiteY12" fmla="*/ 71532 h 272094"/>
                  <a:gd name="connsiteX13" fmla="*/ 85300 w 327070"/>
                  <a:gd name="connsiteY13" fmla="*/ 74930 h 272094"/>
                  <a:gd name="connsiteX14" fmla="*/ 73402 w 327070"/>
                  <a:gd name="connsiteY14" fmla="*/ 76631 h 272094"/>
                  <a:gd name="connsiteX15" fmla="*/ 64903 w 327070"/>
                  <a:gd name="connsiteY15" fmla="*/ 59633 h 272094"/>
                  <a:gd name="connsiteX16" fmla="*/ 44507 w 327070"/>
                  <a:gd name="connsiteY16" fmla="*/ 66432 h 272094"/>
                  <a:gd name="connsiteX17" fmla="*/ 42807 w 327070"/>
                  <a:gd name="connsiteY17" fmla="*/ 81729 h 272094"/>
                  <a:gd name="connsiteX18" fmla="*/ 22410 w 327070"/>
                  <a:gd name="connsiteY18" fmla="*/ 102126 h 272094"/>
                  <a:gd name="connsiteX19" fmla="*/ 0 w 327070"/>
                  <a:gd name="connsiteY19" fmla="*/ 97976 h 272094"/>
                  <a:gd name="connsiteX0" fmla="*/ 327070 w 327070"/>
                  <a:gd name="connsiteY0" fmla="*/ 212461 h 212461"/>
                  <a:gd name="connsiteX1" fmla="*/ 203429 w 327070"/>
                  <a:gd name="connsiteY1" fmla="*/ 212461 h 212461"/>
                  <a:gd name="connsiteX2" fmla="*/ 202580 w 327070"/>
                  <a:gd name="connsiteY2" fmla="*/ 209065 h 212461"/>
                  <a:gd name="connsiteX3" fmla="*/ 226376 w 327070"/>
                  <a:gd name="connsiteY3" fmla="*/ 190368 h 212461"/>
                  <a:gd name="connsiteX4" fmla="*/ 214478 w 327070"/>
                  <a:gd name="connsiteY4" fmla="*/ 176770 h 212461"/>
                  <a:gd name="connsiteX5" fmla="*/ 214478 w 327070"/>
                  <a:gd name="connsiteY5" fmla="*/ 158073 h 212461"/>
                  <a:gd name="connsiteX6" fmla="*/ 178784 w 327070"/>
                  <a:gd name="connsiteY6" fmla="*/ 144475 h 212461"/>
                  <a:gd name="connsiteX7" fmla="*/ 122693 w 327070"/>
                  <a:gd name="connsiteY7" fmla="*/ 144475 h 212461"/>
                  <a:gd name="connsiteX8" fmla="*/ 129492 w 327070"/>
                  <a:gd name="connsiteY8" fmla="*/ 120680 h 212461"/>
                  <a:gd name="connsiteX9" fmla="*/ 119294 w 327070"/>
                  <a:gd name="connsiteY9" fmla="*/ 49291 h 212461"/>
                  <a:gd name="connsiteX10" fmla="*/ 103996 w 327070"/>
                  <a:gd name="connsiteY10" fmla="*/ 37394 h 212461"/>
                  <a:gd name="connsiteX11" fmla="*/ 103996 w 327070"/>
                  <a:gd name="connsiteY11" fmla="*/ 11899 h 212461"/>
                  <a:gd name="connsiteX12" fmla="*/ 85300 w 327070"/>
                  <a:gd name="connsiteY12" fmla="*/ 15297 h 212461"/>
                  <a:gd name="connsiteX13" fmla="*/ 73402 w 327070"/>
                  <a:gd name="connsiteY13" fmla="*/ 16998 h 212461"/>
                  <a:gd name="connsiteX14" fmla="*/ 64903 w 327070"/>
                  <a:gd name="connsiteY14" fmla="*/ 0 h 212461"/>
                  <a:gd name="connsiteX15" fmla="*/ 44507 w 327070"/>
                  <a:gd name="connsiteY15" fmla="*/ 6799 h 212461"/>
                  <a:gd name="connsiteX16" fmla="*/ 42807 w 327070"/>
                  <a:gd name="connsiteY16" fmla="*/ 22096 h 212461"/>
                  <a:gd name="connsiteX17" fmla="*/ 22410 w 327070"/>
                  <a:gd name="connsiteY17" fmla="*/ 42493 h 212461"/>
                  <a:gd name="connsiteX18" fmla="*/ 0 w 327070"/>
                  <a:gd name="connsiteY18" fmla="*/ 38343 h 212461"/>
                  <a:gd name="connsiteX0" fmla="*/ 203429 w 226376"/>
                  <a:gd name="connsiteY0" fmla="*/ 212461 h 212461"/>
                  <a:gd name="connsiteX1" fmla="*/ 202580 w 226376"/>
                  <a:gd name="connsiteY1" fmla="*/ 209065 h 212461"/>
                  <a:gd name="connsiteX2" fmla="*/ 226376 w 226376"/>
                  <a:gd name="connsiteY2" fmla="*/ 190368 h 212461"/>
                  <a:gd name="connsiteX3" fmla="*/ 214478 w 226376"/>
                  <a:gd name="connsiteY3" fmla="*/ 176770 h 212461"/>
                  <a:gd name="connsiteX4" fmla="*/ 214478 w 226376"/>
                  <a:gd name="connsiteY4" fmla="*/ 158073 h 212461"/>
                  <a:gd name="connsiteX5" fmla="*/ 178784 w 226376"/>
                  <a:gd name="connsiteY5" fmla="*/ 144475 h 212461"/>
                  <a:gd name="connsiteX6" fmla="*/ 122693 w 226376"/>
                  <a:gd name="connsiteY6" fmla="*/ 144475 h 212461"/>
                  <a:gd name="connsiteX7" fmla="*/ 129492 w 226376"/>
                  <a:gd name="connsiteY7" fmla="*/ 120680 h 212461"/>
                  <a:gd name="connsiteX8" fmla="*/ 119294 w 226376"/>
                  <a:gd name="connsiteY8" fmla="*/ 49291 h 212461"/>
                  <a:gd name="connsiteX9" fmla="*/ 103996 w 226376"/>
                  <a:gd name="connsiteY9" fmla="*/ 37394 h 212461"/>
                  <a:gd name="connsiteX10" fmla="*/ 103996 w 226376"/>
                  <a:gd name="connsiteY10" fmla="*/ 11899 h 212461"/>
                  <a:gd name="connsiteX11" fmla="*/ 85300 w 226376"/>
                  <a:gd name="connsiteY11" fmla="*/ 15297 h 212461"/>
                  <a:gd name="connsiteX12" fmla="*/ 73402 w 226376"/>
                  <a:gd name="connsiteY12" fmla="*/ 16998 h 212461"/>
                  <a:gd name="connsiteX13" fmla="*/ 64903 w 226376"/>
                  <a:gd name="connsiteY13" fmla="*/ 0 h 212461"/>
                  <a:gd name="connsiteX14" fmla="*/ 44507 w 226376"/>
                  <a:gd name="connsiteY14" fmla="*/ 6799 h 212461"/>
                  <a:gd name="connsiteX15" fmla="*/ 42807 w 226376"/>
                  <a:gd name="connsiteY15" fmla="*/ 22096 h 212461"/>
                  <a:gd name="connsiteX16" fmla="*/ 22410 w 226376"/>
                  <a:gd name="connsiteY16" fmla="*/ 42493 h 212461"/>
                  <a:gd name="connsiteX17" fmla="*/ 0 w 226376"/>
                  <a:gd name="connsiteY17" fmla="*/ 38343 h 212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26376" h="212461">
                    <a:moveTo>
                      <a:pt x="203429" y="212461"/>
                    </a:moveTo>
                    <a:lnTo>
                      <a:pt x="202580" y="209065"/>
                    </a:lnTo>
                    <a:lnTo>
                      <a:pt x="226376" y="190368"/>
                    </a:lnTo>
                    <a:lnTo>
                      <a:pt x="214478" y="176770"/>
                    </a:lnTo>
                    <a:lnTo>
                      <a:pt x="214478" y="158073"/>
                    </a:lnTo>
                    <a:lnTo>
                      <a:pt x="178784" y="144475"/>
                    </a:lnTo>
                    <a:lnTo>
                      <a:pt x="122693" y="144475"/>
                    </a:lnTo>
                    <a:lnTo>
                      <a:pt x="129492" y="120680"/>
                    </a:lnTo>
                    <a:lnTo>
                      <a:pt x="119294" y="49291"/>
                    </a:lnTo>
                    <a:lnTo>
                      <a:pt x="103996" y="37394"/>
                    </a:lnTo>
                    <a:lnTo>
                      <a:pt x="103996" y="11899"/>
                    </a:lnTo>
                    <a:lnTo>
                      <a:pt x="85300" y="15297"/>
                    </a:lnTo>
                    <a:lnTo>
                      <a:pt x="73402" y="16998"/>
                    </a:lnTo>
                    <a:lnTo>
                      <a:pt x="64903" y="0"/>
                    </a:lnTo>
                    <a:lnTo>
                      <a:pt x="44507" y="6799"/>
                    </a:lnTo>
                    <a:lnTo>
                      <a:pt x="42807" y="22096"/>
                    </a:lnTo>
                    <a:lnTo>
                      <a:pt x="22410" y="42493"/>
                    </a:lnTo>
                    <a:lnTo>
                      <a:pt x="0" y="38343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9B777D08-6184-2609-0841-66E361536A20}"/>
                  </a:ext>
                </a:extLst>
              </p:cNvPr>
              <p:cNvSpPr/>
              <p:nvPr/>
            </p:nvSpPr>
            <p:spPr>
              <a:xfrm>
                <a:off x="676190" y="2937367"/>
                <a:ext cx="678498" cy="613592"/>
              </a:xfrm>
              <a:custGeom>
                <a:avLst/>
                <a:gdLst>
                  <a:gd name="connsiteX0" fmla="*/ 559518 w 678498"/>
                  <a:gd name="connsiteY0" fmla="*/ 0 h 613592"/>
                  <a:gd name="connsiteX1" fmla="*/ 562918 w 678498"/>
                  <a:gd name="connsiteY1" fmla="*/ 13598 h 613592"/>
                  <a:gd name="connsiteX2" fmla="*/ 559518 w 678498"/>
                  <a:gd name="connsiteY2" fmla="*/ 32295 h 613592"/>
                  <a:gd name="connsiteX3" fmla="*/ 557819 w 678498"/>
                  <a:gd name="connsiteY3" fmla="*/ 42492 h 613592"/>
                  <a:gd name="connsiteX4" fmla="*/ 566317 w 678498"/>
                  <a:gd name="connsiteY4" fmla="*/ 56090 h 613592"/>
                  <a:gd name="connsiteX5" fmla="*/ 591813 w 678498"/>
                  <a:gd name="connsiteY5" fmla="*/ 64589 h 613592"/>
                  <a:gd name="connsiteX6" fmla="*/ 591813 w 678498"/>
                  <a:gd name="connsiteY6" fmla="*/ 86686 h 613592"/>
                  <a:gd name="connsiteX7" fmla="*/ 581615 w 678498"/>
                  <a:gd name="connsiteY7" fmla="*/ 96883 h 613592"/>
                  <a:gd name="connsiteX8" fmla="*/ 583314 w 678498"/>
                  <a:gd name="connsiteY8" fmla="*/ 105382 h 613592"/>
                  <a:gd name="connsiteX9" fmla="*/ 568017 w 678498"/>
                  <a:gd name="connsiteY9" fmla="*/ 129178 h 613592"/>
                  <a:gd name="connsiteX10" fmla="*/ 557819 w 678498"/>
                  <a:gd name="connsiteY10" fmla="*/ 197166 h 613592"/>
                  <a:gd name="connsiteX11" fmla="*/ 559518 w 678498"/>
                  <a:gd name="connsiteY11" fmla="*/ 224362 h 613592"/>
                  <a:gd name="connsiteX12" fmla="*/ 559518 w 678498"/>
                  <a:gd name="connsiteY12" fmla="*/ 236260 h 613592"/>
                  <a:gd name="connsiteX13" fmla="*/ 573116 w 678498"/>
                  <a:gd name="connsiteY13" fmla="*/ 244758 h 613592"/>
                  <a:gd name="connsiteX14" fmla="*/ 585014 w 678498"/>
                  <a:gd name="connsiteY14" fmla="*/ 244758 h 613592"/>
                  <a:gd name="connsiteX15" fmla="*/ 596912 w 678498"/>
                  <a:gd name="connsiteY15" fmla="*/ 232860 h 613592"/>
                  <a:gd name="connsiteX16" fmla="*/ 613909 w 678498"/>
                  <a:gd name="connsiteY16" fmla="*/ 277053 h 613592"/>
                  <a:gd name="connsiteX17" fmla="*/ 647903 w 678498"/>
                  <a:gd name="connsiteY17" fmla="*/ 294049 h 613592"/>
                  <a:gd name="connsiteX18" fmla="*/ 651303 w 678498"/>
                  <a:gd name="connsiteY18" fmla="*/ 321245 h 613592"/>
                  <a:gd name="connsiteX19" fmla="*/ 642804 w 678498"/>
                  <a:gd name="connsiteY19" fmla="*/ 334842 h 613592"/>
                  <a:gd name="connsiteX20" fmla="*/ 620708 w 678498"/>
                  <a:gd name="connsiteY20" fmla="*/ 355239 h 613592"/>
                  <a:gd name="connsiteX21" fmla="*/ 617309 w 678498"/>
                  <a:gd name="connsiteY21" fmla="*/ 360338 h 613592"/>
                  <a:gd name="connsiteX22" fmla="*/ 617309 w 678498"/>
                  <a:gd name="connsiteY22" fmla="*/ 372237 h 613592"/>
                  <a:gd name="connsiteX23" fmla="*/ 622408 w 678498"/>
                  <a:gd name="connsiteY23" fmla="*/ 379036 h 613592"/>
                  <a:gd name="connsiteX24" fmla="*/ 612209 w 678498"/>
                  <a:gd name="connsiteY24" fmla="*/ 397732 h 613592"/>
                  <a:gd name="connsiteX25" fmla="*/ 647903 w 678498"/>
                  <a:gd name="connsiteY25" fmla="*/ 399432 h 613592"/>
                  <a:gd name="connsiteX26" fmla="*/ 646204 w 678498"/>
                  <a:gd name="connsiteY26" fmla="*/ 409629 h 613592"/>
                  <a:gd name="connsiteX27" fmla="*/ 678498 w 678498"/>
                  <a:gd name="connsiteY27" fmla="*/ 406231 h 613592"/>
                  <a:gd name="connsiteX28" fmla="*/ 678498 w 678498"/>
                  <a:gd name="connsiteY28" fmla="*/ 419829 h 613592"/>
                  <a:gd name="connsiteX29" fmla="*/ 596912 w 678498"/>
                  <a:gd name="connsiteY29" fmla="*/ 458922 h 613592"/>
                  <a:gd name="connsiteX30" fmla="*/ 576516 w 678498"/>
                  <a:gd name="connsiteY30" fmla="*/ 458922 h 613592"/>
                  <a:gd name="connsiteX31" fmla="*/ 564618 w 678498"/>
                  <a:gd name="connsiteY31" fmla="*/ 477618 h 613592"/>
                  <a:gd name="connsiteX32" fmla="*/ 549320 w 678498"/>
                  <a:gd name="connsiteY32" fmla="*/ 470819 h 613592"/>
                  <a:gd name="connsiteX33" fmla="*/ 547621 w 678498"/>
                  <a:gd name="connsiteY33" fmla="*/ 491215 h 613592"/>
                  <a:gd name="connsiteX34" fmla="*/ 540822 w 678498"/>
                  <a:gd name="connsiteY34" fmla="*/ 499715 h 613592"/>
                  <a:gd name="connsiteX35" fmla="*/ 525524 w 678498"/>
                  <a:gd name="connsiteY35" fmla="*/ 496315 h 613592"/>
                  <a:gd name="connsiteX36" fmla="*/ 523825 w 678498"/>
                  <a:gd name="connsiteY36" fmla="*/ 513312 h 613592"/>
                  <a:gd name="connsiteX37" fmla="*/ 494930 w 678498"/>
                  <a:gd name="connsiteY37" fmla="*/ 540508 h 613592"/>
                  <a:gd name="connsiteX38" fmla="*/ 459236 w 678498"/>
                  <a:gd name="connsiteY38" fmla="*/ 557505 h 613592"/>
                  <a:gd name="connsiteX39" fmla="*/ 421842 w 678498"/>
                  <a:gd name="connsiteY39" fmla="*/ 581301 h 613592"/>
                  <a:gd name="connsiteX40" fmla="*/ 392947 w 678498"/>
                  <a:gd name="connsiteY40" fmla="*/ 586399 h 613592"/>
                  <a:gd name="connsiteX41" fmla="*/ 369151 w 678498"/>
                  <a:gd name="connsiteY41" fmla="*/ 606796 h 613592"/>
                  <a:gd name="connsiteX42" fmla="*/ 391237 w 678498"/>
                  <a:gd name="connsiteY42" fmla="*/ 613592 h 613592"/>
                  <a:gd name="connsiteX43" fmla="*/ 327070 w 678498"/>
                  <a:gd name="connsiteY43" fmla="*/ 613592 h 613592"/>
                  <a:gd name="connsiteX44" fmla="*/ 327070 w 678498"/>
                  <a:gd name="connsiteY44" fmla="*/ 341498 h 613592"/>
                  <a:gd name="connsiteX45" fmla="*/ 0 w 678498"/>
                  <a:gd name="connsiteY45" fmla="*/ 341498 h 613592"/>
                  <a:gd name="connsiteX46" fmla="*/ 0 w 678498"/>
                  <a:gd name="connsiteY46" fmla="*/ 136255 h 613592"/>
                  <a:gd name="connsiteX47" fmla="*/ 22410 w 678498"/>
                  <a:gd name="connsiteY47" fmla="*/ 129178 h 613592"/>
                  <a:gd name="connsiteX48" fmla="*/ 34308 w 678498"/>
                  <a:gd name="connsiteY48" fmla="*/ 159773 h 613592"/>
                  <a:gd name="connsiteX49" fmla="*/ 58104 w 678498"/>
                  <a:gd name="connsiteY49" fmla="*/ 168272 h 613592"/>
                  <a:gd name="connsiteX50" fmla="*/ 81900 w 678498"/>
                  <a:gd name="connsiteY50" fmla="*/ 168272 h 613592"/>
                  <a:gd name="connsiteX51" fmla="*/ 93798 w 678498"/>
                  <a:gd name="connsiteY51" fmla="*/ 159773 h 613592"/>
                  <a:gd name="connsiteX52" fmla="*/ 114195 w 678498"/>
                  <a:gd name="connsiteY52" fmla="*/ 129178 h 613592"/>
                  <a:gd name="connsiteX53" fmla="*/ 139690 w 678498"/>
                  <a:gd name="connsiteY53" fmla="*/ 129178 h 613592"/>
                  <a:gd name="connsiteX54" fmla="*/ 168585 w 678498"/>
                  <a:gd name="connsiteY54" fmla="*/ 125779 h 613592"/>
                  <a:gd name="connsiteX55" fmla="*/ 182183 w 678498"/>
                  <a:gd name="connsiteY55" fmla="*/ 120680 h 613592"/>
                  <a:gd name="connsiteX56" fmla="*/ 190682 w 678498"/>
                  <a:gd name="connsiteY56" fmla="*/ 101983 h 613592"/>
                  <a:gd name="connsiteX57" fmla="*/ 199180 w 678498"/>
                  <a:gd name="connsiteY57" fmla="*/ 74787 h 613592"/>
                  <a:gd name="connsiteX58" fmla="*/ 239973 w 678498"/>
                  <a:gd name="connsiteY58" fmla="*/ 71388 h 613592"/>
                  <a:gd name="connsiteX59" fmla="*/ 258670 w 678498"/>
                  <a:gd name="connsiteY59" fmla="*/ 66289 h 613592"/>
                  <a:gd name="connsiteX60" fmla="*/ 294364 w 678498"/>
                  <a:gd name="connsiteY60" fmla="*/ 61190 h 613592"/>
                  <a:gd name="connsiteX61" fmla="*/ 318160 w 678498"/>
                  <a:gd name="connsiteY61" fmla="*/ 67988 h 613592"/>
                  <a:gd name="connsiteX62" fmla="*/ 330058 w 678498"/>
                  <a:gd name="connsiteY62" fmla="*/ 71388 h 613592"/>
                  <a:gd name="connsiteX63" fmla="*/ 343655 w 678498"/>
                  <a:gd name="connsiteY63" fmla="*/ 67988 h 613592"/>
                  <a:gd name="connsiteX64" fmla="*/ 355553 w 678498"/>
                  <a:gd name="connsiteY64" fmla="*/ 73088 h 613592"/>
                  <a:gd name="connsiteX65" fmla="*/ 360652 w 678498"/>
                  <a:gd name="connsiteY65" fmla="*/ 61190 h 613592"/>
                  <a:gd name="connsiteX66" fmla="*/ 403145 w 678498"/>
                  <a:gd name="connsiteY66" fmla="*/ 81586 h 613592"/>
                  <a:gd name="connsiteX67" fmla="*/ 418443 w 678498"/>
                  <a:gd name="connsiteY67" fmla="*/ 84986 h 613592"/>
                  <a:gd name="connsiteX68" fmla="*/ 430341 w 678498"/>
                  <a:gd name="connsiteY68" fmla="*/ 73088 h 613592"/>
                  <a:gd name="connsiteX69" fmla="*/ 428641 w 678498"/>
                  <a:gd name="connsiteY69" fmla="*/ 61190 h 613592"/>
                  <a:gd name="connsiteX70" fmla="*/ 437139 w 678498"/>
                  <a:gd name="connsiteY70" fmla="*/ 39094 h 613592"/>
                  <a:gd name="connsiteX71" fmla="*/ 471134 w 678498"/>
                  <a:gd name="connsiteY71" fmla="*/ 32295 h 613592"/>
                  <a:gd name="connsiteX72" fmla="*/ 483032 w 678498"/>
                  <a:gd name="connsiteY72" fmla="*/ 20397 h 613592"/>
                  <a:gd name="connsiteX73" fmla="*/ 506828 w 678498"/>
                  <a:gd name="connsiteY73" fmla="*/ 16997 h 613592"/>
                  <a:gd name="connsiteX74" fmla="*/ 525524 w 678498"/>
                  <a:gd name="connsiteY74" fmla="*/ 16997 h 613592"/>
                  <a:gd name="connsiteX75" fmla="*/ 539122 w 678498"/>
                  <a:gd name="connsiteY75" fmla="*/ 28895 h 613592"/>
                  <a:gd name="connsiteX76" fmla="*/ 545921 w 678498"/>
                  <a:gd name="connsiteY76" fmla="*/ 16997 h 613592"/>
                  <a:gd name="connsiteX77" fmla="*/ 545921 w 678498"/>
                  <a:gd name="connsiteY77" fmla="*/ 3400 h 613592"/>
                  <a:gd name="connsiteX78" fmla="*/ 559518 w 678498"/>
                  <a:gd name="connsiteY78" fmla="*/ 0 h 613592"/>
                  <a:gd name="connsiteX0" fmla="*/ 327070 w 678498"/>
                  <a:gd name="connsiteY0" fmla="*/ 341498 h 613592"/>
                  <a:gd name="connsiteX1" fmla="*/ 0 w 678498"/>
                  <a:gd name="connsiteY1" fmla="*/ 341498 h 613592"/>
                  <a:gd name="connsiteX2" fmla="*/ 0 w 678498"/>
                  <a:gd name="connsiteY2" fmla="*/ 136255 h 613592"/>
                  <a:gd name="connsiteX3" fmla="*/ 22410 w 678498"/>
                  <a:gd name="connsiteY3" fmla="*/ 129178 h 613592"/>
                  <a:gd name="connsiteX4" fmla="*/ 34308 w 678498"/>
                  <a:gd name="connsiteY4" fmla="*/ 159773 h 613592"/>
                  <a:gd name="connsiteX5" fmla="*/ 58104 w 678498"/>
                  <a:gd name="connsiteY5" fmla="*/ 168272 h 613592"/>
                  <a:gd name="connsiteX6" fmla="*/ 81900 w 678498"/>
                  <a:gd name="connsiteY6" fmla="*/ 168272 h 613592"/>
                  <a:gd name="connsiteX7" fmla="*/ 93798 w 678498"/>
                  <a:gd name="connsiteY7" fmla="*/ 159773 h 613592"/>
                  <a:gd name="connsiteX8" fmla="*/ 114195 w 678498"/>
                  <a:gd name="connsiteY8" fmla="*/ 129178 h 613592"/>
                  <a:gd name="connsiteX9" fmla="*/ 139690 w 678498"/>
                  <a:gd name="connsiteY9" fmla="*/ 129178 h 613592"/>
                  <a:gd name="connsiteX10" fmla="*/ 168585 w 678498"/>
                  <a:gd name="connsiteY10" fmla="*/ 125779 h 613592"/>
                  <a:gd name="connsiteX11" fmla="*/ 182183 w 678498"/>
                  <a:gd name="connsiteY11" fmla="*/ 120680 h 613592"/>
                  <a:gd name="connsiteX12" fmla="*/ 190682 w 678498"/>
                  <a:gd name="connsiteY12" fmla="*/ 101983 h 613592"/>
                  <a:gd name="connsiteX13" fmla="*/ 199180 w 678498"/>
                  <a:gd name="connsiteY13" fmla="*/ 74787 h 613592"/>
                  <a:gd name="connsiteX14" fmla="*/ 239973 w 678498"/>
                  <a:gd name="connsiteY14" fmla="*/ 71388 h 613592"/>
                  <a:gd name="connsiteX15" fmla="*/ 258670 w 678498"/>
                  <a:gd name="connsiteY15" fmla="*/ 66289 h 613592"/>
                  <a:gd name="connsiteX16" fmla="*/ 294364 w 678498"/>
                  <a:gd name="connsiteY16" fmla="*/ 61190 h 613592"/>
                  <a:gd name="connsiteX17" fmla="*/ 318160 w 678498"/>
                  <a:gd name="connsiteY17" fmla="*/ 67988 h 613592"/>
                  <a:gd name="connsiteX18" fmla="*/ 330058 w 678498"/>
                  <a:gd name="connsiteY18" fmla="*/ 71388 h 613592"/>
                  <a:gd name="connsiteX19" fmla="*/ 343655 w 678498"/>
                  <a:gd name="connsiteY19" fmla="*/ 67988 h 613592"/>
                  <a:gd name="connsiteX20" fmla="*/ 355553 w 678498"/>
                  <a:gd name="connsiteY20" fmla="*/ 73088 h 613592"/>
                  <a:gd name="connsiteX21" fmla="*/ 360652 w 678498"/>
                  <a:gd name="connsiteY21" fmla="*/ 61190 h 613592"/>
                  <a:gd name="connsiteX22" fmla="*/ 403145 w 678498"/>
                  <a:gd name="connsiteY22" fmla="*/ 81586 h 613592"/>
                  <a:gd name="connsiteX23" fmla="*/ 418443 w 678498"/>
                  <a:gd name="connsiteY23" fmla="*/ 84986 h 613592"/>
                  <a:gd name="connsiteX24" fmla="*/ 430341 w 678498"/>
                  <a:gd name="connsiteY24" fmla="*/ 73088 h 613592"/>
                  <a:gd name="connsiteX25" fmla="*/ 428641 w 678498"/>
                  <a:gd name="connsiteY25" fmla="*/ 61190 h 613592"/>
                  <a:gd name="connsiteX26" fmla="*/ 437139 w 678498"/>
                  <a:gd name="connsiteY26" fmla="*/ 39094 h 613592"/>
                  <a:gd name="connsiteX27" fmla="*/ 471134 w 678498"/>
                  <a:gd name="connsiteY27" fmla="*/ 32295 h 613592"/>
                  <a:gd name="connsiteX28" fmla="*/ 483032 w 678498"/>
                  <a:gd name="connsiteY28" fmla="*/ 20397 h 613592"/>
                  <a:gd name="connsiteX29" fmla="*/ 506828 w 678498"/>
                  <a:gd name="connsiteY29" fmla="*/ 16997 h 613592"/>
                  <a:gd name="connsiteX30" fmla="*/ 525524 w 678498"/>
                  <a:gd name="connsiteY30" fmla="*/ 16997 h 613592"/>
                  <a:gd name="connsiteX31" fmla="*/ 539122 w 678498"/>
                  <a:gd name="connsiteY31" fmla="*/ 28895 h 613592"/>
                  <a:gd name="connsiteX32" fmla="*/ 545921 w 678498"/>
                  <a:gd name="connsiteY32" fmla="*/ 16997 h 613592"/>
                  <a:gd name="connsiteX33" fmla="*/ 545921 w 678498"/>
                  <a:gd name="connsiteY33" fmla="*/ 3400 h 613592"/>
                  <a:gd name="connsiteX34" fmla="*/ 559518 w 678498"/>
                  <a:gd name="connsiteY34" fmla="*/ 0 h 613592"/>
                  <a:gd name="connsiteX35" fmla="*/ 562918 w 678498"/>
                  <a:gd name="connsiteY35" fmla="*/ 13598 h 613592"/>
                  <a:gd name="connsiteX36" fmla="*/ 559518 w 678498"/>
                  <a:gd name="connsiteY36" fmla="*/ 32295 h 613592"/>
                  <a:gd name="connsiteX37" fmla="*/ 557819 w 678498"/>
                  <a:gd name="connsiteY37" fmla="*/ 42492 h 613592"/>
                  <a:gd name="connsiteX38" fmla="*/ 566317 w 678498"/>
                  <a:gd name="connsiteY38" fmla="*/ 56090 h 613592"/>
                  <a:gd name="connsiteX39" fmla="*/ 591813 w 678498"/>
                  <a:gd name="connsiteY39" fmla="*/ 64589 h 613592"/>
                  <a:gd name="connsiteX40" fmla="*/ 591813 w 678498"/>
                  <a:gd name="connsiteY40" fmla="*/ 86686 h 613592"/>
                  <a:gd name="connsiteX41" fmla="*/ 581615 w 678498"/>
                  <a:gd name="connsiteY41" fmla="*/ 96883 h 613592"/>
                  <a:gd name="connsiteX42" fmla="*/ 583314 w 678498"/>
                  <a:gd name="connsiteY42" fmla="*/ 105382 h 613592"/>
                  <a:gd name="connsiteX43" fmla="*/ 568017 w 678498"/>
                  <a:gd name="connsiteY43" fmla="*/ 129178 h 613592"/>
                  <a:gd name="connsiteX44" fmla="*/ 557819 w 678498"/>
                  <a:gd name="connsiteY44" fmla="*/ 197166 h 613592"/>
                  <a:gd name="connsiteX45" fmla="*/ 559518 w 678498"/>
                  <a:gd name="connsiteY45" fmla="*/ 224362 h 613592"/>
                  <a:gd name="connsiteX46" fmla="*/ 559518 w 678498"/>
                  <a:gd name="connsiteY46" fmla="*/ 236260 h 613592"/>
                  <a:gd name="connsiteX47" fmla="*/ 573116 w 678498"/>
                  <a:gd name="connsiteY47" fmla="*/ 244758 h 613592"/>
                  <a:gd name="connsiteX48" fmla="*/ 585014 w 678498"/>
                  <a:gd name="connsiteY48" fmla="*/ 244758 h 613592"/>
                  <a:gd name="connsiteX49" fmla="*/ 596912 w 678498"/>
                  <a:gd name="connsiteY49" fmla="*/ 232860 h 613592"/>
                  <a:gd name="connsiteX50" fmla="*/ 613909 w 678498"/>
                  <a:gd name="connsiteY50" fmla="*/ 277053 h 613592"/>
                  <a:gd name="connsiteX51" fmla="*/ 647903 w 678498"/>
                  <a:gd name="connsiteY51" fmla="*/ 294049 h 613592"/>
                  <a:gd name="connsiteX52" fmla="*/ 651303 w 678498"/>
                  <a:gd name="connsiteY52" fmla="*/ 321245 h 613592"/>
                  <a:gd name="connsiteX53" fmla="*/ 642804 w 678498"/>
                  <a:gd name="connsiteY53" fmla="*/ 334842 h 613592"/>
                  <a:gd name="connsiteX54" fmla="*/ 620708 w 678498"/>
                  <a:gd name="connsiteY54" fmla="*/ 355239 h 613592"/>
                  <a:gd name="connsiteX55" fmla="*/ 617309 w 678498"/>
                  <a:gd name="connsiteY55" fmla="*/ 360338 h 613592"/>
                  <a:gd name="connsiteX56" fmla="*/ 617309 w 678498"/>
                  <a:gd name="connsiteY56" fmla="*/ 372237 h 613592"/>
                  <a:gd name="connsiteX57" fmla="*/ 622408 w 678498"/>
                  <a:gd name="connsiteY57" fmla="*/ 379036 h 613592"/>
                  <a:gd name="connsiteX58" fmla="*/ 612209 w 678498"/>
                  <a:gd name="connsiteY58" fmla="*/ 397732 h 613592"/>
                  <a:gd name="connsiteX59" fmla="*/ 647903 w 678498"/>
                  <a:gd name="connsiteY59" fmla="*/ 399432 h 613592"/>
                  <a:gd name="connsiteX60" fmla="*/ 646204 w 678498"/>
                  <a:gd name="connsiteY60" fmla="*/ 409629 h 613592"/>
                  <a:gd name="connsiteX61" fmla="*/ 678498 w 678498"/>
                  <a:gd name="connsiteY61" fmla="*/ 406231 h 613592"/>
                  <a:gd name="connsiteX62" fmla="*/ 678498 w 678498"/>
                  <a:gd name="connsiteY62" fmla="*/ 419829 h 613592"/>
                  <a:gd name="connsiteX63" fmla="*/ 596912 w 678498"/>
                  <a:gd name="connsiteY63" fmla="*/ 458922 h 613592"/>
                  <a:gd name="connsiteX64" fmla="*/ 576516 w 678498"/>
                  <a:gd name="connsiteY64" fmla="*/ 458922 h 613592"/>
                  <a:gd name="connsiteX65" fmla="*/ 564618 w 678498"/>
                  <a:gd name="connsiteY65" fmla="*/ 477618 h 613592"/>
                  <a:gd name="connsiteX66" fmla="*/ 549320 w 678498"/>
                  <a:gd name="connsiteY66" fmla="*/ 470819 h 613592"/>
                  <a:gd name="connsiteX67" fmla="*/ 547621 w 678498"/>
                  <a:gd name="connsiteY67" fmla="*/ 491215 h 613592"/>
                  <a:gd name="connsiteX68" fmla="*/ 540822 w 678498"/>
                  <a:gd name="connsiteY68" fmla="*/ 499715 h 613592"/>
                  <a:gd name="connsiteX69" fmla="*/ 525524 w 678498"/>
                  <a:gd name="connsiteY69" fmla="*/ 496315 h 613592"/>
                  <a:gd name="connsiteX70" fmla="*/ 523825 w 678498"/>
                  <a:gd name="connsiteY70" fmla="*/ 513312 h 613592"/>
                  <a:gd name="connsiteX71" fmla="*/ 494930 w 678498"/>
                  <a:gd name="connsiteY71" fmla="*/ 540508 h 613592"/>
                  <a:gd name="connsiteX72" fmla="*/ 459236 w 678498"/>
                  <a:gd name="connsiteY72" fmla="*/ 557505 h 613592"/>
                  <a:gd name="connsiteX73" fmla="*/ 421842 w 678498"/>
                  <a:gd name="connsiteY73" fmla="*/ 581301 h 613592"/>
                  <a:gd name="connsiteX74" fmla="*/ 392947 w 678498"/>
                  <a:gd name="connsiteY74" fmla="*/ 586399 h 613592"/>
                  <a:gd name="connsiteX75" fmla="*/ 369151 w 678498"/>
                  <a:gd name="connsiteY75" fmla="*/ 606796 h 613592"/>
                  <a:gd name="connsiteX76" fmla="*/ 391237 w 678498"/>
                  <a:gd name="connsiteY76" fmla="*/ 613592 h 613592"/>
                  <a:gd name="connsiteX77" fmla="*/ 327070 w 678498"/>
                  <a:gd name="connsiteY77" fmla="*/ 613592 h 613592"/>
                  <a:gd name="connsiteX78" fmla="*/ 418510 w 678498"/>
                  <a:gd name="connsiteY78" fmla="*/ 432938 h 613592"/>
                  <a:gd name="connsiteX0" fmla="*/ 327070 w 678498"/>
                  <a:gd name="connsiteY0" fmla="*/ 341498 h 613592"/>
                  <a:gd name="connsiteX1" fmla="*/ 0 w 678498"/>
                  <a:gd name="connsiteY1" fmla="*/ 341498 h 613592"/>
                  <a:gd name="connsiteX2" fmla="*/ 0 w 678498"/>
                  <a:gd name="connsiteY2" fmla="*/ 136255 h 613592"/>
                  <a:gd name="connsiteX3" fmla="*/ 22410 w 678498"/>
                  <a:gd name="connsiteY3" fmla="*/ 129178 h 613592"/>
                  <a:gd name="connsiteX4" fmla="*/ 34308 w 678498"/>
                  <a:gd name="connsiteY4" fmla="*/ 159773 h 613592"/>
                  <a:gd name="connsiteX5" fmla="*/ 58104 w 678498"/>
                  <a:gd name="connsiteY5" fmla="*/ 168272 h 613592"/>
                  <a:gd name="connsiteX6" fmla="*/ 81900 w 678498"/>
                  <a:gd name="connsiteY6" fmla="*/ 168272 h 613592"/>
                  <a:gd name="connsiteX7" fmla="*/ 93798 w 678498"/>
                  <a:gd name="connsiteY7" fmla="*/ 159773 h 613592"/>
                  <a:gd name="connsiteX8" fmla="*/ 114195 w 678498"/>
                  <a:gd name="connsiteY8" fmla="*/ 129178 h 613592"/>
                  <a:gd name="connsiteX9" fmla="*/ 139690 w 678498"/>
                  <a:gd name="connsiteY9" fmla="*/ 129178 h 613592"/>
                  <a:gd name="connsiteX10" fmla="*/ 168585 w 678498"/>
                  <a:gd name="connsiteY10" fmla="*/ 125779 h 613592"/>
                  <a:gd name="connsiteX11" fmla="*/ 182183 w 678498"/>
                  <a:gd name="connsiteY11" fmla="*/ 120680 h 613592"/>
                  <a:gd name="connsiteX12" fmla="*/ 190682 w 678498"/>
                  <a:gd name="connsiteY12" fmla="*/ 101983 h 613592"/>
                  <a:gd name="connsiteX13" fmla="*/ 199180 w 678498"/>
                  <a:gd name="connsiteY13" fmla="*/ 74787 h 613592"/>
                  <a:gd name="connsiteX14" fmla="*/ 239973 w 678498"/>
                  <a:gd name="connsiteY14" fmla="*/ 71388 h 613592"/>
                  <a:gd name="connsiteX15" fmla="*/ 258670 w 678498"/>
                  <a:gd name="connsiteY15" fmla="*/ 66289 h 613592"/>
                  <a:gd name="connsiteX16" fmla="*/ 294364 w 678498"/>
                  <a:gd name="connsiteY16" fmla="*/ 61190 h 613592"/>
                  <a:gd name="connsiteX17" fmla="*/ 318160 w 678498"/>
                  <a:gd name="connsiteY17" fmla="*/ 67988 h 613592"/>
                  <a:gd name="connsiteX18" fmla="*/ 330058 w 678498"/>
                  <a:gd name="connsiteY18" fmla="*/ 71388 h 613592"/>
                  <a:gd name="connsiteX19" fmla="*/ 343655 w 678498"/>
                  <a:gd name="connsiteY19" fmla="*/ 67988 h 613592"/>
                  <a:gd name="connsiteX20" fmla="*/ 355553 w 678498"/>
                  <a:gd name="connsiteY20" fmla="*/ 73088 h 613592"/>
                  <a:gd name="connsiteX21" fmla="*/ 360652 w 678498"/>
                  <a:gd name="connsiteY21" fmla="*/ 61190 h 613592"/>
                  <a:gd name="connsiteX22" fmla="*/ 403145 w 678498"/>
                  <a:gd name="connsiteY22" fmla="*/ 81586 h 613592"/>
                  <a:gd name="connsiteX23" fmla="*/ 418443 w 678498"/>
                  <a:gd name="connsiteY23" fmla="*/ 84986 h 613592"/>
                  <a:gd name="connsiteX24" fmla="*/ 430341 w 678498"/>
                  <a:gd name="connsiteY24" fmla="*/ 73088 h 613592"/>
                  <a:gd name="connsiteX25" fmla="*/ 428641 w 678498"/>
                  <a:gd name="connsiteY25" fmla="*/ 61190 h 613592"/>
                  <a:gd name="connsiteX26" fmla="*/ 437139 w 678498"/>
                  <a:gd name="connsiteY26" fmla="*/ 39094 h 613592"/>
                  <a:gd name="connsiteX27" fmla="*/ 471134 w 678498"/>
                  <a:gd name="connsiteY27" fmla="*/ 32295 h 613592"/>
                  <a:gd name="connsiteX28" fmla="*/ 483032 w 678498"/>
                  <a:gd name="connsiteY28" fmla="*/ 20397 h 613592"/>
                  <a:gd name="connsiteX29" fmla="*/ 506828 w 678498"/>
                  <a:gd name="connsiteY29" fmla="*/ 16997 h 613592"/>
                  <a:gd name="connsiteX30" fmla="*/ 525524 w 678498"/>
                  <a:gd name="connsiteY30" fmla="*/ 16997 h 613592"/>
                  <a:gd name="connsiteX31" fmla="*/ 539122 w 678498"/>
                  <a:gd name="connsiteY31" fmla="*/ 28895 h 613592"/>
                  <a:gd name="connsiteX32" fmla="*/ 545921 w 678498"/>
                  <a:gd name="connsiteY32" fmla="*/ 16997 h 613592"/>
                  <a:gd name="connsiteX33" fmla="*/ 545921 w 678498"/>
                  <a:gd name="connsiteY33" fmla="*/ 3400 h 613592"/>
                  <a:gd name="connsiteX34" fmla="*/ 559518 w 678498"/>
                  <a:gd name="connsiteY34" fmla="*/ 0 h 613592"/>
                  <a:gd name="connsiteX35" fmla="*/ 562918 w 678498"/>
                  <a:gd name="connsiteY35" fmla="*/ 13598 h 613592"/>
                  <a:gd name="connsiteX36" fmla="*/ 559518 w 678498"/>
                  <a:gd name="connsiteY36" fmla="*/ 32295 h 613592"/>
                  <a:gd name="connsiteX37" fmla="*/ 557819 w 678498"/>
                  <a:gd name="connsiteY37" fmla="*/ 42492 h 613592"/>
                  <a:gd name="connsiteX38" fmla="*/ 566317 w 678498"/>
                  <a:gd name="connsiteY38" fmla="*/ 56090 h 613592"/>
                  <a:gd name="connsiteX39" fmla="*/ 591813 w 678498"/>
                  <a:gd name="connsiteY39" fmla="*/ 64589 h 613592"/>
                  <a:gd name="connsiteX40" fmla="*/ 591813 w 678498"/>
                  <a:gd name="connsiteY40" fmla="*/ 86686 h 613592"/>
                  <a:gd name="connsiteX41" fmla="*/ 581615 w 678498"/>
                  <a:gd name="connsiteY41" fmla="*/ 96883 h 613592"/>
                  <a:gd name="connsiteX42" fmla="*/ 583314 w 678498"/>
                  <a:gd name="connsiteY42" fmla="*/ 105382 h 613592"/>
                  <a:gd name="connsiteX43" fmla="*/ 568017 w 678498"/>
                  <a:gd name="connsiteY43" fmla="*/ 129178 h 613592"/>
                  <a:gd name="connsiteX44" fmla="*/ 557819 w 678498"/>
                  <a:gd name="connsiteY44" fmla="*/ 197166 h 613592"/>
                  <a:gd name="connsiteX45" fmla="*/ 559518 w 678498"/>
                  <a:gd name="connsiteY45" fmla="*/ 224362 h 613592"/>
                  <a:gd name="connsiteX46" fmla="*/ 559518 w 678498"/>
                  <a:gd name="connsiteY46" fmla="*/ 236260 h 613592"/>
                  <a:gd name="connsiteX47" fmla="*/ 573116 w 678498"/>
                  <a:gd name="connsiteY47" fmla="*/ 244758 h 613592"/>
                  <a:gd name="connsiteX48" fmla="*/ 585014 w 678498"/>
                  <a:gd name="connsiteY48" fmla="*/ 244758 h 613592"/>
                  <a:gd name="connsiteX49" fmla="*/ 596912 w 678498"/>
                  <a:gd name="connsiteY49" fmla="*/ 232860 h 613592"/>
                  <a:gd name="connsiteX50" fmla="*/ 613909 w 678498"/>
                  <a:gd name="connsiteY50" fmla="*/ 277053 h 613592"/>
                  <a:gd name="connsiteX51" fmla="*/ 647903 w 678498"/>
                  <a:gd name="connsiteY51" fmla="*/ 294049 h 613592"/>
                  <a:gd name="connsiteX52" fmla="*/ 651303 w 678498"/>
                  <a:gd name="connsiteY52" fmla="*/ 321245 h 613592"/>
                  <a:gd name="connsiteX53" fmla="*/ 642804 w 678498"/>
                  <a:gd name="connsiteY53" fmla="*/ 334842 h 613592"/>
                  <a:gd name="connsiteX54" fmla="*/ 620708 w 678498"/>
                  <a:gd name="connsiteY54" fmla="*/ 355239 h 613592"/>
                  <a:gd name="connsiteX55" fmla="*/ 617309 w 678498"/>
                  <a:gd name="connsiteY55" fmla="*/ 360338 h 613592"/>
                  <a:gd name="connsiteX56" fmla="*/ 617309 w 678498"/>
                  <a:gd name="connsiteY56" fmla="*/ 372237 h 613592"/>
                  <a:gd name="connsiteX57" fmla="*/ 622408 w 678498"/>
                  <a:gd name="connsiteY57" fmla="*/ 379036 h 613592"/>
                  <a:gd name="connsiteX58" fmla="*/ 612209 w 678498"/>
                  <a:gd name="connsiteY58" fmla="*/ 397732 h 613592"/>
                  <a:gd name="connsiteX59" fmla="*/ 647903 w 678498"/>
                  <a:gd name="connsiteY59" fmla="*/ 399432 h 613592"/>
                  <a:gd name="connsiteX60" fmla="*/ 646204 w 678498"/>
                  <a:gd name="connsiteY60" fmla="*/ 409629 h 613592"/>
                  <a:gd name="connsiteX61" fmla="*/ 678498 w 678498"/>
                  <a:gd name="connsiteY61" fmla="*/ 406231 h 613592"/>
                  <a:gd name="connsiteX62" fmla="*/ 678498 w 678498"/>
                  <a:gd name="connsiteY62" fmla="*/ 419829 h 613592"/>
                  <a:gd name="connsiteX63" fmla="*/ 596912 w 678498"/>
                  <a:gd name="connsiteY63" fmla="*/ 458922 h 613592"/>
                  <a:gd name="connsiteX64" fmla="*/ 576516 w 678498"/>
                  <a:gd name="connsiteY64" fmla="*/ 458922 h 613592"/>
                  <a:gd name="connsiteX65" fmla="*/ 564618 w 678498"/>
                  <a:gd name="connsiteY65" fmla="*/ 477618 h 613592"/>
                  <a:gd name="connsiteX66" fmla="*/ 549320 w 678498"/>
                  <a:gd name="connsiteY66" fmla="*/ 470819 h 613592"/>
                  <a:gd name="connsiteX67" fmla="*/ 547621 w 678498"/>
                  <a:gd name="connsiteY67" fmla="*/ 491215 h 613592"/>
                  <a:gd name="connsiteX68" fmla="*/ 540822 w 678498"/>
                  <a:gd name="connsiteY68" fmla="*/ 499715 h 613592"/>
                  <a:gd name="connsiteX69" fmla="*/ 525524 w 678498"/>
                  <a:gd name="connsiteY69" fmla="*/ 496315 h 613592"/>
                  <a:gd name="connsiteX70" fmla="*/ 523825 w 678498"/>
                  <a:gd name="connsiteY70" fmla="*/ 513312 h 613592"/>
                  <a:gd name="connsiteX71" fmla="*/ 494930 w 678498"/>
                  <a:gd name="connsiteY71" fmla="*/ 540508 h 613592"/>
                  <a:gd name="connsiteX72" fmla="*/ 459236 w 678498"/>
                  <a:gd name="connsiteY72" fmla="*/ 557505 h 613592"/>
                  <a:gd name="connsiteX73" fmla="*/ 421842 w 678498"/>
                  <a:gd name="connsiteY73" fmla="*/ 581301 h 613592"/>
                  <a:gd name="connsiteX74" fmla="*/ 392947 w 678498"/>
                  <a:gd name="connsiteY74" fmla="*/ 586399 h 613592"/>
                  <a:gd name="connsiteX75" fmla="*/ 369151 w 678498"/>
                  <a:gd name="connsiteY75" fmla="*/ 606796 h 613592"/>
                  <a:gd name="connsiteX76" fmla="*/ 391237 w 678498"/>
                  <a:gd name="connsiteY76" fmla="*/ 613592 h 613592"/>
                  <a:gd name="connsiteX77" fmla="*/ 327070 w 678498"/>
                  <a:gd name="connsiteY77" fmla="*/ 613592 h 613592"/>
                  <a:gd name="connsiteX0" fmla="*/ 327070 w 678498"/>
                  <a:gd name="connsiteY0" fmla="*/ 341498 h 613592"/>
                  <a:gd name="connsiteX1" fmla="*/ 0 w 678498"/>
                  <a:gd name="connsiteY1" fmla="*/ 341498 h 613592"/>
                  <a:gd name="connsiteX2" fmla="*/ 0 w 678498"/>
                  <a:gd name="connsiteY2" fmla="*/ 136255 h 613592"/>
                  <a:gd name="connsiteX3" fmla="*/ 22410 w 678498"/>
                  <a:gd name="connsiteY3" fmla="*/ 129178 h 613592"/>
                  <a:gd name="connsiteX4" fmla="*/ 34308 w 678498"/>
                  <a:gd name="connsiteY4" fmla="*/ 159773 h 613592"/>
                  <a:gd name="connsiteX5" fmla="*/ 58104 w 678498"/>
                  <a:gd name="connsiteY5" fmla="*/ 168272 h 613592"/>
                  <a:gd name="connsiteX6" fmla="*/ 81900 w 678498"/>
                  <a:gd name="connsiteY6" fmla="*/ 168272 h 613592"/>
                  <a:gd name="connsiteX7" fmla="*/ 93798 w 678498"/>
                  <a:gd name="connsiteY7" fmla="*/ 159773 h 613592"/>
                  <a:gd name="connsiteX8" fmla="*/ 114195 w 678498"/>
                  <a:gd name="connsiteY8" fmla="*/ 129178 h 613592"/>
                  <a:gd name="connsiteX9" fmla="*/ 139690 w 678498"/>
                  <a:gd name="connsiteY9" fmla="*/ 129178 h 613592"/>
                  <a:gd name="connsiteX10" fmla="*/ 168585 w 678498"/>
                  <a:gd name="connsiteY10" fmla="*/ 125779 h 613592"/>
                  <a:gd name="connsiteX11" fmla="*/ 182183 w 678498"/>
                  <a:gd name="connsiteY11" fmla="*/ 120680 h 613592"/>
                  <a:gd name="connsiteX12" fmla="*/ 190682 w 678498"/>
                  <a:gd name="connsiteY12" fmla="*/ 101983 h 613592"/>
                  <a:gd name="connsiteX13" fmla="*/ 199180 w 678498"/>
                  <a:gd name="connsiteY13" fmla="*/ 74787 h 613592"/>
                  <a:gd name="connsiteX14" fmla="*/ 239973 w 678498"/>
                  <a:gd name="connsiteY14" fmla="*/ 71388 h 613592"/>
                  <a:gd name="connsiteX15" fmla="*/ 258670 w 678498"/>
                  <a:gd name="connsiteY15" fmla="*/ 66289 h 613592"/>
                  <a:gd name="connsiteX16" fmla="*/ 294364 w 678498"/>
                  <a:gd name="connsiteY16" fmla="*/ 61190 h 613592"/>
                  <a:gd name="connsiteX17" fmla="*/ 318160 w 678498"/>
                  <a:gd name="connsiteY17" fmla="*/ 67988 h 613592"/>
                  <a:gd name="connsiteX18" fmla="*/ 330058 w 678498"/>
                  <a:gd name="connsiteY18" fmla="*/ 71388 h 613592"/>
                  <a:gd name="connsiteX19" fmla="*/ 343655 w 678498"/>
                  <a:gd name="connsiteY19" fmla="*/ 67988 h 613592"/>
                  <a:gd name="connsiteX20" fmla="*/ 355553 w 678498"/>
                  <a:gd name="connsiteY20" fmla="*/ 73088 h 613592"/>
                  <a:gd name="connsiteX21" fmla="*/ 360652 w 678498"/>
                  <a:gd name="connsiteY21" fmla="*/ 61190 h 613592"/>
                  <a:gd name="connsiteX22" fmla="*/ 403145 w 678498"/>
                  <a:gd name="connsiteY22" fmla="*/ 81586 h 613592"/>
                  <a:gd name="connsiteX23" fmla="*/ 418443 w 678498"/>
                  <a:gd name="connsiteY23" fmla="*/ 84986 h 613592"/>
                  <a:gd name="connsiteX24" fmla="*/ 430341 w 678498"/>
                  <a:gd name="connsiteY24" fmla="*/ 73088 h 613592"/>
                  <a:gd name="connsiteX25" fmla="*/ 428641 w 678498"/>
                  <a:gd name="connsiteY25" fmla="*/ 61190 h 613592"/>
                  <a:gd name="connsiteX26" fmla="*/ 437139 w 678498"/>
                  <a:gd name="connsiteY26" fmla="*/ 39094 h 613592"/>
                  <a:gd name="connsiteX27" fmla="*/ 471134 w 678498"/>
                  <a:gd name="connsiteY27" fmla="*/ 32295 h 613592"/>
                  <a:gd name="connsiteX28" fmla="*/ 483032 w 678498"/>
                  <a:gd name="connsiteY28" fmla="*/ 20397 h 613592"/>
                  <a:gd name="connsiteX29" fmla="*/ 506828 w 678498"/>
                  <a:gd name="connsiteY29" fmla="*/ 16997 h 613592"/>
                  <a:gd name="connsiteX30" fmla="*/ 525524 w 678498"/>
                  <a:gd name="connsiteY30" fmla="*/ 16997 h 613592"/>
                  <a:gd name="connsiteX31" fmla="*/ 539122 w 678498"/>
                  <a:gd name="connsiteY31" fmla="*/ 28895 h 613592"/>
                  <a:gd name="connsiteX32" fmla="*/ 545921 w 678498"/>
                  <a:gd name="connsiteY32" fmla="*/ 16997 h 613592"/>
                  <a:gd name="connsiteX33" fmla="*/ 545921 w 678498"/>
                  <a:gd name="connsiteY33" fmla="*/ 3400 h 613592"/>
                  <a:gd name="connsiteX34" fmla="*/ 559518 w 678498"/>
                  <a:gd name="connsiteY34" fmla="*/ 0 h 613592"/>
                  <a:gd name="connsiteX35" fmla="*/ 562918 w 678498"/>
                  <a:gd name="connsiteY35" fmla="*/ 13598 h 613592"/>
                  <a:gd name="connsiteX36" fmla="*/ 559518 w 678498"/>
                  <a:gd name="connsiteY36" fmla="*/ 32295 h 613592"/>
                  <a:gd name="connsiteX37" fmla="*/ 557819 w 678498"/>
                  <a:gd name="connsiteY37" fmla="*/ 42492 h 613592"/>
                  <a:gd name="connsiteX38" fmla="*/ 566317 w 678498"/>
                  <a:gd name="connsiteY38" fmla="*/ 56090 h 613592"/>
                  <a:gd name="connsiteX39" fmla="*/ 591813 w 678498"/>
                  <a:gd name="connsiteY39" fmla="*/ 64589 h 613592"/>
                  <a:gd name="connsiteX40" fmla="*/ 591813 w 678498"/>
                  <a:gd name="connsiteY40" fmla="*/ 86686 h 613592"/>
                  <a:gd name="connsiteX41" fmla="*/ 581615 w 678498"/>
                  <a:gd name="connsiteY41" fmla="*/ 96883 h 613592"/>
                  <a:gd name="connsiteX42" fmla="*/ 583314 w 678498"/>
                  <a:gd name="connsiteY42" fmla="*/ 105382 h 613592"/>
                  <a:gd name="connsiteX43" fmla="*/ 568017 w 678498"/>
                  <a:gd name="connsiteY43" fmla="*/ 129178 h 613592"/>
                  <a:gd name="connsiteX44" fmla="*/ 557819 w 678498"/>
                  <a:gd name="connsiteY44" fmla="*/ 197166 h 613592"/>
                  <a:gd name="connsiteX45" fmla="*/ 559518 w 678498"/>
                  <a:gd name="connsiteY45" fmla="*/ 224362 h 613592"/>
                  <a:gd name="connsiteX46" fmla="*/ 559518 w 678498"/>
                  <a:gd name="connsiteY46" fmla="*/ 236260 h 613592"/>
                  <a:gd name="connsiteX47" fmla="*/ 573116 w 678498"/>
                  <a:gd name="connsiteY47" fmla="*/ 244758 h 613592"/>
                  <a:gd name="connsiteX48" fmla="*/ 585014 w 678498"/>
                  <a:gd name="connsiteY48" fmla="*/ 244758 h 613592"/>
                  <a:gd name="connsiteX49" fmla="*/ 596912 w 678498"/>
                  <a:gd name="connsiteY49" fmla="*/ 232860 h 613592"/>
                  <a:gd name="connsiteX50" fmla="*/ 613909 w 678498"/>
                  <a:gd name="connsiteY50" fmla="*/ 277053 h 613592"/>
                  <a:gd name="connsiteX51" fmla="*/ 647903 w 678498"/>
                  <a:gd name="connsiteY51" fmla="*/ 294049 h 613592"/>
                  <a:gd name="connsiteX52" fmla="*/ 651303 w 678498"/>
                  <a:gd name="connsiteY52" fmla="*/ 321245 h 613592"/>
                  <a:gd name="connsiteX53" fmla="*/ 642804 w 678498"/>
                  <a:gd name="connsiteY53" fmla="*/ 334842 h 613592"/>
                  <a:gd name="connsiteX54" fmla="*/ 620708 w 678498"/>
                  <a:gd name="connsiteY54" fmla="*/ 355239 h 613592"/>
                  <a:gd name="connsiteX55" fmla="*/ 617309 w 678498"/>
                  <a:gd name="connsiteY55" fmla="*/ 360338 h 613592"/>
                  <a:gd name="connsiteX56" fmla="*/ 617309 w 678498"/>
                  <a:gd name="connsiteY56" fmla="*/ 372237 h 613592"/>
                  <a:gd name="connsiteX57" fmla="*/ 622408 w 678498"/>
                  <a:gd name="connsiteY57" fmla="*/ 379036 h 613592"/>
                  <a:gd name="connsiteX58" fmla="*/ 612209 w 678498"/>
                  <a:gd name="connsiteY58" fmla="*/ 397732 h 613592"/>
                  <a:gd name="connsiteX59" fmla="*/ 647903 w 678498"/>
                  <a:gd name="connsiteY59" fmla="*/ 399432 h 613592"/>
                  <a:gd name="connsiteX60" fmla="*/ 646204 w 678498"/>
                  <a:gd name="connsiteY60" fmla="*/ 409629 h 613592"/>
                  <a:gd name="connsiteX61" fmla="*/ 678498 w 678498"/>
                  <a:gd name="connsiteY61" fmla="*/ 406231 h 613592"/>
                  <a:gd name="connsiteX62" fmla="*/ 678498 w 678498"/>
                  <a:gd name="connsiteY62" fmla="*/ 419829 h 613592"/>
                  <a:gd name="connsiteX63" fmla="*/ 596912 w 678498"/>
                  <a:gd name="connsiteY63" fmla="*/ 458922 h 613592"/>
                  <a:gd name="connsiteX64" fmla="*/ 576516 w 678498"/>
                  <a:gd name="connsiteY64" fmla="*/ 458922 h 613592"/>
                  <a:gd name="connsiteX65" fmla="*/ 564618 w 678498"/>
                  <a:gd name="connsiteY65" fmla="*/ 477618 h 613592"/>
                  <a:gd name="connsiteX66" fmla="*/ 549320 w 678498"/>
                  <a:gd name="connsiteY66" fmla="*/ 470819 h 613592"/>
                  <a:gd name="connsiteX67" fmla="*/ 547621 w 678498"/>
                  <a:gd name="connsiteY67" fmla="*/ 491215 h 613592"/>
                  <a:gd name="connsiteX68" fmla="*/ 540822 w 678498"/>
                  <a:gd name="connsiteY68" fmla="*/ 499715 h 613592"/>
                  <a:gd name="connsiteX69" fmla="*/ 525524 w 678498"/>
                  <a:gd name="connsiteY69" fmla="*/ 496315 h 613592"/>
                  <a:gd name="connsiteX70" fmla="*/ 523825 w 678498"/>
                  <a:gd name="connsiteY70" fmla="*/ 513312 h 613592"/>
                  <a:gd name="connsiteX71" fmla="*/ 494930 w 678498"/>
                  <a:gd name="connsiteY71" fmla="*/ 540508 h 613592"/>
                  <a:gd name="connsiteX72" fmla="*/ 459236 w 678498"/>
                  <a:gd name="connsiteY72" fmla="*/ 557505 h 613592"/>
                  <a:gd name="connsiteX73" fmla="*/ 421842 w 678498"/>
                  <a:gd name="connsiteY73" fmla="*/ 581301 h 613592"/>
                  <a:gd name="connsiteX74" fmla="*/ 392947 w 678498"/>
                  <a:gd name="connsiteY74" fmla="*/ 586399 h 613592"/>
                  <a:gd name="connsiteX75" fmla="*/ 369151 w 678498"/>
                  <a:gd name="connsiteY75" fmla="*/ 606796 h 613592"/>
                  <a:gd name="connsiteX76" fmla="*/ 391237 w 678498"/>
                  <a:gd name="connsiteY76" fmla="*/ 613592 h 613592"/>
                  <a:gd name="connsiteX0" fmla="*/ 0 w 678498"/>
                  <a:gd name="connsiteY0" fmla="*/ 341498 h 613592"/>
                  <a:gd name="connsiteX1" fmla="*/ 0 w 678498"/>
                  <a:gd name="connsiteY1" fmla="*/ 136255 h 613592"/>
                  <a:gd name="connsiteX2" fmla="*/ 22410 w 678498"/>
                  <a:gd name="connsiteY2" fmla="*/ 129178 h 613592"/>
                  <a:gd name="connsiteX3" fmla="*/ 34308 w 678498"/>
                  <a:gd name="connsiteY3" fmla="*/ 159773 h 613592"/>
                  <a:gd name="connsiteX4" fmla="*/ 58104 w 678498"/>
                  <a:gd name="connsiteY4" fmla="*/ 168272 h 613592"/>
                  <a:gd name="connsiteX5" fmla="*/ 81900 w 678498"/>
                  <a:gd name="connsiteY5" fmla="*/ 168272 h 613592"/>
                  <a:gd name="connsiteX6" fmla="*/ 93798 w 678498"/>
                  <a:gd name="connsiteY6" fmla="*/ 159773 h 613592"/>
                  <a:gd name="connsiteX7" fmla="*/ 114195 w 678498"/>
                  <a:gd name="connsiteY7" fmla="*/ 129178 h 613592"/>
                  <a:gd name="connsiteX8" fmla="*/ 139690 w 678498"/>
                  <a:gd name="connsiteY8" fmla="*/ 129178 h 613592"/>
                  <a:gd name="connsiteX9" fmla="*/ 168585 w 678498"/>
                  <a:gd name="connsiteY9" fmla="*/ 125779 h 613592"/>
                  <a:gd name="connsiteX10" fmla="*/ 182183 w 678498"/>
                  <a:gd name="connsiteY10" fmla="*/ 120680 h 613592"/>
                  <a:gd name="connsiteX11" fmla="*/ 190682 w 678498"/>
                  <a:gd name="connsiteY11" fmla="*/ 101983 h 613592"/>
                  <a:gd name="connsiteX12" fmla="*/ 199180 w 678498"/>
                  <a:gd name="connsiteY12" fmla="*/ 74787 h 613592"/>
                  <a:gd name="connsiteX13" fmla="*/ 239973 w 678498"/>
                  <a:gd name="connsiteY13" fmla="*/ 71388 h 613592"/>
                  <a:gd name="connsiteX14" fmla="*/ 258670 w 678498"/>
                  <a:gd name="connsiteY14" fmla="*/ 66289 h 613592"/>
                  <a:gd name="connsiteX15" fmla="*/ 294364 w 678498"/>
                  <a:gd name="connsiteY15" fmla="*/ 61190 h 613592"/>
                  <a:gd name="connsiteX16" fmla="*/ 318160 w 678498"/>
                  <a:gd name="connsiteY16" fmla="*/ 67988 h 613592"/>
                  <a:gd name="connsiteX17" fmla="*/ 330058 w 678498"/>
                  <a:gd name="connsiteY17" fmla="*/ 71388 h 613592"/>
                  <a:gd name="connsiteX18" fmla="*/ 343655 w 678498"/>
                  <a:gd name="connsiteY18" fmla="*/ 67988 h 613592"/>
                  <a:gd name="connsiteX19" fmla="*/ 355553 w 678498"/>
                  <a:gd name="connsiteY19" fmla="*/ 73088 h 613592"/>
                  <a:gd name="connsiteX20" fmla="*/ 360652 w 678498"/>
                  <a:gd name="connsiteY20" fmla="*/ 61190 h 613592"/>
                  <a:gd name="connsiteX21" fmla="*/ 403145 w 678498"/>
                  <a:gd name="connsiteY21" fmla="*/ 81586 h 613592"/>
                  <a:gd name="connsiteX22" fmla="*/ 418443 w 678498"/>
                  <a:gd name="connsiteY22" fmla="*/ 84986 h 613592"/>
                  <a:gd name="connsiteX23" fmla="*/ 430341 w 678498"/>
                  <a:gd name="connsiteY23" fmla="*/ 73088 h 613592"/>
                  <a:gd name="connsiteX24" fmla="*/ 428641 w 678498"/>
                  <a:gd name="connsiteY24" fmla="*/ 61190 h 613592"/>
                  <a:gd name="connsiteX25" fmla="*/ 437139 w 678498"/>
                  <a:gd name="connsiteY25" fmla="*/ 39094 h 613592"/>
                  <a:gd name="connsiteX26" fmla="*/ 471134 w 678498"/>
                  <a:gd name="connsiteY26" fmla="*/ 32295 h 613592"/>
                  <a:gd name="connsiteX27" fmla="*/ 483032 w 678498"/>
                  <a:gd name="connsiteY27" fmla="*/ 20397 h 613592"/>
                  <a:gd name="connsiteX28" fmla="*/ 506828 w 678498"/>
                  <a:gd name="connsiteY28" fmla="*/ 16997 h 613592"/>
                  <a:gd name="connsiteX29" fmla="*/ 525524 w 678498"/>
                  <a:gd name="connsiteY29" fmla="*/ 16997 h 613592"/>
                  <a:gd name="connsiteX30" fmla="*/ 539122 w 678498"/>
                  <a:gd name="connsiteY30" fmla="*/ 28895 h 613592"/>
                  <a:gd name="connsiteX31" fmla="*/ 545921 w 678498"/>
                  <a:gd name="connsiteY31" fmla="*/ 16997 h 613592"/>
                  <a:gd name="connsiteX32" fmla="*/ 545921 w 678498"/>
                  <a:gd name="connsiteY32" fmla="*/ 3400 h 613592"/>
                  <a:gd name="connsiteX33" fmla="*/ 559518 w 678498"/>
                  <a:gd name="connsiteY33" fmla="*/ 0 h 613592"/>
                  <a:gd name="connsiteX34" fmla="*/ 562918 w 678498"/>
                  <a:gd name="connsiteY34" fmla="*/ 13598 h 613592"/>
                  <a:gd name="connsiteX35" fmla="*/ 559518 w 678498"/>
                  <a:gd name="connsiteY35" fmla="*/ 32295 h 613592"/>
                  <a:gd name="connsiteX36" fmla="*/ 557819 w 678498"/>
                  <a:gd name="connsiteY36" fmla="*/ 42492 h 613592"/>
                  <a:gd name="connsiteX37" fmla="*/ 566317 w 678498"/>
                  <a:gd name="connsiteY37" fmla="*/ 56090 h 613592"/>
                  <a:gd name="connsiteX38" fmla="*/ 591813 w 678498"/>
                  <a:gd name="connsiteY38" fmla="*/ 64589 h 613592"/>
                  <a:gd name="connsiteX39" fmla="*/ 591813 w 678498"/>
                  <a:gd name="connsiteY39" fmla="*/ 86686 h 613592"/>
                  <a:gd name="connsiteX40" fmla="*/ 581615 w 678498"/>
                  <a:gd name="connsiteY40" fmla="*/ 96883 h 613592"/>
                  <a:gd name="connsiteX41" fmla="*/ 583314 w 678498"/>
                  <a:gd name="connsiteY41" fmla="*/ 105382 h 613592"/>
                  <a:gd name="connsiteX42" fmla="*/ 568017 w 678498"/>
                  <a:gd name="connsiteY42" fmla="*/ 129178 h 613592"/>
                  <a:gd name="connsiteX43" fmla="*/ 557819 w 678498"/>
                  <a:gd name="connsiteY43" fmla="*/ 197166 h 613592"/>
                  <a:gd name="connsiteX44" fmla="*/ 559518 w 678498"/>
                  <a:gd name="connsiteY44" fmla="*/ 224362 h 613592"/>
                  <a:gd name="connsiteX45" fmla="*/ 559518 w 678498"/>
                  <a:gd name="connsiteY45" fmla="*/ 236260 h 613592"/>
                  <a:gd name="connsiteX46" fmla="*/ 573116 w 678498"/>
                  <a:gd name="connsiteY46" fmla="*/ 244758 h 613592"/>
                  <a:gd name="connsiteX47" fmla="*/ 585014 w 678498"/>
                  <a:gd name="connsiteY47" fmla="*/ 244758 h 613592"/>
                  <a:gd name="connsiteX48" fmla="*/ 596912 w 678498"/>
                  <a:gd name="connsiteY48" fmla="*/ 232860 h 613592"/>
                  <a:gd name="connsiteX49" fmla="*/ 613909 w 678498"/>
                  <a:gd name="connsiteY49" fmla="*/ 277053 h 613592"/>
                  <a:gd name="connsiteX50" fmla="*/ 647903 w 678498"/>
                  <a:gd name="connsiteY50" fmla="*/ 294049 h 613592"/>
                  <a:gd name="connsiteX51" fmla="*/ 651303 w 678498"/>
                  <a:gd name="connsiteY51" fmla="*/ 321245 h 613592"/>
                  <a:gd name="connsiteX52" fmla="*/ 642804 w 678498"/>
                  <a:gd name="connsiteY52" fmla="*/ 334842 h 613592"/>
                  <a:gd name="connsiteX53" fmla="*/ 620708 w 678498"/>
                  <a:gd name="connsiteY53" fmla="*/ 355239 h 613592"/>
                  <a:gd name="connsiteX54" fmla="*/ 617309 w 678498"/>
                  <a:gd name="connsiteY54" fmla="*/ 360338 h 613592"/>
                  <a:gd name="connsiteX55" fmla="*/ 617309 w 678498"/>
                  <a:gd name="connsiteY55" fmla="*/ 372237 h 613592"/>
                  <a:gd name="connsiteX56" fmla="*/ 622408 w 678498"/>
                  <a:gd name="connsiteY56" fmla="*/ 379036 h 613592"/>
                  <a:gd name="connsiteX57" fmla="*/ 612209 w 678498"/>
                  <a:gd name="connsiteY57" fmla="*/ 397732 h 613592"/>
                  <a:gd name="connsiteX58" fmla="*/ 647903 w 678498"/>
                  <a:gd name="connsiteY58" fmla="*/ 399432 h 613592"/>
                  <a:gd name="connsiteX59" fmla="*/ 646204 w 678498"/>
                  <a:gd name="connsiteY59" fmla="*/ 409629 h 613592"/>
                  <a:gd name="connsiteX60" fmla="*/ 678498 w 678498"/>
                  <a:gd name="connsiteY60" fmla="*/ 406231 h 613592"/>
                  <a:gd name="connsiteX61" fmla="*/ 678498 w 678498"/>
                  <a:gd name="connsiteY61" fmla="*/ 419829 h 613592"/>
                  <a:gd name="connsiteX62" fmla="*/ 596912 w 678498"/>
                  <a:gd name="connsiteY62" fmla="*/ 458922 h 613592"/>
                  <a:gd name="connsiteX63" fmla="*/ 576516 w 678498"/>
                  <a:gd name="connsiteY63" fmla="*/ 458922 h 613592"/>
                  <a:gd name="connsiteX64" fmla="*/ 564618 w 678498"/>
                  <a:gd name="connsiteY64" fmla="*/ 477618 h 613592"/>
                  <a:gd name="connsiteX65" fmla="*/ 549320 w 678498"/>
                  <a:gd name="connsiteY65" fmla="*/ 470819 h 613592"/>
                  <a:gd name="connsiteX66" fmla="*/ 547621 w 678498"/>
                  <a:gd name="connsiteY66" fmla="*/ 491215 h 613592"/>
                  <a:gd name="connsiteX67" fmla="*/ 540822 w 678498"/>
                  <a:gd name="connsiteY67" fmla="*/ 499715 h 613592"/>
                  <a:gd name="connsiteX68" fmla="*/ 525524 w 678498"/>
                  <a:gd name="connsiteY68" fmla="*/ 496315 h 613592"/>
                  <a:gd name="connsiteX69" fmla="*/ 523825 w 678498"/>
                  <a:gd name="connsiteY69" fmla="*/ 513312 h 613592"/>
                  <a:gd name="connsiteX70" fmla="*/ 494930 w 678498"/>
                  <a:gd name="connsiteY70" fmla="*/ 540508 h 613592"/>
                  <a:gd name="connsiteX71" fmla="*/ 459236 w 678498"/>
                  <a:gd name="connsiteY71" fmla="*/ 557505 h 613592"/>
                  <a:gd name="connsiteX72" fmla="*/ 421842 w 678498"/>
                  <a:gd name="connsiteY72" fmla="*/ 581301 h 613592"/>
                  <a:gd name="connsiteX73" fmla="*/ 392947 w 678498"/>
                  <a:gd name="connsiteY73" fmla="*/ 586399 h 613592"/>
                  <a:gd name="connsiteX74" fmla="*/ 369151 w 678498"/>
                  <a:gd name="connsiteY74" fmla="*/ 606796 h 613592"/>
                  <a:gd name="connsiteX75" fmla="*/ 391237 w 678498"/>
                  <a:gd name="connsiteY75" fmla="*/ 613592 h 613592"/>
                  <a:gd name="connsiteX0" fmla="*/ 0 w 678498"/>
                  <a:gd name="connsiteY0" fmla="*/ 136255 h 613592"/>
                  <a:gd name="connsiteX1" fmla="*/ 22410 w 678498"/>
                  <a:gd name="connsiteY1" fmla="*/ 129178 h 613592"/>
                  <a:gd name="connsiteX2" fmla="*/ 34308 w 678498"/>
                  <a:gd name="connsiteY2" fmla="*/ 159773 h 613592"/>
                  <a:gd name="connsiteX3" fmla="*/ 58104 w 678498"/>
                  <a:gd name="connsiteY3" fmla="*/ 168272 h 613592"/>
                  <a:gd name="connsiteX4" fmla="*/ 81900 w 678498"/>
                  <a:gd name="connsiteY4" fmla="*/ 168272 h 613592"/>
                  <a:gd name="connsiteX5" fmla="*/ 93798 w 678498"/>
                  <a:gd name="connsiteY5" fmla="*/ 159773 h 613592"/>
                  <a:gd name="connsiteX6" fmla="*/ 114195 w 678498"/>
                  <a:gd name="connsiteY6" fmla="*/ 129178 h 613592"/>
                  <a:gd name="connsiteX7" fmla="*/ 139690 w 678498"/>
                  <a:gd name="connsiteY7" fmla="*/ 129178 h 613592"/>
                  <a:gd name="connsiteX8" fmla="*/ 168585 w 678498"/>
                  <a:gd name="connsiteY8" fmla="*/ 125779 h 613592"/>
                  <a:gd name="connsiteX9" fmla="*/ 182183 w 678498"/>
                  <a:gd name="connsiteY9" fmla="*/ 120680 h 613592"/>
                  <a:gd name="connsiteX10" fmla="*/ 190682 w 678498"/>
                  <a:gd name="connsiteY10" fmla="*/ 101983 h 613592"/>
                  <a:gd name="connsiteX11" fmla="*/ 199180 w 678498"/>
                  <a:gd name="connsiteY11" fmla="*/ 74787 h 613592"/>
                  <a:gd name="connsiteX12" fmla="*/ 239973 w 678498"/>
                  <a:gd name="connsiteY12" fmla="*/ 71388 h 613592"/>
                  <a:gd name="connsiteX13" fmla="*/ 258670 w 678498"/>
                  <a:gd name="connsiteY13" fmla="*/ 66289 h 613592"/>
                  <a:gd name="connsiteX14" fmla="*/ 294364 w 678498"/>
                  <a:gd name="connsiteY14" fmla="*/ 61190 h 613592"/>
                  <a:gd name="connsiteX15" fmla="*/ 318160 w 678498"/>
                  <a:gd name="connsiteY15" fmla="*/ 67988 h 613592"/>
                  <a:gd name="connsiteX16" fmla="*/ 330058 w 678498"/>
                  <a:gd name="connsiteY16" fmla="*/ 71388 h 613592"/>
                  <a:gd name="connsiteX17" fmla="*/ 343655 w 678498"/>
                  <a:gd name="connsiteY17" fmla="*/ 67988 h 613592"/>
                  <a:gd name="connsiteX18" fmla="*/ 355553 w 678498"/>
                  <a:gd name="connsiteY18" fmla="*/ 73088 h 613592"/>
                  <a:gd name="connsiteX19" fmla="*/ 360652 w 678498"/>
                  <a:gd name="connsiteY19" fmla="*/ 61190 h 613592"/>
                  <a:gd name="connsiteX20" fmla="*/ 403145 w 678498"/>
                  <a:gd name="connsiteY20" fmla="*/ 81586 h 613592"/>
                  <a:gd name="connsiteX21" fmla="*/ 418443 w 678498"/>
                  <a:gd name="connsiteY21" fmla="*/ 84986 h 613592"/>
                  <a:gd name="connsiteX22" fmla="*/ 430341 w 678498"/>
                  <a:gd name="connsiteY22" fmla="*/ 73088 h 613592"/>
                  <a:gd name="connsiteX23" fmla="*/ 428641 w 678498"/>
                  <a:gd name="connsiteY23" fmla="*/ 61190 h 613592"/>
                  <a:gd name="connsiteX24" fmla="*/ 437139 w 678498"/>
                  <a:gd name="connsiteY24" fmla="*/ 39094 h 613592"/>
                  <a:gd name="connsiteX25" fmla="*/ 471134 w 678498"/>
                  <a:gd name="connsiteY25" fmla="*/ 32295 h 613592"/>
                  <a:gd name="connsiteX26" fmla="*/ 483032 w 678498"/>
                  <a:gd name="connsiteY26" fmla="*/ 20397 h 613592"/>
                  <a:gd name="connsiteX27" fmla="*/ 506828 w 678498"/>
                  <a:gd name="connsiteY27" fmla="*/ 16997 h 613592"/>
                  <a:gd name="connsiteX28" fmla="*/ 525524 w 678498"/>
                  <a:gd name="connsiteY28" fmla="*/ 16997 h 613592"/>
                  <a:gd name="connsiteX29" fmla="*/ 539122 w 678498"/>
                  <a:gd name="connsiteY29" fmla="*/ 28895 h 613592"/>
                  <a:gd name="connsiteX30" fmla="*/ 545921 w 678498"/>
                  <a:gd name="connsiteY30" fmla="*/ 16997 h 613592"/>
                  <a:gd name="connsiteX31" fmla="*/ 545921 w 678498"/>
                  <a:gd name="connsiteY31" fmla="*/ 3400 h 613592"/>
                  <a:gd name="connsiteX32" fmla="*/ 559518 w 678498"/>
                  <a:gd name="connsiteY32" fmla="*/ 0 h 613592"/>
                  <a:gd name="connsiteX33" fmla="*/ 562918 w 678498"/>
                  <a:gd name="connsiteY33" fmla="*/ 13598 h 613592"/>
                  <a:gd name="connsiteX34" fmla="*/ 559518 w 678498"/>
                  <a:gd name="connsiteY34" fmla="*/ 32295 h 613592"/>
                  <a:gd name="connsiteX35" fmla="*/ 557819 w 678498"/>
                  <a:gd name="connsiteY35" fmla="*/ 42492 h 613592"/>
                  <a:gd name="connsiteX36" fmla="*/ 566317 w 678498"/>
                  <a:gd name="connsiteY36" fmla="*/ 56090 h 613592"/>
                  <a:gd name="connsiteX37" fmla="*/ 591813 w 678498"/>
                  <a:gd name="connsiteY37" fmla="*/ 64589 h 613592"/>
                  <a:gd name="connsiteX38" fmla="*/ 591813 w 678498"/>
                  <a:gd name="connsiteY38" fmla="*/ 86686 h 613592"/>
                  <a:gd name="connsiteX39" fmla="*/ 581615 w 678498"/>
                  <a:gd name="connsiteY39" fmla="*/ 96883 h 613592"/>
                  <a:gd name="connsiteX40" fmla="*/ 583314 w 678498"/>
                  <a:gd name="connsiteY40" fmla="*/ 105382 h 613592"/>
                  <a:gd name="connsiteX41" fmla="*/ 568017 w 678498"/>
                  <a:gd name="connsiteY41" fmla="*/ 129178 h 613592"/>
                  <a:gd name="connsiteX42" fmla="*/ 557819 w 678498"/>
                  <a:gd name="connsiteY42" fmla="*/ 197166 h 613592"/>
                  <a:gd name="connsiteX43" fmla="*/ 559518 w 678498"/>
                  <a:gd name="connsiteY43" fmla="*/ 224362 h 613592"/>
                  <a:gd name="connsiteX44" fmla="*/ 559518 w 678498"/>
                  <a:gd name="connsiteY44" fmla="*/ 236260 h 613592"/>
                  <a:gd name="connsiteX45" fmla="*/ 573116 w 678498"/>
                  <a:gd name="connsiteY45" fmla="*/ 244758 h 613592"/>
                  <a:gd name="connsiteX46" fmla="*/ 585014 w 678498"/>
                  <a:gd name="connsiteY46" fmla="*/ 244758 h 613592"/>
                  <a:gd name="connsiteX47" fmla="*/ 596912 w 678498"/>
                  <a:gd name="connsiteY47" fmla="*/ 232860 h 613592"/>
                  <a:gd name="connsiteX48" fmla="*/ 613909 w 678498"/>
                  <a:gd name="connsiteY48" fmla="*/ 277053 h 613592"/>
                  <a:gd name="connsiteX49" fmla="*/ 647903 w 678498"/>
                  <a:gd name="connsiteY49" fmla="*/ 294049 h 613592"/>
                  <a:gd name="connsiteX50" fmla="*/ 651303 w 678498"/>
                  <a:gd name="connsiteY50" fmla="*/ 321245 h 613592"/>
                  <a:gd name="connsiteX51" fmla="*/ 642804 w 678498"/>
                  <a:gd name="connsiteY51" fmla="*/ 334842 h 613592"/>
                  <a:gd name="connsiteX52" fmla="*/ 620708 w 678498"/>
                  <a:gd name="connsiteY52" fmla="*/ 355239 h 613592"/>
                  <a:gd name="connsiteX53" fmla="*/ 617309 w 678498"/>
                  <a:gd name="connsiteY53" fmla="*/ 360338 h 613592"/>
                  <a:gd name="connsiteX54" fmla="*/ 617309 w 678498"/>
                  <a:gd name="connsiteY54" fmla="*/ 372237 h 613592"/>
                  <a:gd name="connsiteX55" fmla="*/ 622408 w 678498"/>
                  <a:gd name="connsiteY55" fmla="*/ 379036 h 613592"/>
                  <a:gd name="connsiteX56" fmla="*/ 612209 w 678498"/>
                  <a:gd name="connsiteY56" fmla="*/ 397732 h 613592"/>
                  <a:gd name="connsiteX57" fmla="*/ 647903 w 678498"/>
                  <a:gd name="connsiteY57" fmla="*/ 399432 h 613592"/>
                  <a:gd name="connsiteX58" fmla="*/ 646204 w 678498"/>
                  <a:gd name="connsiteY58" fmla="*/ 409629 h 613592"/>
                  <a:gd name="connsiteX59" fmla="*/ 678498 w 678498"/>
                  <a:gd name="connsiteY59" fmla="*/ 406231 h 613592"/>
                  <a:gd name="connsiteX60" fmla="*/ 678498 w 678498"/>
                  <a:gd name="connsiteY60" fmla="*/ 419829 h 613592"/>
                  <a:gd name="connsiteX61" fmla="*/ 596912 w 678498"/>
                  <a:gd name="connsiteY61" fmla="*/ 458922 h 613592"/>
                  <a:gd name="connsiteX62" fmla="*/ 576516 w 678498"/>
                  <a:gd name="connsiteY62" fmla="*/ 458922 h 613592"/>
                  <a:gd name="connsiteX63" fmla="*/ 564618 w 678498"/>
                  <a:gd name="connsiteY63" fmla="*/ 477618 h 613592"/>
                  <a:gd name="connsiteX64" fmla="*/ 549320 w 678498"/>
                  <a:gd name="connsiteY64" fmla="*/ 470819 h 613592"/>
                  <a:gd name="connsiteX65" fmla="*/ 547621 w 678498"/>
                  <a:gd name="connsiteY65" fmla="*/ 491215 h 613592"/>
                  <a:gd name="connsiteX66" fmla="*/ 540822 w 678498"/>
                  <a:gd name="connsiteY66" fmla="*/ 499715 h 613592"/>
                  <a:gd name="connsiteX67" fmla="*/ 525524 w 678498"/>
                  <a:gd name="connsiteY67" fmla="*/ 496315 h 613592"/>
                  <a:gd name="connsiteX68" fmla="*/ 523825 w 678498"/>
                  <a:gd name="connsiteY68" fmla="*/ 513312 h 613592"/>
                  <a:gd name="connsiteX69" fmla="*/ 494930 w 678498"/>
                  <a:gd name="connsiteY69" fmla="*/ 540508 h 613592"/>
                  <a:gd name="connsiteX70" fmla="*/ 459236 w 678498"/>
                  <a:gd name="connsiteY70" fmla="*/ 557505 h 613592"/>
                  <a:gd name="connsiteX71" fmla="*/ 421842 w 678498"/>
                  <a:gd name="connsiteY71" fmla="*/ 581301 h 613592"/>
                  <a:gd name="connsiteX72" fmla="*/ 392947 w 678498"/>
                  <a:gd name="connsiteY72" fmla="*/ 586399 h 613592"/>
                  <a:gd name="connsiteX73" fmla="*/ 369151 w 678498"/>
                  <a:gd name="connsiteY73" fmla="*/ 606796 h 613592"/>
                  <a:gd name="connsiteX74" fmla="*/ 391237 w 678498"/>
                  <a:gd name="connsiteY74" fmla="*/ 613592 h 613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678498" h="613592">
                    <a:moveTo>
                      <a:pt x="0" y="136255"/>
                    </a:moveTo>
                    <a:lnTo>
                      <a:pt x="22410" y="129178"/>
                    </a:lnTo>
                    <a:lnTo>
                      <a:pt x="34308" y="159773"/>
                    </a:lnTo>
                    <a:lnTo>
                      <a:pt x="58104" y="168272"/>
                    </a:lnTo>
                    <a:lnTo>
                      <a:pt x="81900" y="168272"/>
                    </a:lnTo>
                    <a:lnTo>
                      <a:pt x="93798" y="159773"/>
                    </a:lnTo>
                    <a:lnTo>
                      <a:pt x="114195" y="129178"/>
                    </a:lnTo>
                    <a:lnTo>
                      <a:pt x="139690" y="129178"/>
                    </a:lnTo>
                    <a:lnTo>
                      <a:pt x="168585" y="125779"/>
                    </a:lnTo>
                    <a:lnTo>
                      <a:pt x="182183" y="120680"/>
                    </a:lnTo>
                    <a:lnTo>
                      <a:pt x="190682" y="101983"/>
                    </a:lnTo>
                    <a:lnTo>
                      <a:pt x="199180" y="74787"/>
                    </a:lnTo>
                    <a:lnTo>
                      <a:pt x="239973" y="71388"/>
                    </a:lnTo>
                    <a:lnTo>
                      <a:pt x="258670" y="66289"/>
                    </a:lnTo>
                    <a:lnTo>
                      <a:pt x="294364" y="61190"/>
                    </a:lnTo>
                    <a:lnTo>
                      <a:pt x="318160" y="67988"/>
                    </a:lnTo>
                    <a:lnTo>
                      <a:pt x="330058" y="71388"/>
                    </a:lnTo>
                    <a:lnTo>
                      <a:pt x="343655" y="67988"/>
                    </a:lnTo>
                    <a:lnTo>
                      <a:pt x="355553" y="73088"/>
                    </a:lnTo>
                    <a:lnTo>
                      <a:pt x="360652" y="61190"/>
                    </a:lnTo>
                    <a:lnTo>
                      <a:pt x="403145" y="81586"/>
                    </a:lnTo>
                    <a:lnTo>
                      <a:pt x="418443" y="84986"/>
                    </a:lnTo>
                    <a:lnTo>
                      <a:pt x="430341" y="73088"/>
                    </a:lnTo>
                    <a:lnTo>
                      <a:pt x="428641" y="61190"/>
                    </a:lnTo>
                    <a:lnTo>
                      <a:pt x="437139" y="39094"/>
                    </a:lnTo>
                    <a:lnTo>
                      <a:pt x="471134" y="32295"/>
                    </a:lnTo>
                    <a:lnTo>
                      <a:pt x="483032" y="20397"/>
                    </a:lnTo>
                    <a:lnTo>
                      <a:pt x="506828" y="16997"/>
                    </a:lnTo>
                    <a:lnTo>
                      <a:pt x="525524" y="16997"/>
                    </a:lnTo>
                    <a:lnTo>
                      <a:pt x="539122" y="28895"/>
                    </a:lnTo>
                    <a:lnTo>
                      <a:pt x="545921" y="16997"/>
                    </a:lnTo>
                    <a:lnTo>
                      <a:pt x="545921" y="3400"/>
                    </a:lnTo>
                    <a:lnTo>
                      <a:pt x="559518" y="0"/>
                    </a:lnTo>
                    <a:lnTo>
                      <a:pt x="562918" y="13598"/>
                    </a:lnTo>
                    <a:lnTo>
                      <a:pt x="559518" y="32295"/>
                    </a:lnTo>
                    <a:lnTo>
                      <a:pt x="557819" y="42492"/>
                    </a:lnTo>
                    <a:lnTo>
                      <a:pt x="566317" y="56090"/>
                    </a:lnTo>
                    <a:lnTo>
                      <a:pt x="591813" y="64589"/>
                    </a:lnTo>
                    <a:lnTo>
                      <a:pt x="591813" y="86686"/>
                    </a:lnTo>
                    <a:lnTo>
                      <a:pt x="581615" y="96883"/>
                    </a:lnTo>
                    <a:lnTo>
                      <a:pt x="583314" y="105382"/>
                    </a:lnTo>
                    <a:lnTo>
                      <a:pt x="568017" y="129178"/>
                    </a:lnTo>
                    <a:lnTo>
                      <a:pt x="557819" y="197166"/>
                    </a:lnTo>
                    <a:lnTo>
                      <a:pt x="559518" y="224362"/>
                    </a:lnTo>
                    <a:lnTo>
                      <a:pt x="559518" y="236260"/>
                    </a:lnTo>
                    <a:lnTo>
                      <a:pt x="573116" y="244758"/>
                    </a:lnTo>
                    <a:lnTo>
                      <a:pt x="585014" y="244758"/>
                    </a:lnTo>
                    <a:lnTo>
                      <a:pt x="596912" y="232860"/>
                    </a:lnTo>
                    <a:lnTo>
                      <a:pt x="613909" y="277053"/>
                    </a:lnTo>
                    <a:lnTo>
                      <a:pt x="647903" y="294049"/>
                    </a:lnTo>
                    <a:lnTo>
                      <a:pt x="651303" y="321245"/>
                    </a:lnTo>
                    <a:lnTo>
                      <a:pt x="642804" y="334842"/>
                    </a:lnTo>
                    <a:lnTo>
                      <a:pt x="620708" y="355239"/>
                    </a:lnTo>
                    <a:lnTo>
                      <a:pt x="617309" y="360338"/>
                    </a:lnTo>
                    <a:lnTo>
                      <a:pt x="617309" y="372237"/>
                    </a:lnTo>
                    <a:lnTo>
                      <a:pt x="622408" y="379036"/>
                    </a:lnTo>
                    <a:lnTo>
                      <a:pt x="612209" y="397732"/>
                    </a:lnTo>
                    <a:lnTo>
                      <a:pt x="647903" y="399432"/>
                    </a:lnTo>
                    <a:lnTo>
                      <a:pt x="646204" y="409629"/>
                    </a:lnTo>
                    <a:lnTo>
                      <a:pt x="678498" y="406231"/>
                    </a:lnTo>
                    <a:lnTo>
                      <a:pt x="678498" y="419829"/>
                    </a:lnTo>
                    <a:lnTo>
                      <a:pt x="596912" y="458922"/>
                    </a:lnTo>
                    <a:lnTo>
                      <a:pt x="576516" y="458922"/>
                    </a:lnTo>
                    <a:lnTo>
                      <a:pt x="564618" y="477618"/>
                    </a:lnTo>
                    <a:lnTo>
                      <a:pt x="549320" y="470819"/>
                    </a:lnTo>
                    <a:lnTo>
                      <a:pt x="547621" y="491215"/>
                    </a:lnTo>
                    <a:lnTo>
                      <a:pt x="540822" y="499715"/>
                    </a:lnTo>
                    <a:lnTo>
                      <a:pt x="525524" y="496315"/>
                    </a:lnTo>
                    <a:lnTo>
                      <a:pt x="523825" y="513312"/>
                    </a:lnTo>
                    <a:lnTo>
                      <a:pt x="494930" y="540508"/>
                    </a:lnTo>
                    <a:lnTo>
                      <a:pt x="459236" y="557505"/>
                    </a:lnTo>
                    <a:lnTo>
                      <a:pt x="421842" y="581301"/>
                    </a:lnTo>
                    <a:lnTo>
                      <a:pt x="392947" y="586399"/>
                    </a:lnTo>
                    <a:lnTo>
                      <a:pt x="369151" y="606796"/>
                    </a:lnTo>
                    <a:lnTo>
                      <a:pt x="391237" y="613592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A2DC9F22-074B-D1A7-F38A-904C5D1F5807}"/>
                  </a:ext>
                </a:extLst>
              </p:cNvPr>
              <p:cNvSpPr/>
              <p:nvPr/>
            </p:nvSpPr>
            <p:spPr>
              <a:xfrm>
                <a:off x="3212895" y="2510743"/>
                <a:ext cx="160265" cy="96883"/>
              </a:xfrm>
              <a:custGeom>
                <a:avLst/>
                <a:gdLst>
                  <a:gd name="connsiteX0" fmla="*/ 159773 w 160265"/>
                  <a:gd name="connsiteY0" fmla="*/ 0 h 96883"/>
                  <a:gd name="connsiteX1" fmla="*/ 160265 w 160265"/>
                  <a:gd name="connsiteY1" fmla="*/ 0 h 96883"/>
                  <a:gd name="connsiteX2" fmla="*/ 160265 w 160265"/>
                  <a:gd name="connsiteY2" fmla="*/ 72733 h 96883"/>
                  <a:gd name="connsiteX3" fmla="*/ 118980 w 160265"/>
                  <a:gd name="connsiteY3" fmla="*/ 90084 h 96883"/>
                  <a:gd name="connsiteX4" fmla="*/ 69688 w 160265"/>
                  <a:gd name="connsiteY4" fmla="*/ 88385 h 96883"/>
                  <a:gd name="connsiteX5" fmla="*/ 54391 w 160265"/>
                  <a:gd name="connsiteY5" fmla="*/ 83285 h 96883"/>
                  <a:gd name="connsiteX6" fmla="*/ 11898 w 160265"/>
                  <a:gd name="connsiteY6" fmla="*/ 96883 h 96883"/>
                  <a:gd name="connsiteX7" fmla="*/ 0 w 160265"/>
                  <a:gd name="connsiteY7" fmla="*/ 91784 h 96883"/>
                  <a:gd name="connsiteX8" fmla="*/ 56091 w 160265"/>
                  <a:gd name="connsiteY8" fmla="*/ 13597 h 96883"/>
                  <a:gd name="connsiteX9" fmla="*/ 81586 w 160265"/>
                  <a:gd name="connsiteY9" fmla="*/ 25495 h 96883"/>
                  <a:gd name="connsiteX10" fmla="*/ 130877 w 160265"/>
                  <a:gd name="connsiteY10" fmla="*/ 16997 h 96883"/>
                  <a:gd name="connsiteX11" fmla="*/ 159773 w 160265"/>
                  <a:gd name="connsiteY11" fmla="*/ 0 h 96883"/>
                  <a:gd name="connsiteX0" fmla="*/ 159773 w 294686"/>
                  <a:gd name="connsiteY0" fmla="*/ 0 h 96883"/>
                  <a:gd name="connsiteX1" fmla="*/ 160265 w 294686"/>
                  <a:gd name="connsiteY1" fmla="*/ 0 h 96883"/>
                  <a:gd name="connsiteX2" fmla="*/ 294686 w 294686"/>
                  <a:gd name="connsiteY2" fmla="*/ 32432 h 96883"/>
                  <a:gd name="connsiteX3" fmla="*/ 160265 w 294686"/>
                  <a:gd name="connsiteY3" fmla="*/ 72733 h 96883"/>
                  <a:gd name="connsiteX4" fmla="*/ 118980 w 294686"/>
                  <a:gd name="connsiteY4" fmla="*/ 90084 h 96883"/>
                  <a:gd name="connsiteX5" fmla="*/ 69688 w 294686"/>
                  <a:gd name="connsiteY5" fmla="*/ 88385 h 96883"/>
                  <a:gd name="connsiteX6" fmla="*/ 54391 w 294686"/>
                  <a:gd name="connsiteY6" fmla="*/ 83285 h 96883"/>
                  <a:gd name="connsiteX7" fmla="*/ 11898 w 294686"/>
                  <a:gd name="connsiteY7" fmla="*/ 96883 h 96883"/>
                  <a:gd name="connsiteX8" fmla="*/ 0 w 294686"/>
                  <a:gd name="connsiteY8" fmla="*/ 91784 h 96883"/>
                  <a:gd name="connsiteX9" fmla="*/ 56091 w 294686"/>
                  <a:gd name="connsiteY9" fmla="*/ 13597 h 96883"/>
                  <a:gd name="connsiteX10" fmla="*/ 81586 w 294686"/>
                  <a:gd name="connsiteY10" fmla="*/ 25495 h 96883"/>
                  <a:gd name="connsiteX11" fmla="*/ 130877 w 294686"/>
                  <a:gd name="connsiteY11" fmla="*/ 16997 h 96883"/>
                  <a:gd name="connsiteX12" fmla="*/ 159773 w 294686"/>
                  <a:gd name="connsiteY12" fmla="*/ 0 h 96883"/>
                  <a:gd name="connsiteX0" fmla="*/ 294686 w 386126"/>
                  <a:gd name="connsiteY0" fmla="*/ 32432 h 123872"/>
                  <a:gd name="connsiteX1" fmla="*/ 160265 w 386126"/>
                  <a:gd name="connsiteY1" fmla="*/ 72733 h 123872"/>
                  <a:gd name="connsiteX2" fmla="*/ 118980 w 386126"/>
                  <a:gd name="connsiteY2" fmla="*/ 90084 h 123872"/>
                  <a:gd name="connsiteX3" fmla="*/ 69688 w 386126"/>
                  <a:gd name="connsiteY3" fmla="*/ 88385 h 123872"/>
                  <a:gd name="connsiteX4" fmla="*/ 54391 w 386126"/>
                  <a:gd name="connsiteY4" fmla="*/ 83285 h 123872"/>
                  <a:gd name="connsiteX5" fmla="*/ 11898 w 386126"/>
                  <a:gd name="connsiteY5" fmla="*/ 96883 h 123872"/>
                  <a:gd name="connsiteX6" fmla="*/ 0 w 386126"/>
                  <a:gd name="connsiteY6" fmla="*/ 91784 h 123872"/>
                  <a:gd name="connsiteX7" fmla="*/ 56091 w 386126"/>
                  <a:gd name="connsiteY7" fmla="*/ 13597 h 123872"/>
                  <a:gd name="connsiteX8" fmla="*/ 81586 w 386126"/>
                  <a:gd name="connsiteY8" fmla="*/ 25495 h 123872"/>
                  <a:gd name="connsiteX9" fmla="*/ 130877 w 386126"/>
                  <a:gd name="connsiteY9" fmla="*/ 16997 h 123872"/>
                  <a:gd name="connsiteX10" fmla="*/ 159773 w 386126"/>
                  <a:gd name="connsiteY10" fmla="*/ 0 h 123872"/>
                  <a:gd name="connsiteX11" fmla="*/ 160265 w 386126"/>
                  <a:gd name="connsiteY11" fmla="*/ 0 h 123872"/>
                  <a:gd name="connsiteX12" fmla="*/ 386126 w 386126"/>
                  <a:gd name="connsiteY12" fmla="*/ 123872 h 123872"/>
                  <a:gd name="connsiteX0" fmla="*/ 160265 w 386126"/>
                  <a:gd name="connsiteY0" fmla="*/ 72733 h 123872"/>
                  <a:gd name="connsiteX1" fmla="*/ 118980 w 386126"/>
                  <a:gd name="connsiteY1" fmla="*/ 90084 h 123872"/>
                  <a:gd name="connsiteX2" fmla="*/ 69688 w 386126"/>
                  <a:gd name="connsiteY2" fmla="*/ 88385 h 123872"/>
                  <a:gd name="connsiteX3" fmla="*/ 54391 w 386126"/>
                  <a:gd name="connsiteY3" fmla="*/ 83285 h 123872"/>
                  <a:gd name="connsiteX4" fmla="*/ 11898 w 386126"/>
                  <a:gd name="connsiteY4" fmla="*/ 96883 h 123872"/>
                  <a:gd name="connsiteX5" fmla="*/ 0 w 386126"/>
                  <a:gd name="connsiteY5" fmla="*/ 91784 h 123872"/>
                  <a:gd name="connsiteX6" fmla="*/ 56091 w 386126"/>
                  <a:gd name="connsiteY6" fmla="*/ 13597 h 123872"/>
                  <a:gd name="connsiteX7" fmla="*/ 81586 w 386126"/>
                  <a:gd name="connsiteY7" fmla="*/ 25495 h 123872"/>
                  <a:gd name="connsiteX8" fmla="*/ 130877 w 386126"/>
                  <a:gd name="connsiteY8" fmla="*/ 16997 h 123872"/>
                  <a:gd name="connsiteX9" fmla="*/ 159773 w 386126"/>
                  <a:gd name="connsiteY9" fmla="*/ 0 h 123872"/>
                  <a:gd name="connsiteX10" fmla="*/ 160265 w 386126"/>
                  <a:gd name="connsiteY10" fmla="*/ 0 h 123872"/>
                  <a:gd name="connsiteX11" fmla="*/ 386126 w 386126"/>
                  <a:gd name="connsiteY11" fmla="*/ 123872 h 123872"/>
                  <a:gd name="connsiteX0" fmla="*/ 160265 w 160265"/>
                  <a:gd name="connsiteY0" fmla="*/ 72733 h 96883"/>
                  <a:gd name="connsiteX1" fmla="*/ 118980 w 160265"/>
                  <a:gd name="connsiteY1" fmla="*/ 90084 h 96883"/>
                  <a:gd name="connsiteX2" fmla="*/ 69688 w 160265"/>
                  <a:gd name="connsiteY2" fmla="*/ 88385 h 96883"/>
                  <a:gd name="connsiteX3" fmla="*/ 54391 w 160265"/>
                  <a:gd name="connsiteY3" fmla="*/ 83285 h 96883"/>
                  <a:gd name="connsiteX4" fmla="*/ 11898 w 160265"/>
                  <a:gd name="connsiteY4" fmla="*/ 96883 h 96883"/>
                  <a:gd name="connsiteX5" fmla="*/ 0 w 160265"/>
                  <a:gd name="connsiteY5" fmla="*/ 91784 h 96883"/>
                  <a:gd name="connsiteX6" fmla="*/ 56091 w 160265"/>
                  <a:gd name="connsiteY6" fmla="*/ 13597 h 96883"/>
                  <a:gd name="connsiteX7" fmla="*/ 81586 w 160265"/>
                  <a:gd name="connsiteY7" fmla="*/ 25495 h 96883"/>
                  <a:gd name="connsiteX8" fmla="*/ 130877 w 160265"/>
                  <a:gd name="connsiteY8" fmla="*/ 16997 h 96883"/>
                  <a:gd name="connsiteX9" fmla="*/ 159773 w 160265"/>
                  <a:gd name="connsiteY9" fmla="*/ 0 h 96883"/>
                  <a:gd name="connsiteX10" fmla="*/ 160265 w 160265"/>
                  <a:gd name="connsiteY10" fmla="*/ 0 h 96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265" h="96883">
                    <a:moveTo>
                      <a:pt x="160265" y="72733"/>
                    </a:moveTo>
                    <a:lnTo>
                      <a:pt x="118980" y="90084"/>
                    </a:lnTo>
                    <a:lnTo>
                      <a:pt x="69688" y="88385"/>
                    </a:lnTo>
                    <a:lnTo>
                      <a:pt x="54391" y="83285"/>
                    </a:lnTo>
                    <a:lnTo>
                      <a:pt x="11898" y="96883"/>
                    </a:lnTo>
                    <a:lnTo>
                      <a:pt x="0" y="91784"/>
                    </a:lnTo>
                    <a:lnTo>
                      <a:pt x="56091" y="13597"/>
                    </a:lnTo>
                    <a:lnTo>
                      <a:pt x="81586" y="25495"/>
                    </a:lnTo>
                    <a:lnTo>
                      <a:pt x="130877" y="16997"/>
                    </a:lnTo>
                    <a:lnTo>
                      <a:pt x="159773" y="0"/>
                    </a:lnTo>
                    <a:lnTo>
                      <a:pt x="160265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6188296C-095F-EA2B-56EC-17BC495C8264}"/>
                  </a:ext>
                </a:extLst>
              </p:cNvPr>
              <p:cNvSpPr/>
              <p:nvPr/>
            </p:nvSpPr>
            <p:spPr>
              <a:xfrm>
                <a:off x="2936743" y="1766269"/>
                <a:ext cx="436417" cy="725776"/>
              </a:xfrm>
              <a:custGeom>
                <a:avLst/>
                <a:gdLst>
                  <a:gd name="connsiteX0" fmla="*/ 253206 w 436417"/>
                  <a:gd name="connsiteY0" fmla="*/ 0 h 725776"/>
                  <a:gd name="connsiteX1" fmla="*/ 255757 w 436417"/>
                  <a:gd name="connsiteY1" fmla="*/ 17847 h 725776"/>
                  <a:gd name="connsiteX2" fmla="*/ 306748 w 436417"/>
                  <a:gd name="connsiteY2" fmla="*/ 56090 h 725776"/>
                  <a:gd name="connsiteX3" fmla="*/ 301648 w 436417"/>
                  <a:gd name="connsiteY3" fmla="*/ 81586 h 725776"/>
                  <a:gd name="connsiteX4" fmla="*/ 327145 w 436417"/>
                  <a:gd name="connsiteY4" fmla="*/ 86685 h 725776"/>
                  <a:gd name="connsiteX5" fmla="*/ 322045 w 436417"/>
                  <a:gd name="connsiteY5" fmla="*/ 117280 h 725776"/>
                  <a:gd name="connsiteX6" fmla="*/ 332243 w 436417"/>
                  <a:gd name="connsiteY6" fmla="*/ 119829 h 725776"/>
                  <a:gd name="connsiteX7" fmla="*/ 344991 w 436417"/>
                  <a:gd name="connsiteY7" fmla="*/ 127478 h 725776"/>
                  <a:gd name="connsiteX8" fmla="*/ 362838 w 436417"/>
                  <a:gd name="connsiteY8" fmla="*/ 117280 h 725776"/>
                  <a:gd name="connsiteX9" fmla="*/ 411280 w 436417"/>
                  <a:gd name="connsiteY9" fmla="*/ 140226 h 725776"/>
                  <a:gd name="connsiteX10" fmla="*/ 416379 w 436417"/>
                  <a:gd name="connsiteY10" fmla="*/ 165722 h 725776"/>
                  <a:gd name="connsiteX11" fmla="*/ 436417 w 436417"/>
                  <a:gd name="connsiteY11" fmla="*/ 174628 h 725776"/>
                  <a:gd name="connsiteX12" fmla="*/ 436417 w 436417"/>
                  <a:gd name="connsiteY12" fmla="*/ 616995 h 725776"/>
                  <a:gd name="connsiteX13" fmla="*/ 430826 w 436417"/>
                  <a:gd name="connsiteY13" fmla="*/ 616995 h 725776"/>
                  <a:gd name="connsiteX14" fmla="*/ 424027 w 436417"/>
                  <a:gd name="connsiteY14" fmla="*/ 628893 h 725776"/>
                  <a:gd name="connsiteX15" fmla="*/ 403631 w 436417"/>
                  <a:gd name="connsiteY15" fmla="*/ 644190 h 725776"/>
                  <a:gd name="connsiteX16" fmla="*/ 383234 w 436417"/>
                  <a:gd name="connsiteY16" fmla="*/ 628893 h 725776"/>
                  <a:gd name="connsiteX17" fmla="*/ 347540 w 436417"/>
                  <a:gd name="connsiteY17" fmla="*/ 628893 h 725776"/>
                  <a:gd name="connsiteX18" fmla="*/ 293149 w 436417"/>
                  <a:gd name="connsiteY18" fmla="*/ 644190 h 725776"/>
                  <a:gd name="connsiteX19" fmla="*/ 265954 w 436417"/>
                  <a:gd name="connsiteY19" fmla="*/ 605097 h 725776"/>
                  <a:gd name="connsiteX20" fmla="*/ 230260 w 436417"/>
                  <a:gd name="connsiteY20" fmla="*/ 596598 h 725776"/>
                  <a:gd name="connsiteX21" fmla="*/ 240458 w 436417"/>
                  <a:gd name="connsiteY21" fmla="*/ 533709 h 725776"/>
                  <a:gd name="connsiteX22" fmla="*/ 218362 w 436417"/>
                  <a:gd name="connsiteY22" fmla="*/ 554105 h 725776"/>
                  <a:gd name="connsiteX23" fmla="*/ 206464 w 436417"/>
                  <a:gd name="connsiteY23" fmla="*/ 603397 h 725776"/>
                  <a:gd name="connsiteX24" fmla="*/ 199665 w 436417"/>
                  <a:gd name="connsiteY24" fmla="*/ 623793 h 725776"/>
                  <a:gd name="connsiteX25" fmla="*/ 201365 w 436417"/>
                  <a:gd name="connsiteY25" fmla="*/ 661187 h 725776"/>
                  <a:gd name="connsiteX26" fmla="*/ 248957 w 436417"/>
                  <a:gd name="connsiteY26" fmla="*/ 696881 h 725776"/>
                  <a:gd name="connsiteX27" fmla="*/ 250657 w 436417"/>
                  <a:gd name="connsiteY27" fmla="*/ 725776 h 725776"/>
                  <a:gd name="connsiteX28" fmla="*/ 203065 w 436417"/>
                  <a:gd name="connsiteY28" fmla="*/ 708779 h 725776"/>
                  <a:gd name="connsiteX29" fmla="*/ 182668 w 436417"/>
                  <a:gd name="connsiteY29" fmla="*/ 701980 h 725776"/>
                  <a:gd name="connsiteX30" fmla="*/ 140176 w 436417"/>
                  <a:gd name="connsiteY30" fmla="*/ 662887 h 725776"/>
                  <a:gd name="connsiteX31" fmla="*/ 163971 w 436417"/>
                  <a:gd name="connsiteY31" fmla="*/ 576202 h 725776"/>
                  <a:gd name="connsiteX32" fmla="*/ 138476 w 436417"/>
                  <a:gd name="connsiteY32" fmla="*/ 547306 h 725776"/>
                  <a:gd name="connsiteX33" fmla="*/ 114680 w 436417"/>
                  <a:gd name="connsiteY33" fmla="*/ 572802 h 725776"/>
                  <a:gd name="connsiteX34" fmla="*/ 107881 w 436417"/>
                  <a:gd name="connsiteY34" fmla="*/ 547306 h 725776"/>
                  <a:gd name="connsiteX35" fmla="*/ 123178 w 436417"/>
                  <a:gd name="connsiteY35" fmla="*/ 538808 h 725776"/>
                  <a:gd name="connsiteX36" fmla="*/ 121479 w 436417"/>
                  <a:gd name="connsiteY36" fmla="*/ 486117 h 725776"/>
                  <a:gd name="connsiteX37" fmla="*/ 121479 w 436417"/>
                  <a:gd name="connsiteY37" fmla="*/ 453822 h 725776"/>
                  <a:gd name="connsiteX38" fmla="*/ 146974 w 436417"/>
                  <a:gd name="connsiteY38" fmla="*/ 418129 h 725776"/>
                  <a:gd name="connsiteX39" fmla="*/ 172470 w 436417"/>
                  <a:gd name="connsiteY39" fmla="*/ 350140 h 725776"/>
                  <a:gd name="connsiteX40" fmla="*/ 172470 w 436417"/>
                  <a:gd name="connsiteY40" fmla="*/ 334843 h 725776"/>
                  <a:gd name="connsiteX41" fmla="*/ 160572 w 436417"/>
                  <a:gd name="connsiteY41" fmla="*/ 343341 h 725776"/>
                  <a:gd name="connsiteX42" fmla="*/ 141875 w 436417"/>
                  <a:gd name="connsiteY42" fmla="*/ 355239 h 725776"/>
                  <a:gd name="connsiteX43" fmla="*/ 128278 w 436417"/>
                  <a:gd name="connsiteY43" fmla="*/ 360338 h 725776"/>
                  <a:gd name="connsiteX44" fmla="*/ 119779 w 436417"/>
                  <a:gd name="connsiteY44" fmla="*/ 372236 h 725776"/>
                  <a:gd name="connsiteX45" fmla="*/ 102782 w 436417"/>
                  <a:gd name="connsiteY45" fmla="*/ 377336 h 725776"/>
                  <a:gd name="connsiteX46" fmla="*/ 104482 w 436417"/>
                  <a:gd name="connsiteY46" fmla="*/ 392633 h 725776"/>
                  <a:gd name="connsiteX47" fmla="*/ 89184 w 436417"/>
                  <a:gd name="connsiteY47" fmla="*/ 407930 h 725776"/>
                  <a:gd name="connsiteX48" fmla="*/ 73887 w 436417"/>
                  <a:gd name="connsiteY48" fmla="*/ 401131 h 725776"/>
                  <a:gd name="connsiteX49" fmla="*/ 70487 w 436417"/>
                  <a:gd name="connsiteY49" fmla="*/ 384134 h 725776"/>
                  <a:gd name="connsiteX50" fmla="*/ 65388 w 436417"/>
                  <a:gd name="connsiteY50" fmla="*/ 343341 h 725776"/>
                  <a:gd name="connsiteX51" fmla="*/ 27995 w 436417"/>
                  <a:gd name="connsiteY51" fmla="*/ 305948 h 725776"/>
                  <a:gd name="connsiteX52" fmla="*/ 799 w 436417"/>
                  <a:gd name="connsiteY52" fmla="*/ 285551 h 725776"/>
                  <a:gd name="connsiteX53" fmla="*/ 0 w 436417"/>
                  <a:gd name="connsiteY53" fmla="*/ 281513 h 725776"/>
                  <a:gd name="connsiteX54" fmla="*/ 3350 w 436417"/>
                  <a:gd name="connsiteY54" fmla="*/ 283001 h 725776"/>
                  <a:gd name="connsiteX55" fmla="*/ 13548 w 436417"/>
                  <a:gd name="connsiteY55" fmla="*/ 175920 h 725776"/>
                  <a:gd name="connsiteX56" fmla="*/ 84936 w 436417"/>
                  <a:gd name="connsiteY56" fmla="*/ 61190 h 725776"/>
                  <a:gd name="connsiteX57" fmla="*/ 123180 w 436417"/>
                  <a:gd name="connsiteY57" fmla="*/ 63739 h 725776"/>
                  <a:gd name="connsiteX58" fmla="*/ 179269 w 436417"/>
                  <a:gd name="connsiteY58" fmla="*/ 45892 h 725776"/>
                  <a:gd name="connsiteX59" fmla="*/ 207315 w 436417"/>
                  <a:gd name="connsiteY59" fmla="*/ 40793 h 725776"/>
                  <a:gd name="connsiteX60" fmla="*/ 237910 w 436417"/>
                  <a:gd name="connsiteY60" fmla="*/ 20397 h 725776"/>
                  <a:gd name="connsiteX61" fmla="*/ 240459 w 436417"/>
                  <a:gd name="connsiteY61" fmla="*/ 5099 h 725776"/>
                  <a:gd name="connsiteX62" fmla="*/ 253206 w 436417"/>
                  <a:gd name="connsiteY62" fmla="*/ 0 h 725776"/>
                  <a:gd name="connsiteX0" fmla="*/ 253206 w 573221"/>
                  <a:gd name="connsiteY0" fmla="*/ 0 h 725776"/>
                  <a:gd name="connsiteX1" fmla="*/ 255757 w 573221"/>
                  <a:gd name="connsiteY1" fmla="*/ 17847 h 725776"/>
                  <a:gd name="connsiteX2" fmla="*/ 306748 w 573221"/>
                  <a:gd name="connsiteY2" fmla="*/ 56090 h 725776"/>
                  <a:gd name="connsiteX3" fmla="*/ 301648 w 573221"/>
                  <a:gd name="connsiteY3" fmla="*/ 81586 h 725776"/>
                  <a:gd name="connsiteX4" fmla="*/ 327145 w 573221"/>
                  <a:gd name="connsiteY4" fmla="*/ 86685 h 725776"/>
                  <a:gd name="connsiteX5" fmla="*/ 322045 w 573221"/>
                  <a:gd name="connsiteY5" fmla="*/ 117280 h 725776"/>
                  <a:gd name="connsiteX6" fmla="*/ 332243 w 573221"/>
                  <a:gd name="connsiteY6" fmla="*/ 119829 h 725776"/>
                  <a:gd name="connsiteX7" fmla="*/ 344991 w 573221"/>
                  <a:gd name="connsiteY7" fmla="*/ 127478 h 725776"/>
                  <a:gd name="connsiteX8" fmla="*/ 362838 w 573221"/>
                  <a:gd name="connsiteY8" fmla="*/ 117280 h 725776"/>
                  <a:gd name="connsiteX9" fmla="*/ 411280 w 573221"/>
                  <a:gd name="connsiteY9" fmla="*/ 140226 h 725776"/>
                  <a:gd name="connsiteX10" fmla="*/ 416379 w 573221"/>
                  <a:gd name="connsiteY10" fmla="*/ 165722 h 725776"/>
                  <a:gd name="connsiteX11" fmla="*/ 436417 w 573221"/>
                  <a:gd name="connsiteY11" fmla="*/ 174628 h 725776"/>
                  <a:gd name="connsiteX12" fmla="*/ 573220 w 573221"/>
                  <a:gd name="connsiteY12" fmla="*/ 398287 h 725776"/>
                  <a:gd name="connsiteX13" fmla="*/ 436417 w 573221"/>
                  <a:gd name="connsiteY13" fmla="*/ 616995 h 725776"/>
                  <a:gd name="connsiteX14" fmla="*/ 430826 w 573221"/>
                  <a:gd name="connsiteY14" fmla="*/ 616995 h 725776"/>
                  <a:gd name="connsiteX15" fmla="*/ 424027 w 573221"/>
                  <a:gd name="connsiteY15" fmla="*/ 628893 h 725776"/>
                  <a:gd name="connsiteX16" fmla="*/ 403631 w 573221"/>
                  <a:gd name="connsiteY16" fmla="*/ 644190 h 725776"/>
                  <a:gd name="connsiteX17" fmla="*/ 383234 w 573221"/>
                  <a:gd name="connsiteY17" fmla="*/ 628893 h 725776"/>
                  <a:gd name="connsiteX18" fmla="*/ 347540 w 573221"/>
                  <a:gd name="connsiteY18" fmla="*/ 628893 h 725776"/>
                  <a:gd name="connsiteX19" fmla="*/ 293149 w 573221"/>
                  <a:gd name="connsiteY19" fmla="*/ 644190 h 725776"/>
                  <a:gd name="connsiteX20" fmla="*/ 265954 w 573221"/>
                  <a:gd name="connsiteY20" fmla="*/ 605097 h 725776"/>
                  <a:gd name="connsiteX21" fmla="*/ 230260 w 573221"/>
                  <a:gd name="connsiteY21" fmla="*/ 596598 h 725776"/>
                  <a:gd name="connsiteX22" fmla="*/ 240458 w 573221"/>
                  <a:gd name="connsiteY22" fmla="*/ 533709 h 725776"/>
                  <a:gd name="connsiteX23" fmla="*/ 218362 w 573221"/>
                  <a:gd name="connsiteY23" fmla="*/ 554105 h 725776"/>
                  <a:gd name="connsiteX24" fmla="*/ 206464 w 573221"/>
                  <a:gd name="connsiteY24" fmla="*/ 603397 h 725776"/>
                  <a:gd name="connsiteX25" fmla="*/ 199665 w 573221"/>
                  <a:gd name="connsiteY25" fmla="*/ 623793 h 725776"/>
                  <a:gd name="connsiteX26" fmla="*/ 201365 w 573221"/>
                  <a:gd name="connsiteY26" fmla="*/ 661187 h 725776"/>
                  <a:gd name="connsiteX27" fmla="*/ 248957 w 573221"/>
                  <a:gd name="connsiteY27" fmla="*/ 696881 h 725776"/>
                  <a:gd name="connsiteX28" fmla="*/ 250657 w 573221"/>
                  <a:gd name="connsiteY28" fmla="*/ 725776 h 725776"/>
                  <a:gd name="connsiteX29" fmla="*/ 203065 w 573221"/>
                  <a:gd name="connsiteY29" fmla="*/ 708779 h 725776"/>
                  <a:gd name="connsiteX30" fmla="*/ 182668 w 573221"/>
                  <a:gd name="connsiteY30" fmla="*/ 701980 h 725776"/>
                  <a:gd name="connsiteX31" fmla="*/ 140176 w 573221"/>
                  <a:gd name="connsiteY31" fmla="*/ 662887 h 725776"/>
                  <a:gd name="connsiteX32" fmla="*/ 163971 w 573221"/>
                  <a:gd name="connsiteY32" fmla="*/ 576202 h 725776"/>
                  <a:gd name="connsiteX33" fmla="*/ 138476 w 573221"/>
                  <a:gd name="connsiteY33" fmla="*/ 547306 h 725776"/>
                  <a:gd name="connsiteX34" fmla="*/ 114680 w 573221"/>
                  <a:gd name="connsiteY34" fmla="*/ 572802 h 725776"/>
                  <a:gd name="connsiteX35" fmla="*/ 107881 w 573221"/>
                  <a:gd name="connsiteY35" fmla="*/ 547306 h 725776"/>
                  <a:gd name="connsiteX36" fmla="*/ 123178 w 573221"/>
                  <a:gd name="connsiteY36" fmla="*/ 538808 h 725776"/>
                  <a:gd name="connsiteX37" fmla="*/ 121479 w 573221"/>
                  <a:gd name="connsiteY37" fmla="*/ 486117 h 725776"/>
                  <a:gd name="connsiteX38" fmla="*/ 121479 w 573221"/>
                  <a:gd name="connsiteY38" fmla="*/ 453822 h 725776"/>
                  <a:gd name="connsiteX39" fmla="*/ 146974 w 573221"/>
                  <a:gd name="connsiteY39" fmla="*/ 418129 h 725776"/>
                  <a:gd name="connsiteX40" fmla="*/ 172470 w 573221"/>
                  <a:gd name="connsiteY40" fmla="*/ 350140 h 725776"/>
                  <a:gd name="connsiteX41" fmla="*/ 172470 w 573221"/>
                  <a:gd name="connsiteY41" fmla="*/ 334843 h 725776"/>
                  <a:gd name="connsiteX42" fmla="*/ 160572 w 573221"/>
                  <a:gd name="connsiteY42" fmla="*/ 343341 h 725776"/>
                  <a:gd name="connsiteX43" fmla="*/ 141875 w 573221"/>
                  <a:gd name="connsiteY43" fmla="*/ 355239 h 725776"/>
                  <a:gd name="connsiteX44" fmla="*/ 128278 w 573221"/>
                  <a:gd name="connsiteY44" fmla="*/ 360338 h 725776"/>
                  <a:gd name="connsiteX45" fmla="*/ 119779 w 573221"/>
                  <a:gd name="connsiteY45" fmla="*/ 372236 h 725776"/>
                  <a:gd name="connsiteX46" fmla="*/ 102782 w 573221"/>
                  <a:gd name="connsiteY46" fmla="*/ 377336 h 725776"/>
                  <a:gd name="connsiteX47" fmla="*/ 104482 w 573221"/>
                  <a:gd name="connsiteY47" fmla="*/ 392633 h 725776"/>
                  <a:gd name="connsiteX48" fmla="*/ 89184 w 573221"/>
                  <a:gd name="connsiteY48" fmla="*/ 407930 h 725776"/>
                  <a:gd name="connsiteX49" fmla="*/ 73887 w 573221"/>
                  <a:gd name="connsiteY49" fmla="*/ 401131 h 725776"/>
                  <a:gd name="connsiteX50" fmla="*/ 70487 w 573221"/>
                  <a:gd name="connsiteY50" fmla="*/ 384134 h 725776"/>
                  <a:gd name="connsiteX51" fmla="*/ 65388 w 573221"/>
                  <a:gd name="connsiteY51" fmla="*/ 343341 h 725776"/>
                  <a:gd name="connsiteX52" fmla="*/ 27995 w 573221"/>
                  <a:gd name="connsiteY52" fmla="*/ 305948 h 725776"/>
                  <a:gd name="connsiteX53" fmla="*/ 799 w 573221"/>
                  <a:gd name="connsiteY53" fmla="*/ 285551 h 725776"/>
                  <a:gd name="connsiteX54" fmla="*/ 0 w 573221"/>
                  <a:gd name="connsiteY54" fmla="*/ 281513 h 725776"/>
                  <a:gd name="connsiteX55" fmla="*/ 3350 w 573221"/>
                  <a:gd name="connsiteY55" fmla="*/ 283001 h 725776"/>
                  <a:gd name="connsiteX56" fmla="*/ 13548 w 573221"/>
                  <a:gd name="connsiteY56" fmla="*/ 175920 h 725776"/>
                  <a:gd name="connsiteX57" fmla="*/ 84936 w 573221"/>
                  <a:gd name="connsiteY57" fmla="*/ 61190 h 725776"/>
                  <a:gd name="connsiteX58" fmla="*/ 123180 w 573221"/>
                  <a:gd name="connsiteY58" fmla="*/ 63739 h 725776"/>
                  <a:gd name="connsiteX59" fmla="*/ 179269 w 573221"/>
                  <a:gd name="connsiteY59" fmla="*/ 45892 h 725776"/>
                  <a:gd name="connsiteX60" fmla="*/ 207315 w 573221"/>
                  <a:gd name="connsiteY60" fmla="*/ 40793 h 725776"/>
                  <a:gd name="connsiteX61" fmla="*/ 237910 w 573221"/>
                  <a:gd name="connsiteY61" fmla="*/ 20397 h 725776"/>
                  <a:gd name="connsiteX62" fmla="*/ 240459 w 573221"/>
                  <a:gd name="connsiteY62" fmla="*/ 5099 h 725776"/>
                  <a:gd name="connsiteX63" fmla="*/ 253206 w 573221"/>
                  <a:gd name="connsiteY63" fmla="*/ 0 h 725776"/>
                  <a:gd name="connsiteX0" fmla="*/ 573220 w 664660"/>
                  <a:gd name="connsiteY0" fmla="*/ 398287 h 725776"/>
                  <a:gd name="connsiteX1" fmla="*/ 436417 w 664660"/>
                  <a:gd name="connsiteY1" fmla="*/ 616995 h 725776"/>
                  <a:gd name="connsiteX2" fmla="*/ 430826 w 664660"/>
                  <a:gd name="connsiteY2" fmla="*/ 616995 h 725776"/>
                  <a:gd name="connsiteX3" fmla="*/ 424027 w 664660"/>
                  <a:gd name="connsiteY3" fmla="*/ 628893 h 725776"/>
                  <a:gd name="connsiteX4" fmla="*/ 403631 w 664660"/>
                  <a:gd name="connsiteY4" fmla="*/ 644190 h 725776"/>
                  <a:gd name="connsiteX5" fmla="*/ 383234 w 664660"/>
                  <a:gd name="connsiteY5" fmla="*/ 628893 h 725776"/>
                  <a:gd name="connsiteX6" fmla="*/ 347540 w 664660"/>
                  <a:gd name="connsiteY6" fmla="*/ 628893 h 725776"/>
                  <a:gd name="connsiteX7" fmla="*/ 293149 w 664660"/>
                  <a:gd name="connsiteY7" fmla="*/ 644190 h 725776"/>
                  <a:gd name="connsiteX8" fmla="*/ 265954 w 664660"/>
                  <a:gd name="connsiteY8" fmla="*/ 605097 h 725776"/>
                  <a:gd name="connsiteX9" fmla="*/ 230260 w 664660"/>
                  <a:gd name="connsiteY9" fmla="*/ 596598 h 725776"/>
                  <a:gd name="connsiteX10" fmla="*/ 240458 w 664660"/>
                  <a:gd name="connsiteY10" fmla="*/ 533709 h 725776"/>
                  <a:gd name="connsiteX11" fmla="*/ 218362 w 664660"/>
                  <a:gd name="connsiteY11" fmla="*/ 554105 h 725776"/>
                  <a:gd name="connsiteX12" fmla="*/ 206464 w 664660"/>
                  <a:gd name="connsiteY12" fmla="*/ 603397 h 725776"/>
                  <a:gd name="connsiteX13" fmla="*/ 199665 w 664660"/>
                  <a:gd name="connsiteY13" fmla="*/ 623793 h 725776"/>
                  <a:gd name="connsiteX14" fmla="*/ 201365 w 664660"/>
                  <a:gd name="connsiteY14" fmla="*/ 661187 h 725776"/>
                  <a:gd name="connsiteX15" fmla="*/ 248957 w 664660"/>
                  <a:gd name="connsiteY15" fmla="*/ 696881 h 725776"/>
                  <a:gd name="connsiteX16" fmla="*/ 250657 w 664660"/>
                  <a:gd name="connsiteY16" fmla="*/ 725776 h 725776"/>
                  <a:gd name="connsiteX17" fmla="*/ 203065 w 664660"/>
                  <a:gd name="connsiteY17" fmla="*/ 708779 h 725776"/>
                  <a:gd name="connsiteX18" fmla="*/ 182668 w 664660"/>
                  <a:gd name="connsiteY18" fmla="*/ 701980 h 725776"/>
                  <a:gd name="connsiteX19" fmla="*/ 140176 w 664660"/>
                  <a:gd name="connsiteY19" fmla="*/ 662887 h 725776"/>
                  <a:gd name="connsiteX20" fmla="*/ 163971 w 664660"/>
                  <a:gd name="connsiteY20" fmla="*/ 576202 h 725776"/>
                  <a:gd name="connsiteX21" fmla="*/ 138476 w 664660"/>
                  <a:gd name="connsiteY21" fmla="*/ 547306 h 725776"/>
                  <a:gd name="connsiteX22" fmla="*/ 114680 w 664660"/>
                  <a:gd name="connsiteY22" fmla="*/ 572802 h 725776"/>
                  <a:gd name="connsiteX23" fmla="*/ 107881 w 664660"/>
                  <a:gd name="connsiteY23" fmla="*/ 547306 h 725776"/>
                  <a:gd name="connsiteX24" fmla="*/ 123178 w 664660"/>
                  <a:gd name="connsiteY24" fmla="*/ 538808 h 725776"/>
                  <a:gd name="connsiteX25" fmla="*/ 121479 w 664660"/>
                  <a:gd name="connsiteY25" fmla="*/ 486117 h 725776"/>
                  <a:gd name="connsiteX26" fmla="*/ 121479 w 664660"/>
                  <a:gd name="connsiteY26" fmla="*/ 453822 h 725776"/>
                  <a:gd name="connsiteX27" fmla="*/ 146974 w 664660"/>
                  <a:gd name="connsiteY27" fmla="*/ 418129 h 725776"/>
                  <a:gd name="connsiteX28" fmla="*/ 172470 w 664660"/>
                  <a:gd name="connsiteY28" fmla="*/ 350140 h 725776"/>
                  <a:gd name="connsiteX29" fmla="*/ 172470 w 664660"/>
                  <a:gd name="connsiteY29" fmla="*/ 334843 h 725776"/>
                  <a:gd name="connsiteX30" fmla="*/ 160572 w 664660"/>
                  <a:gd name="connsiteY30" fmla="*/ 343341 h 725776"/>
                  <a:gd name="connsiteX31" fmla="*/ 141875 w 664660"/>
                  <a:gd name="connsiteY31" fmla="*/ 355239 h 725776"/>
                  <a:gd name="connsiteX32" fmla="*/ 128278 w 664660"/>
                  <a:gd name="connsiteY32" fmla="*/ 360338 h 725776"/>
                  <a:gd name="connsiteX33" fmla="*/ 119779 w 664660"/>
                  <a:gd name="connsiteY33" fmla="*/ 372236 h 725776"/>
                  <a:gd name="connsiteX34" fmla="*/ 102782 w 664660"/>
                  <a:gd name="connsiteY34" fmla="*/ 377336 h 725776"/>
                  <a:gd name="connsiteX35" fmla="*/ 104482 w 664660"/>
                  <a:gd name="connsiteY35" fmla="*/ 392633 h 725776"/>
                  <a:gd name="connsiteX36" fmla="*/ 89184 w 664660"/>
                  <a:gd name="connsiteY36" fmla="*/ 407930 h 725776"/>
                  <a:gd name="connsiteX37" fmla="*/ 73887 w 664660"/>
                  <a:gd name="connsiteY37" fmla="*/ 401131 h 725776"/>
                  <a:gd name="connsiteX38" fmla="*/ 70487 w 664660"/>
                  <a:gd name="connsiteY38" fmla="*/ 384134 h 725776"/>
                  <a:gd name="connsiteX39" fmla="*/ 65388 w 664660"/>
                  <a:gd name="connsiteY39" fmla="*/ 343341 h 725776"/>
                  <a:gd name="connsiteX40" fmla="*/ 27995 w 664660"/>
                  <a:gd name="connsiteY40" fmla="*/ 305948 h 725776"/>
                  <a:gd name="connsiteX41" fmla="*/ 799 w 664660"/>
                  <a:gd name="connsiteY41" fmla="*/ 285551 h 725776"/>
                  <a:gd name="connsiteX42" fmla="*/ 0 w 664660"/>
                  <a:gd name="connsiteY42" fmla="*/ 281513 h 725776"/>
                  <a:gd name="connsiteX43" fmla="*/ 3350 w 664660"/>
                  <a:gd name="connsiteY43" fmla="*/ 283001 h 725776"/>
                  <a:gd name="connsiteX44" fmla="*/ 13548 w 664660"/>
                  <a:gd name="connsiteY44" fmla="*/ 175920 h 725776"/>
                  <a:gd name="connsiteX45" fmla="*/ 84936 w 664660"/>
                  <a:gd name="connsiteY45" fmla="*/ 61190 h 725776"/>
                  <a:gd name="connsiteX46" fmla="*/ 123180 w 664660"/>
                  <a:gd name="connsiteY46" fmla="*/ 63739 h 725776"/>
                  <a:gd name="connsiteX47" fmla="*/ 179269 w 664660"/>
                  <a:gd name="connsiteY47" fmla="*/ 45892 h 725776"/>
                  <a:gd name="connsiteX48" fmla="*/ 207315 w 664660"/>
                  <a:gd name="connsiteY48" fmla="*/ 40793 h 725776"/>
                  <a:gd name="connsiteX49" fmla="*/ 237910 w 664660"/>
                  <a:gd name="connsiteY49" fmla="*/ 20397 h 725776"/>
                  <a:gd name="connsiteX50" fmla="*/ 240459 w 664660"/>
                  <a:gd name="connsiteY50" fmla="*/ 5099 h 725776"/>
                  <a:gd name="connsiteX51" fmla="*/ 253206 w 664660"/>
                  <a:gd name="connsiteY51" fmla="*/ 0 h 725776"/>
                  <a:gd name="connsiteX52" fmla="*/ 255757 w 664660"/>
                  <a:gd name="connsiteY52" fmla="*/ 17847 h 725776"/>
                  <a:gd name="connsiteX53" fmla="*/ 306748 w 664660"/>
                  <a:gd name="connsiteY53" fmla="*/ 56090 h 725776"/>
                  <a:gd name="connsiteX54" fmla="*/ 301648 w 664660"/>
                  <a:gd name="connsiteY54" fmla="*/ 81586 h 725776"/>
                  <a:gd name="connsiteX55" fmla="*/ 327145 w 664660"/>
                  <a:gd name="connsiteY55" fmla="*/ 86685 h 725776"/>
                  <a:gd name="connsiteX56" fmla="*/ 322045 w 664660"/>
                  <a:gd name="connsiteY56" fmla="*/ 117280 h 725776"/>
                  <a:gd name="connsiteX57" fmla="*/ 332243 w 664660"/>
                  <a:gd name="connsiteY57" fmla="*/ 119829 h 725776"/>
                  <a:gd name="connsiteX58" fmla="*/ 344991 w 664660"/>
                  <a:gd name="connsiteY58" fmla="*/ 127478 h 725776"/>
                  <a:gd name="connsiteX59" fmla="*/ 362838 w 664660"/>
                  <a:gd name="connsiteY59" fmla="*/ 117280 h 725776"/>
                  <a:gd name="connsiteX60" fmla="*/ 411280 w 664660"/>
                  <a:gd name="connsiteY60" fmla="*/ 140226 h 725776"/>
                  <a:gd name="connsiteX61" fmla="*/ 416379 w 664660"/>
                  <a:gd name="connsiteY61" fmla="*/ 165722 h 725776"/>
                  <a:gd name="connsiteX62" fmla="*/ 436417 w 664660"/>
                  <a:gd name="connsiteY62" fmla="*/ 174628 h 725776"/>
                  <a:gd name="connsiteX63" fmla="*/ 664660 w 664660"/>
                  <a:gd name="connsiteY63" fmla="*/ 489727 h 725776"/>
                  <a:gd name="connsiteX0" fmla="*/ 436417 w 664660"/>
                  <a:gd name="connsiteY0" fmla="*/ 616995 h 725776"/>
                  <a:gd name="connsiteX1" fmla="*/ 430826 w 664660"/>
                  <a:gd name="connsiteY1" fmla="*/ 616995 h 725776"/>
                  <a:gd name="connsiteX2" fmla="*/ 424027 w 664660"/>
                  <a:gd name="connsiteY2" fmla="*/ 628893 h 725776"/>
                  <a:gd name="connsiteX3" fmla="*/ 403631 w 664660"/>
                  <a:gd name="connsiteY3" fmla="*/ 644190 h 725776"/>
                  <a:gd name="connsiteX4" fmla="*/ 383234 w 664660"/>
                  <a:gd name="connsiteY4" fmla="*/ 628893 h 725776"/>
                  <a:gd name="connsiteX5" fmla="*/ 347540 w 664660"/>
                  <a:gd name="connsiteY5" fmla="*/ 628893 h 725776"/>
                  <a:gd name="connsiteX6" fmla="*/ 293149 w 664660"/>
                  <a:gd name="connsiteY6" fmla="*/ 644190 h 725776"/>
                  <a:gd name="connsiteX7" fmla="*/ 265954 w 664660"/>
                  <a:gd name="connsiteY7" fmla="*/ 605097 h 725776"/>
                  <a:gd name="connsiteX8" fmla="*/ 230260 w 664660"/>
                  <a:gd name="connsiteY8" fmla="*/ 596598 h 725776"/>
                  <a:gd name="connsiteX9" fmla="*/ 240458 w 664660"/>
                  <a:gd name="connsiteY9" fmla="*/ 533709 h 725776"/>
                  <a:gd name="connsiteX10" fmla="*/ 218362 w 664660"/>
                  <a:gd name="connsiteY10" fmla="*/ 554105 h 725776"/>
                  <a:gd name="connsiteX11" fmla="*/ 206464 w 664660"/>
                  <a:gd name="connsiteY11" fmla="*/ 603397 h 725776"/>
                  <a:gd name="connsiteX12" fmla="*/ 199665 w 664660"/>
                  <a:gd name="connsiteY12" fmla="*/ 623793 h 725776"/>
                  <a:gd name="connsiteX13" fmla="*/ 201365 w 664660"/>
                  <a:gd name="connsiteY13" fmla="*/ 661187 h 725776"/>
                  <a:gd name="connsiteX14" fmla="*/ 248957 w 664660"/>
                  <a:gd name="connsiteY14" fmla="*/ 696881 h 725776"/>
                  <a:gd name="connsiteX15" fmla="*/ 250657 w 664660"/>
                  <a:gd name="connsiteY15" fmla="*/ 725776 h 725776"/>
                  <a:gd name="connsiteX16" fmla="*/ 203065 w 664660"/>
                  <a:gd name="connsiteY16" fmla="*/ 708779 h 725776"/>
                  <a:gd name="connsiteX17" fmla="*/ 182668 w 664660"/>
                  <a:gd name="connsiteY17" fmla="*/ 701980 h 725776"/>
                  <a:gd name="connsiteX18" fmla="*/ 140176 w 664660"/>
                  <a:gd name="connsiteY18" fmla="*/ 662887 h 725776"/>
                  <a:gd name="connsiteX19" fmla="*/ 163971 w 664660"/>
                  <a:gd name="connsiteY19" fmla="*/ 576202 h 725776"/>
                  <a:gd name="connsiteX20" fmla="*/ 138476 w 664660"/>
                  <a:gd name="connsiteY20" fmla="*/ 547306 h 725776"/>
                  <a:gd name="connsiteX21" fmla="*/ 114680 w 664660"/>
                  <a:gd name="connsiteY21" fmla="*/ 572802 h 725776"/>
                  <a:gd name="connsiteX22" fmla="*/ 107881 w 664660"/>
                  <a:gd name="connsiteY22" fmla="*/ 547306 h 725776"/>
                  <a:gd name="connsiteX23" fmla="*/ 123178 w 664660"/>
                  <a:gd name="connsiteY23" fmla="*/ 538808 h 725776"/>
                  <a:gd name="connsiteX24" fmla="*/ 121479 w 664660"/>
                  <a:gd name="connsiteY24" fmla="*/ 486117 h 725776"/>
                  <a:gd name="connsiteX25" fmla="*/ 121479 w 664660"/>
                  <a:gd name="connsiteY25" fmla="*/ 453822 h 725776"/>
                  <a:gd name="connsiteX26" fmla="*/ 146974 w 664660"/>
                  <a:gd name="connsiteY26" fmla="*/ 418129 h 725776"/>
                  <a:gd name="connsiteX27" fmla="*/ 172470 w 664660"/>
                  <a:gd name="connsiteY27" fmla="*/ 350140 h 725776"/>
                  <a:gd name="connsiteX28" fmla="*/ 172470 w 664660"/>
                  <a:gd name="connsiteY28" fmla="*/ 334843 h 725776"/>
                  <a:gd name="connsiteX29" fmla="*/ 160572 w 664660"/>
                  <a:gd name="connsiteY29" fmla="*/ 343341 h 725776"/>
                  <a:gd name="connsiteX30" fmla="*/ 141875 w 664660"/>
                  <a:gd name="connsiteY30" fmla="*/ 355239 h 725776"/>
                  <a:gd name="connsiteX31" fmla="*/ 128278 w 664660"/>
                  <a:gd name="connsiteY31" fmla="*/ 360338 h 725776"/>
                  <a:gd name="connsiteX32" fmla="*/ 119779 w 664660"/>
                  <a:gd name="connsiteY32" fmla="*/ 372236 h 725776"/>
                  <a:gd name="connsiteX33" fmla="*/ 102782 w 664660"/>
                  <a:gd name="connsiteY33" fmla="*/ 377336 h 725776"/>
                  <a:gd name="connsiteX34" fmla="*/ 104482 w 664660"/>
                  <a:gd name="connsiteY34" fmla="*/ 392633 h 725776"/>
                  <a:gd name="connsiteX35" fmla="*/ 89184 w 664660"/>
                  <a:gd name="connsiteY35" fmla="*/ 407930 h 725776"/>
                  <a:gd name="connsiteX36" fmla="*/ 73887 w 664660"/>
                  <a:gd name="connsiteY36" fmla="*/ 401131 h 725776"/>
                  <a:gd name="connsiteX37" fmla="*/ 70487 w 664660"/>
                  <a:gd name="connsiteY37" fmla="*/ 384134 h 725776"/>
                  <a:gd name="connsiteX38" fmla="*/ 65388 w 664660"/>
                  <a:gd name="connsiteY38" fmla="*/ 343341 h 725776"/>
                  <a:gd name="connsiteX39" fmla="*/ 27995 w 664660"/>
                  <a:gd name="connsiteY39" fmla="*/ 305948 h 725776"/>
                  <a:gd name="connsiteX40" fmla="*/ 799 w 664660"/>
                  <a:gd name="connsiteY40" fmla="*/ 285551 h 725776"/>
                  <a:gd name="connsiteX41" fmla="*/ 0 w 664660"/>
                  <a:gd name="connsiteY41" fmla="*/ 281513 h 725776"/>
                  <a:gd name="connsiteX42" fmla="*/ 3350 w 664660"/>
                  <a:gd name="connsiteY42" fmla="*/ 283001 h 725776"/>
                  <a:gd name="connsiteX43" fmla="*/ 13548 w 664660"/>
                  <a:gd name="connsiteY43" fmla="*/ 175920 h 725776"/>
                  <a:gd name="connsiteX44" fmla="*/ 84936 w 664660"/>
                  <a:gd name="connsiteY44" fmla="*/ 61190 h 725776"/>
                  <a:gd name="connsiteX45" fmla="*/ 123180 w 664660"/>
                  <a:gd name="connsiteY45" fmla="*/ 63739 h 725776"/>
                  <a:gd name="connsiteX46" fmla="*/ 179269 w 664660"/>
                  <a:gd name="connsiteY46" fmla="*/ 45892 h 725776"/>
                  <a:gd name="connsiteX47" fmla="*/ 207315 w 664660"/>
                  <a:gd name="connsiteY47" fmla="*/ 40793 h 725776"/>
                  <a:gd name="connsiteX48" fmla="*/ 237910 w 664660"/>
                  <a:gd name="connsiteY48" fmla="*/ 20397 h 725776"/>
                  <a:gd name="connsiteX49" fmla="*/ 240459 w 664660"/>
                  <a:gd name="connsiteY49" fmla="*/ 5099 h 725776"/>
                  <a:gd name="connsiteX50" fmla="*/ 253206 w 664660"/>
                  <a:gd name="connsiteY50" fmla="*/ 0 h 725776"/>
                  <a:gd name="connsiteX51" fmla="*/ 255757 w 664660"/>
                  <a:gd name="connsiteY51" fmla="*/ 17847 h 725776"/>
                  <a:gd name="connsiteX52" fmla="*/ 306748 w 664660"/>
                  <a:gd name="connsiteY52" fmla="*/ 56090 h 725776"/>
                  <a:gd name="connsiteX53" fmla="*/ 301648 w 664660"/>
                  <a:gd name="connsiteY53" fmla="*/ 81586 h 725776"/>
                  <a:gd name="connsiteX54" fmla="*/ 327145 w 664660"/>
                  <a:gd name="connsiteY54" fmla="*/ 86685 h 725776"/>
                  <a:gd name="connsiteX55" fmla="*/ 322045 w 664660"/>
                  <a:gd name="connsiteY55" fmla="*/ 117280 h 725776"/>
                  <a:gd name="connsiteX56" fmla="*/ 332243 w 664660"/>
                  <a:gd name="connsiteY56" fmla="*/ 119829 h 725776"/>
                  <a:gd name="connsiteX57" fmla="*/ 344991 w 664660"/>
                  <a:gd name="connsiteY57" fmla="*/ 127478 h 725776"/>
                  <a:gd name="connsiteX58" fmla="*/ 362838 w 664660"/>
                  <a:gd name="connsiteY58" fmla="*/ 117280 h 725776"/>
                  <a:gd name="connsiteX59" fmla="*/ 411280 w 664660"/>
                  <a:gd name="connsiteY59" fmla="*/ 140226 h 725776"/>
                  <a:gd name="connsiteX60" fmla="*/ 416379 w 664660"/>
                  <a:gd name="connsiteY60" fmla="*/ 165722 h 725776"/>
                  <a:gd name="connsiteX61" fmla="*/ 436417 w 664660"/>
                  <a:gd name="connsiteY61" fmla="*/ 174628 h 725776"/>
                  <a:gd name="connsiteX62" fmla="*/ 664660 w 664660"/>
                  <a:gd name="connsiteY62" fmla="*/ 489727 h 725776"/>
                  <a:gd name="connsiteX0" fmla="*/ 436417 w 436417"/>
                  <a:gd name="connsiteY0" fmla="*/ 616995 h 725776"/>
                  <a:gd name="connsiteX1" fmla="*/ 430826 w 436417"/>
                  <a:gd name="connsiteY1" fmla="*/ 616995 h 725776"/>
                  <a:gd name="connsiteX2" fmla="*/ 424027 w 436417"/>
                  <a:gd name="connsiteY2" fmla="*/ 628893 h 725776"/>
                  <a:gd name="connsiteX3" fmla="*/ 403631 w 436417"/>
                  <a:gd name="connsiteY3" fmla="*/ 644190 h 725776"/>
                  <a:gd name="connsiteX4" fmla="*/ 383234 w 436417"/>
                  <a:gd name="connsiteY4" fmla="*/ 628893 h 725776"/>
                  <a:gd name="connsiteX5" fmla="*/ 347540 w 436417"/>
                  <a:gd name="connsiteY5" fmla="*/ 628893 h 725776"/>
                  <a:gd name="connsiteX6" fmla="*/ 293149 w 436417"/>
                  <a:gd name="connsiteY6" fmla="*/ 644190 h 725776"/>
                  <a:gd name="connsiteX7" fmla="*/ 265954 w 436417"/>
                  <a:gd name="connsiteY7" fmla="*/ 605097 h 725776"/>
                  <a:gd name="connsiteX8" fmla="*/ 230260 w 436417"/>
                  <a:gd name="connsiteY8" fmla="*/ 596598 h 725776"/>
                  <a:gd name="connsiteX9" fmla="*/ 240458 w 436417"/>
                  <a:gd name="connsiteY9" fmla="*/ 533709 h 725776"/>
                  <a:gd name="connsiteX10" fmla="*/ 218362 w 436417"/>
                  <a:gd name="connsiteY10" fmla="*/ 554105 h 725776"/>
                  <a:gd name="connsiteX11" fmla="*/ 206464 w 436417"/>
                  <a:gd name="connsiteY11" fmla="*/ 603397 h 725776"/>
                  <a:gd name="connsiteX12" fmla="*/ 199665 w 436417"/>
                  <a:gd name="connsiteY12" fmla="*/ 623793 h 725776"/>
                  <a:gd name="connsiteX13" fmla="*/ 201365 w 436417"/>
                  <a:gd name="connsiteY13" fmla="*/ 661187 h 725776"/>
                  <a:gd name="connsiteX14" fmla="*/ 248957 w 436417"/>
                  <a:gd name="connsiteY14" fmla="*/ 696881 h 725776"/>
                  <a:gd name="connsiteX15" fmla="*/ 250657 w 436417"/>
                  <a:gd name="connsiteY15" fmla="*/ 725776 h 725776"/>
                  <a:gd name="connsiteX16" fmla="*/ 203065 w 436417"/>
                  <a:gd name="connsiteY16" fmla="*/ 708779 h 725776"/>
                  <a:gd name="connsiteX17" fmla="*/ 182668 w 436417"/>
                  <a:gd name="connsiteY17" fmla="*/ 701980 h 725776"/>
                  <a:gd name="connsiteX18" fmla="*/ 140176 w 436417"/>
                  <a:gd name="connsiteY18" fmla="*/ 662887 h 725776"/>
                  <a:gd name="connsiteX19" fmla="*/ 163971 w 436417"/>
                  <a:gd name="connsiteY19" fmla="*/ 576202 h 725776"/>
                  <a:gd name="connsiteX20" fmla="*/ 138476 w 436417"/>
                  <a:gd name="connsiteY20" fmla="*/ 547306 h 725776"/>
                  <a:gd name="connsiteX21" fmla="*/ 114680 w 436417"/>
                  <a:gd name="connsiteY21" fmla="*/ 572802 h 725776"/>
                  <a:gd name="connsiteX22" fmla="*/ 107881 w 436417"/>
                  <a:gd name="connsiteY22" fmla="*/ 547306 h 725776"/>
                  <a:gd name="connsiteX23" fmla="*/ 123178 w 436417"/>
                  <a:gd name="connsiteY23" fmla="*/ 538808 h 725776"/>
                  <a:gd name="connsiteX24" fmla="*/ 121479 w 436417"/>
                  <a:gd name="connsiteY24" fmla="*/ 486117 h 725776"/>
                  <a:gd name="connsiteX25" fmla="*/ 121479 w 436417"/>
                  <a:gd name="connsiteY25" fmla="*/ 453822 h 725776"/>
                  <a:gd name="connsiteX26" fmla="*/ 146974 w 436417"/>
                  <a:gd name="connsiteY26" fmla="*/ 418129 h 725776"/>
                  <a:gd name="connsiteX27" fmla="*/ 172470 w 436417"/>
                  <a:gd name="connsiteY27" fmla="*/ 350140 h 725776"/>
                  <a:gd name="connsiteX28" fmla="*/ 172470 w 436417"/>
                  <a:gd name="connsiteY28" fmla="*/ 334843 h 725776"/>
                  <a:gd name="connsiteX29" fmla="*/ 160572 w 436417"/>
                  <a:gd name="connsiteY29" fmla="*/ 343341 h 725776"/>
                  <a:gd name="connsiteX30" fmla="*/ 141875 w 436417"/>
                  <a:gd name="connsiteY30" fmla="*/ 355239 h 725776"/>
                  <a:gd name="connsiteX31" fmla="*/ 128278 w 436417"/>
                  <a:gd name="connsiteY31" fmla="*/ 360338 h 725776"/>
                  <a:gd name="connsiteX32" fmla="*/ 119779 w 436417"/>
                  <a:gd name="connsiteY32" fmla="*/ 372236 h 725776"/>
                  <a:gd name="connsiteX33" fmla="*/ 102782 w 436417"/>
                  <a:gd name="connsiteY33" fmla="*/ 377336 h 725776"/>
                  <a:gd name="connsiteX34" fmla="*/ 104482 w 436417"/>
                  <a:gd name="connsiteY34" fmla="*/ 392633 h 725776"/>
                  <a:gd name="connsiteX35" fmla="*/ 89184 w 436417"/>
                  <a:gd name="connsiteY35" fmla="*/ 407930 h 725776"/>
                  <a:gd name="connsiteX36" fmla="*/ 73887 w 436417"/>
                  <a:gd name="connsiteY36" fmla="*/ 401131 h 725776"/>
                  <a:gd name="connsiteX37" fmla="*/ 70487 w 436417"/>
                  <a:gd name="connsiteY37" fmla="*/ 384134 h 725776"/>
                  <a:gd name="connsiteX38" fmla="*/ 65388 w 436417"/>
                  <a:gd name="connsiteY38" fmla="*/ 343341 h 725776"/>
                  <a:gd name="connsiteX39" fmla="*/ 27995 w 436417"/>
                  <a:gd name="connsiteY39" fmla="*/ 305948 h 725776"/>
                  <a:gd name="connsiteX40" fmla="*/ 799 w 436417"/>
                  <a:gd name="connsiteY40" fmla="*/ 285551 h 725776"/>
                  <a:gd name="connsiteX41" fmla="*/ 0 w 436417"/>
                  <a:gd name="connsiteY41" fmla="*/ 281513 h 725776"/>
                  <a:gd name="connsiteX42" fmla="*/ 3350 w 436417"/>
                  <a:gd name="connsiteY42" fmla="*/ 283001 h 725776"/>
                  <a:gd name="connsiteX43" fmla="*/ 13548 w 436417"/>
                  <a:gd name="connsiteY43" fmla="*/ 175920 h 725776"/>
                  <a:gd name="connsiteX44" fmla="*/ 84936 w 436417"/>
                  <a:gd name="connsiteY44" fmla="*/ 61190 h 725776"/>
                  <a:gd name="connsiteX45" fmla="*/ 123180 w 436417"/>
                  <a:gd name="connsiteY45" fmla="*/ 63739 h 725776"/>
                  <a:gd name="connsiteX46" fmla="*/ 179269 w 436417"/>
                  <a:gd name="connsiteY46" fmla="*/ 45892 h 725776"/>
                  <a:gd name="connsiteX47" fmla="*/ 207315 w 436417"/>
                  <a:gd name="connsiteY47" fmla="*/ 40793 h 725776"/>
                  <a:gd name="connsiteX48" fmla="*/ 237910 w 436417"/>
                  <a:gd name="connsiteY48" fmla="*/ 20397 h 725776"/>
                  <a:gd name="connsiteX49" fmla="*/ 240459 w 436417"/>
                  <a:gd name="connsiteY49" fmla="*/ 5099 h 725776"/>
                  <a:gd name="connsiteX50" fmla="*/ 253206 w 436417"/>
                  <a:gd name="connsiteY50" fmla="*/ 0 h 725776"/>
                  <a:gd name="connsiteX51" fmla="*/ 255757 w 436417"/>
                  <a:gd name="connsiteY51" fmla="*/ 17847 h 725776"/>
                  <a:gd name="connsiteX52" fmla="*/ 306748 w 436417"/>
                  <a:gd name="connsiteY52" fmla="*/ 56090 h 725776"/>
                  <a:gd name="connsiteX53" fmla="*/ 301648 w 436417"/>
                  <a:gd name="connsiteY53" fmla="*/ 81586 h 725776"/>
                  <a:gd name="connsiteX54" fmla="*/ 327145 w 436417"/>
                  <a:gd name="connsiteY54" fmla="*/ 86685 h 725776"/>
                  <a:gd name="connsiteX55" fmla="*/ 322045 w 436417"/>
                  <a:gd name="connsiteY55" fmla="*/ 117280 h 725776"/>
                  <a:gd name="connsiteX56" fmla="*/ 332243 w 436417"/>
                  <a:gd name="connsiteY56" fmla="*/ 119829 h 725776"/>
                  <a:gd name="connsiteX57" fmla="*/ 344991 w 436417"/>
                  <a:gd name="connsiteY57" fmla="*/ 127478 h 725776"/>
                  <a:gd name="connsiteX58" fmla="*/ 362838 w 436417"/>
                  <a:gd name="connsiteY58" fmla="*/ 117280 h 725776"/>
                  <a:gd name="connsiteX59" fmla="*/ 411280 w 436417"/>
                  <a:gd name="connsiteY59" fmla="*/ 140226 h 725776"/>
                  <a:gd name="connsiteX60" fmla="*/ 416379 w 436417"/>
                  <a:gd name="connsiteY60" fmla="*/ 165722 h 725776"/>
                  <a:gd name="connsiteX61" fmla="*/ 436417 w 436417"/>
                  <a:gd name="connsiteY61" fmla="*/ 174628 h 725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436417" h="725776">
                    <a:moveTo>
                      <a:pt x="436417" y="616995"/>
                    </a:moveTo>
                    <a:lnTo>
                      <a:pt x="430826" y="616995"/>
                    </a:lnTo>
                    <a:lnTo>
                      <a:pt x="424027" y="628893"/>
                    </a:lnTo>
                    <a:lnTo>
                      <a:pt x="403631" y="644190"/>
                    </a:lnTo>
                    <a:lnTo>
                      <a:pt x="383234" y="628893"/>
                    </a:lnTo>
                    <a:lnTo>
                      <a:pt x="347540" y="628893"/>
                    </a:lnTo>
                    <a:lnTo>
                      <a:pt x="293149" y="644190"/>
                    </a:lnTo>
                    <a:lnTo>
                      <a:pt x="265954" y="605097"/>
                    </a:lnTo>
                    <a:lnTo>
                      <a:pt x="230260" y="596598"/>
                    </a:lnTo>
                    <a:lnTo>
                      <a:pt x="240458" y="533709"/>
                    </a:lnTo>
                    <a:lnTo>
                      <a:pt x="218362" y="554105"/>
                    </a:lnTo>
                    <a:lnTo>
                      <a:pt x="206464" y="603397"/>
                    </a:lnTo>
                    <a:lnTo>
                      <a:pt x="199665" y="623793"/>
                    </a:lnTo>
                    <a:cubicBezTo>
                      <a:pt x="200232" y="636258"/>
                      <a:pt x="200798" y="648722"/>
                      <a:pt x="201365" y="661187"/>
                    </a:cubicBezTo>
                    <a:lnTo>
                      <a:pt x="248957" y="696881"/>
                    </a:lnTo>
                    <a:lnTo>
                      <a:pt x="250657" y="725776"/>
                    </a:lnTo>
                    <a:lnTo>
                      <a:pt x="203065" y="708779"/>
                    </a:lnTo>
                    <a:lnTo>
                      <a:pt x="182668" y="701980"/>
                    </a:lnTo>
                    <a:lnTo>
                      <a:pt x="140176" y="662887"/>
                    </a:lnTo>
                    <a:lnTo>
                      <a:pt x="163971" y="576202"/>
                    </a:lnTo>
                    <a:lnTo>
                      <a:pt x="138476" y="547306"/>
                    </a:lnTo>
                    <a:lnTo>
                      <a:pt x="114680" y="572802"/>
                    </a:lnTo>
                    <a:lnTo>
                      <a:pt x="107881" y="547306"/>
                    </a:lnTo>
                    <a:lnTo>
                      <a:pt x="123178" y="538808"/>
                    </a:lnTo>
                    <a:cubicBezTo>
                      <a:pt x="122612" y="521244"/>
                      <a:pt x="122045" y="503681"/>
                      <a:pt x="121479" y="486117"/>
                    </a:cubicBezTo>
                    <a:lnTo>
                      <a:pt x="121479" y="453822"/>
                    </a:lnTo>
                    <a:lnTo>
                      <a:pt x="146974" y="418129"/>
                    </a:lnTo>
                    <a:lnTo>
                      <a:pt x="172470" y="350140"/>
                    </a:lnTo>
                    <a:lnTo>
                      <a:pt x="172470" y="334843"/>
                    </a:lnTo>
                    <a:lnTo>
                      <a:pt x="160572" y="343341"/>
                    </a:lnTo>
                    <a:lnTo>
                      <a:pt x="141875" y="355239"/>
                    </a:lnTo>
                    <a:lnTo>
                      <a:pt x="128278" y="360338"/>
                    </a:lnTo>
                    <a:lnTo>
                      <a:pt x="119779" y="372236"/>
                    </a:lnTo>
                    <a:lnTo>
                      <a:pt x="102782" y="377336"/>
                    </a:lnTo>
                    <a:lnTo>
                      <a:pt x="104482" y="392633"/>
                    </a:lnTo>
                    <a:lnTo>
                      <a:pt x="89184" y="407930"/>
                    </a:lnTo>
                    <a:lnTo>
                      <a:pt x="73887" y="401131"/>
                    </a:lnTo>
                    <a:lnTo>
                      <a:pt x="70487" y="384134"/>
                    </a:lnTo>
                    <a:lnTo>
                      <a:pt x="65388" y="343341"/>
                    </a:lnTo>
                    <a:lnTo>
                      <a:pt x="27995" y="305948"/>
                    </a:lnTo>
                    <a:lnTo>
                      <a:pt x="799" y="285551"/>
                    </a:lnTo>
                    <a:lnTo>
                      <a:pt x="0" y="281513"/>
                    </a:lnTo>
                    <a:lnTo>
                      <a:pt x="3350" y="283001"/>
                    </a:lnTo>
                    <a:lnTo>
                      <a:pt x="13548" y="175920"/>
                    </a:lnTo>
                    <a:lnTo>
                      <a:pt x="84936" y="61190"/>
                    </a:lnTo>
                    <a:lnTo>
                      <a:pt x="123180" y="63739"/>
                    </a:lnTo>
                    <a:lnTo>
                      <a:pt x="179269" y="45892"/>
                    </a:lnTo>
                    <a:lnTo>
                      <a:pt x="207315" y="40793"/>
                    </a:lnTo>
                    <a:lnTo>
                      <a:pt x="237910" y="20397"/>
                    </a:lnTo>
                    <a:lnTo>
                      <a:pt x="240459" y="5099"/>
                    </a:lnTo>
                    <a:lnTo>
                      <a:pt x="253206" y="0"/>
                    </a:lnTo>
                    <a:lnTo>
                      <a:pt x="255757" y="17847"/>
                    </a:lnTo>
                    <a:lnTo>
                      <a:pt x="306748" y="56090"/>
                    </a:lnTo>
                    <a:lnTo>
                      <a:pt x="301648" y="81586"/>
                    </a:lnTo>
                    <a:lnTo>
                      <a:pt x="327145" y="86685"/>
                    </a:lnTo>
                    <a:lnTo>
                      <a:pt x="322045" y="117280"/>
                    </a:lnTo>
                    <a:lnTo>
                      <a:pt x="332243" y="119829"/>
                    </a:lnTo>
                    <a:lnTo>
                      <a:pt x="344991" y="127478"/>
                    </a:lnTo>
                    <a:lnTo>
                      <a:pt x="362838" y="117280"/>
                    </a:lnTo>
                    <a:lnTo>
                      <a:pt x="411280" y="140226"/>
                    </a:lnTo>
                    <a:lnTo>
                      <a:pt x="416379" y="165722"/>
                    </a:lnTo>
                    <a:lnTo>
                      <a:pt x="436417" y="174628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19264CC9-DB69-96FA-6686-1E27A8824953}"/>
                  </a:ext>
                </a:extLst>
              </p:cNvPr>
              <p:cNvSpPr/>
              <p:nvPr/>
            </p:nvSpPr>
            <p:spPr>
              <a:xfrm>
                <a:off x="2620971" y="833736"/>
                <a:ext cx="752188" cy="1215533"/>
              </a:xfrm>
              <a:custGeom>
                <a:avLst/>
                <a:gdLst>
                  <a:gd name="connsiteX0" fmla="*/ 415069 w 752188"/>
                  <a:gd name="connsiteY0" fmla="*/ 42226 h 1215533"/>
                  <a:gd name="connsiteX1" fmla="*/ 418344 w 752188"/>
                  <a:gd name="connsiteY1" fmla="*/ 42693 h 1215533"/>
                  <a:gd name="connsiteX2" fmla="*/ 418344 w 752188"/>
                  <a:gd name="connsiteY2" fmla="*/ 42694 h 1215533"/>
                  <a:gd name="connsiteX3" fmla="*/ 454433 w 752188"/>
                  <a:gd name="connsiteY3" fmla="*/ 0 h 1215533"/>
                  <a:gd name="connsiteX4" fmla="*/ 478575 w 752188"/>
                  <a:gd name="connsiteY4" fmla="*/ 0 h 1215533"/>
                  <a:gd name="connsiteX5" fmla="*/ 488496 w 752188"/>
                  <a:gd name="connsiteY5" fmla="*/ 5512 h 1215533"/>
                  <a:gd name="connsiteX6" fmla="*/ 494008 w 752188"/>
                  <a:gd name="connsiteY6" fmla="*/ 0 h 1215533"/>
                  <a:gd name="connsiteX7" fmla="*/ 542196 w 752188"/>
                  <a:gd name="connsiteY7" fmla="*/ 0 h 1215533"/>
                  <a:gd name="connsiteX8" fmla="*/ 561924 w 752188"/>
                  <a:gd name="connsiteY8" fmla="*/ 27948 h 1215533"/>
                  <a:gd name="connsiteX9" fmla="*/ 553765 w 752188"/>
                  <a:gd name="connsiteY9" fmla="*/ 60582 h 1215533"/>
                  <a:gd name="connsiteX10" fmla="*/ 574162 w 752188"/>
                  <a:gd name="connsiteY10" fmla="*/ 60582 h 1215533"/>
                  <a:gd name="connsiteX11" fmla="*/ 604757 w 752188"/>
                  <a:gd name="connsiteY11" fmla="*/ 34067 h 1215533"/>
                  <a:gd name="connsiteX12" fmla="*/ 627193 w 752188"/>
                  <a:gd name="connsiteY12" fmla="*/ 17750 h 1215533"/>
                  <a:gd name="connsiteX13" fmla="*/ 629728 w 752188"/>
                  <a:gd name="connsiteY13" fmla="*/ 0 h 1215533"/>
                  <a:gd name="connsiteX14" fmla="*/ 752188 w 752188"/>
                  <a:gd name="connsiteY14" fmla="*/ 0 h 1215533"/>
                  <a:gd name="connsiteX15" fmla="*/ 752188 w 752188"/>
                  <a:gd name="connsiteY15" fmla="*/ 1107349 h 1215533"/>
                  <a:gd name="connsiteX16" fmla="*/ 731725 w 752188"/>
                  <a:gd name="connsiteY16" fmla="*/ 1098254 h 1215533"/>
                  <a:gd name="connsiteX17" fmla="*/ 726626 w 752188"/>
                  <a:gd name="connsiteY17" fmla="*/ 1072758 h 1215533"/>
                  <a:gd name="connsiteX18" fmla="*/ 678184 w 752188"/>
                  <a:gd name="connsiteY18" fmla="*/ 1049812 h 1215533"/>
                  <a:gd name="connsiteX19" fmla="*/ 660337 w 752188"/>
                  <a:gd name="connsiteY19" fmla="*/ 1060010 h 1215533"/>
                  <a:gd name="connsiteX20" fmla="*/ 647589 w 752188"/>
                  <a:gd name="connsiteY20" fmla="*/ 1052361 h 1215533"/>
                  <a:gd name="connsiteX21" fmla="*/ 637391 w 752188"/>
                  <a:gd name="connsiteY21" fmla="*/ 1049812 h 1215533"/>
                  <a:gd name="connsiteX22" fmla="*/ 642490 w 752188"/>
                  <a:gd name="connsiteY22" fmla="*/ 1019217 h 1215533"/>
                  <a:gd name="connsiteX23" fmla="*/ 616994 w 752188"/>
                  <a:gd name="connsiteY23" fmla="*/ 1014118 h 1215533"/>
                  <a:gd name="connsiteX24" fmla="*/ 622094 w 752188"/>
                  <a:gd name="connsiteY24" fmla="*/ 988622 h 1215533"/>
                  <a:gd name="connsiteX25" fmla="*/ 571102 w 752188"/>
                  <a:gd name="connsiteY25" fmla="*/ 950379 h 1215533"/>
                  <a:gd name="connsiteX26" fmla="*/ 568552 w 752188"/>
                  <a:gd name="connsiteY26" fmla="*/ 932532 h 1215533"/>
                  <a:gd name="connsiteX27" fmla="*/ 555805 w 752188"/>
                  <a:gd name="connsiteY27" fmla="*/ 937631 h 1215533"/>
                  <a:gd name="connsiteX28" fmla="*/ 553256 w 752188"/>
                  <a:gd name="connsiteY28" fmla="*/ 952929 h 1215533"/>
                  <a:gd name="connsiteX29" fmla="*/ 522661 w 752188"/>
                  <a:gd name="connsiteY29" fmla="*/ 973325 h 1215533"/>
                  <a:gd name="connsiteX30" fmla="*/ 494615 w 752188"/>
                  <a:gd name="connsiteY30" fmla="*/ 978424 h 1215533"/>
                  <a:gd name="connsiteX31" fmla="*/ 438525 w 752188"/>
                  <a:gd name="connsiteY31" fmla="*/ 996271 h 1215533"/>
                  <a:gd name="connsiteX32" fmla="*/ 400282 w 752188"/>
                  <a:gd name="connsiteY32" fmla="*/ 993722 h 1215533"/>
                  <a:gd name="connsiteX33" fmla="*/ 328894 w 752188"/>
                  <a:gd name="connsiteY33" fmla="*/ 1108452 h 1215533"/>
                  <a:gd name="connsiteX34" fmla="*/ 318696 w 752188"/>
                  <a:gd name="connsiteY34" fmla="*/ 1215533 h 1215533"/>
                  <a:gd name="connsiteX35" fmla="*/ 295749 w 752188"/>
                  <a:gd name="connsiteY35" fmla="*/ 1205335 h 1215533"/>
                  <a:gd name="connsiteX36" fmla="*/ 272803 w 752188"/>
                  <a:gd name="connsiteY36" fmla="*/ 1207885 h 1215533"/>
                  <a:gd name="connsiteX37" fmla="*/ 260056 w 752188"/>
                  <a:gd name="connsiteY37" fmla="*/ 1190038 h 1215533"/>
                  <a:gd name="connsiteX38" fmla="*/ 232010 w 752188"/>
                  <a:gd name="connsiteY38" fmla="*/ 1149245 h 1215533"/>
                  <a:gd name="connsiteX39" fmla="*/ 216713 w 752188"/>
                  <a:gd name="connsiteY39" fmla="*/ 1113551 h 1215533"/>
                  <a:gd name="connsiteX40" fmla="*/ 193767 w 752188"/>
                  <a:gd name="connsiteY40" fmla="*/ 1098254 h 1215533"/>
                  <a:gd name="connsiteX41" fmla="*/ 168271 w 752188"/>
                  <a:gd name="connsiteY41" fmla="*/ 1121200 h 1215533"/>
                  <a:gd name="connsiteX42" fmla="*/ 132577 w 752188"/>
                  <a:gd name="connsiteY42" fmla="*/ 1123749 h 1215533"/>
                  <a:gd name="connsiteX43" fmla="*/ 104532 w 752188"/>
                  <a:gd name="connsiteY43" fmla="*/ 1136497 h 1215533"/>
                  <a:gd name="connsiteX44" fmla="*/ 81586 w 752188"/>
                  <a:gd name="connsiteY44" fmla="*/ 1113551 h 1215533"/>
                  <a:gd name="connsiteX45" fmla="*/ 81586 w 752188"/>
                  <a:gd name="connsiteY45" fmla="*/ 1100803 h 1215533"/>
                  <a:gd name="connsiteX46" fmla="*/ 89235 w 752188"/>
                  <a:gd name="connsiteY46" fmla="*/ 1085506 h 1215533"/>
                  <a:gd name="connsiteX47" fmla="*/ 91784 w 752188"/>
                  <a:gd name="connsiteY47" fmla="*/ 1062559 h 1215533"/>
                  <a:gd name="connsiteX48" fmla="*/ 104532 w 752188"/>
                  <a:gd name="connsiteY48" fmla="*/ 1011568 h 1215533"/>
                  <a:gd name="connsiteX49" fmla="*/ 107082 w 752188"/>
                  <a:gd name="connsiteY49" fmla="*/ 991172 h 1215533"/>
                  <a:gd name="connsiteX50" fmla="*/ 135127 w 752188"/>
                  <a:gd name="connsiteY50" fmla="*/ 973325 h 1215533"/>
                  <a:gd name="connsiteX51" fmla="*/ 104532 w 752188"/>
                  <a:gd name="connsiteY51" fmla="*/ 929982 h 1215533"/>
                  <a:gd name="connsiteX52" fmla="*/ 101983 w 752188"/>
                  <a:gd name="connsiteY52" fmla="*/ 907037 h 1215533"/>
                  <a:gd name="connsiteX53" fmla="*/ 89235 w 752188"/>
                  <a:gd name="connsiteY53" fmla="*/ 873893 h 1215533"/>
                  <a:gd name="connsiteX54" fmla="*/ 96884 w 752188"/>
                  <a:gd name="connsiteY54" fmla="*/ 840748 h 1215533"/>
                  <a:gd name="connsiteX55" fmla="*/ 63739 w 752188"/>
                  <a:gd name="connsiteY55" fmla="*/ 797405 h 1215533"/>
                  <a:gd name="connsiteX56" fmla="*/ 53541 w 752188"/>
                  <a:gd name="connsiteY56" fmla="*/ 802505 h 1215533"/>
                  <a:gd name="connsiteX57" fmla="*/ 22946 w 752188"/>
                  <a:gd name="connsiteY57" fmla="*/ 797405 h 1215533"/>
                  <a:gd name="connsiteX58" fmla="*/ 25496 w 752188"/>
                  <a:gd name="connsiteY58" fmla="*/ 754063 h 1215533"/>
                  <a:gd name="connsiteX59" fmla="*/ 22946 w 752188"/>
                  <a:gd name="connsiteY59" fmla="*/ 731117 h 1215533"/>
                  <a:gd name="connsiteX60" fmla="*/ 0 w 752188"/>
                  <a:gd name="connsiteY60" fmla="*/ 726017 h 1215533"/>
                  <a:gd name="connsiteX61" fmla="*/ 0 w 752188"/>
                  <a:gd name="connsiteY61" fmla="*/ 697973 h 1215533"/>
                  <a:gd name="connsiteX62" fmla="*/ 5099 w 752188"/>
                  <a:gd name="connsiteY62" fmla="*/ 664828 h 1215533"/>
                  <a:gd name="connsiteX63" fmla="*/ 30595 w 752188"/>
                  <a:gd name="connsiteY63" fmla="*/ 629135 h 1215533"/>
                  <a:gd name="connsiteX64" fmla="*/ 35694 w 752188"/>
                  <a:gd name="connsiteY64" fmla="*/ 595990 h 1215533"/>
                  <a:gd name="connsiteX65" fmla="*/ 38243 w 752188"/>
                  <a:gd name="connsiteY65" fmla="*/ 573044 h 1215533"/>
                  <a:gd name="connsiteX66" fmla="*/ 73938 w 752188"/>
                  <a:gd name="connsiteY66" fmla="*/ 555197 h 1215533"/>
                  <a:gd name="connsiteX67" fmla="*/ 132577 w 752188"/>
                  <a:gd name="connsiteY67" fmla="*/ 578144 h 1215533"/>
                  <a:gd name="connsiteX68" fmla="*/ 163172 w 752188"/>
                  <a:gd name="connsiteY68" fmla="*/ 580693 h 1215533"/>
                  <a:gd name="connsiteX69" fmla="*/ 181019 w 752188"/>
                  <a:gd name="connsiteY69" fmla="*/ 601089 h 1215533"/>
                  <a:gd name="connsiteX70" fmla="*/ 193767 w 752188"/>
                  <a:gd name="connsiteY70" fmla="*/ 565395 h 1215533"/>
                  <a:gd name="connsiteX71" fmla="*/ 244758 w 752188"/>
                  <a:gd name="connsiteY71" fmla="*/ 570495 h 1215533"/>
                  <a:gd name="connsiteX72" fmla="*/ 260056 w 752188"/>
                  <a:gd name="connsiteY72" fmla="*/ 555197 h 1215533"/>
                  <a:gd name="connsiteX73" fmla="*/ 267705 w 752188"/>
                  <a:gd name="connsiteY73" fmla="*/ 562846 h 1215533"/>
                  <a:gd name="connsiteX74" fmla="*/ 295749 w 752188"/>
                  <a:gd name="connsiteY74" fmla="*/ 552647 h 1215533"/>
                  <a:gd name="connsiteX75" fmla="*/ 303398 w 752188"/>
                  <a:gd name="connsiteY75" fmla="*/ 565395 h 1215533"/>
                  <a:gd name="connsiteX76" fmla="*/ 333993 w 752188"/>
                  <a:gd name="connsiteY76" fmla="*/ 560296 h 1215533"/>
                  <a:gd name="connsiteX77" fmla="*/ 341642 w 752188"/>
                  <a:gd name="connsiteY77" fmla="*/ 555197 h 1215533"/>
                  <a:gd name="connsiteX78" fmla="*/ 367137 w 752188"/>
                  <a:gd name="connsiteY78" fmla="*/ 552647 h 1215533"/>
                  <a:gd name="connsiteX79" fmla="*/ 384984 w 752188"/>
                  <a:gd name="connsiteY79" fmla="*/ 539900 h 1215533"/>
                  <a:gd name="connsiteX80" fmla="*/ 397732 w 752188"/>
                  <a:gd name="connsiteY80" fmla="*/ 539900 h 1215533"/>
                  <a:gd name="connsiteX81" fmla="*/ 410480 w 752188"/>
                  <a:gd name="connsiteY81" fmla="*/ 552647 h 1215533"/>
                  <a:gd name="connsiteX82" fmla="*/ 420678 w 752188"/>
                  <a:gd name="connsiteY82" fmla="*/ 550098 h 1215533"/>
                  <a:gd name="connsiteX83" fmla="*/ 420678 w 752188"/>
                  <a:gd name="connsiteY83" fmla="*/ 506756 h 1215533"/>
                  <a:gd name="connsiteX84" fmla="*/ 443624 w 752188"/>
                  <a:gd name="connsiteY84" fmla="*/ 501656 h 1215533"/>
                  <a:gd name="connsiteX85" fmla="*/ 443624 w 752188"/>
                  <a:gd name="connsiteY85" fmla="*/ 460863 h 1215533"/>
                  <a:gd name="connsiteX86" fmla="*/ 425777 w 752188"/>
                  <a:gd name="connsiteY86" fmla="*/ 432818 h 1215533"/>
                  <a:gd name="connsiteX87" fmla="*/ 397732 w 752188"/>
                  <a:gd name="connsiteY87" fmla="*/ 417521 h 1215533"/>
                  <a:gd name="connsiteX88" fmla="*/ 410480 w 752188"/>
                  <a:gd name="connsiteY88" fmla="*/ 404773 h 1215533"/>
                  <a:gd name="connsiteX89" fmla="*/ 400282 w 752188"/>
                  <a:gd name="connsiteY89" fmla="*/ 392025 h 1215533"/>
                  <a:gd name="connsiteX90" fmla="*/ 372236 w 752188"/>
                  <a:gd name="connsiteY90" fmla="*/ 384377 h 1215533"/>
                  <a:gd name="connsiteX91" fmla="*/ 384984 w 752188"/>
                  <a:gd name="connsiteY91" fmla="*/ 371629 h 1215533"/>
                  <a:gd name="connsiteX92" fmla="*/ 384984 w 752188"/>
                  <a:gd name="connsiteY92" fmla="*/ 351232 h 1215533"/>
                  <a:gd name="connsiteX93" fmla="*/ 359489 w 752188"/>
                  <a:gd name="connsiteY93" fmla="*/ 353782 h 1215533"/>
                  <a:gd name="connsiteX94" fmla="*/ 369687 w 752188"/>
                  <a:gd name="connsiteY94" fmla="*/ 290043 h 1215533"/>
                  <a:gd name="connsiteX95" fmla="*/ 392633 w 752188"/>
                  <a:gd name="connsiteY95" fmla="*/ 279845 h 1215533"/>
                  <a:gd name="connsiteX96" fmla="*/ 380654 w 752188"/>
                  <a:gd name="connsiteY96" fmla="*/ 260978 h 1215533"/>
                  <a:gd name="connsiteX97" fmla="*/ 384474 w 752188"/>
                  <a:gd name="connsiteY97" fmla="*/ 260468 h 1215533"/>
                  <a:gd name="connsiteX98" fmla="*/ 402831 w 752188"/>
                  <a:gd name="connsiteY98" fmla="*/ 223754 h 1215533"/>
                  <a:gd name="connsiteX99" fmla="*/ 402831 w 752188"/>
                  <a:gd name="connsiteY99" fmla="*/ 199278 h 1215533"/>
                  <a:gd name="connsiteX100" fmla="*/ 396712 w 752188"/>
                  <a:gd name="connsiteY100" fmla="*/ 180922 h 1215533"/>
                  <a:gd name="connsiteX101" fmla="*/ 417109 w 752188"/>
                  <a:gd name="connsiteY101" fmla="*/ 172763 h 1215533"/>
                  <a:gd name="connsiteX102" fmla="*/ 464021 w 752188"/>
                  <a:gd name="connsiteY102" fmla="*/ 99336 h 1215533"/>
                  <a:gd name="connsiteX103" fmla="*/ 451783 w 752188"/>
                  <a:gd name="connsiteY103" fmla="*/ 80979 h 1215533"/>
                  <a:gd name="connsiteX104" fmla="*/ 435466 w 752188"/>
                  <a:gd name="connsiteY104" fmla="*/ 74860 h 1215533"/>
                  <a:gd name="connsiteX105" fmla="*/ 417109 w 752188"/>
                  <a:gd name="connsiteY105" fmla="*/ 46305 h 1215533"/>
                  <a:gd name="connsiteX106" fmla="*/ 418344 w 752188"/>
                  <a:gd name="connsiteY106" fmla="*/ 42694 h 1215533"/>
                  <a:gd name="connsiteX107" fmla="*/ 443624 w 752188"/>
                  <a:gd name="connsiteY107" fmla="*/ 46305 h 1215533"/>
                  <a:gd name="connsiteX108" fmla="*/ 459941 w 752188"/>
                  <a:gd name="connsiteY108" fmla="*/ 23869 h 1215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</a:cxnLst>
                <a:rect l="l" t="t" r="r" b="b"/>
                <a:pathLst>
                  <a:path w="752188" h="1215533">
                    <a:moveTo>
                      <a:pt x="415069" y="42226"/>
                    </a:moveTo>
                    <a:lnTo>
                      <a:pt x="418344" y="42693"/>
                    </a:lnTo>
                    <a:lnTo>
                      <a:pt x="418344" y="42694"/>
                    </a:lnTo>
                    <a:close/>
                    <a:moveTo>
                      <a:pt x="454433" y="0"/>
                    </a:moveTo>
                    <a:lnTo>
                      <a:pt x="478575" y="0"/>
                    </a:lnTo>
                    <a:lnTo>
                      <a:pt x="488496" y="5512"/>
                    </a:lnTo>
                    <a:lnTo>
                      <a:pt x="494008" y="0"/>
                    </a:lnTo>
                    <a:lnTo>
                      <a:pt x="542196" y="0"/>
                    </a:lnTo>
                    <a:lnTo>
                      <a:pt x="561924" y="27948"/>
                    </a:lnTo>
                    <a:lnTo>
                      <a:pt x="553765" y="60582"/>
                    </a:lnTo>
                    <a:lnTo>
                      <a:pt x="574162" y="60582"/>
                    </a:lnTo>
                    <a:lnTo>
                      <a:pt x="604757" y="34067"/>
                    </a:lnTo>
                    <a:lnTo>
                      <a:pt x="627193" y="17750"/>
                    </a:lnTo>
                    <a:lnTo>
                      <a:pt x="629728" y="0"/>
                    </a:lnTo>
                    <a:lnTo>
                      <a:pt x="752188" y="0"/>
                    </a:lnTo>
                    <a:lnTo>
                      <a:pt x="752188" y="1107349"/>
                    </a:lnTo>
                    <a:lnTo>
                      <a:pt x="731725" y="1098254"/>
                    </a:lnTo>
                    <a:lnTo>
                      <a:pt x="726626" y="1072758"/>
                    </a:lnTo>
                    <a:lnTo>
                      <a:pt x="678184" y="1049812"/>
                    </a:lnTo>
                    <a:lnTo>
                      <a:pt x="660337" y="1060010"/>
                    </a:lnTo>
                    <a:lnTo>
                      <a:pt x="647589" y="1052361"/>
                    </a:lnTo>
                    <a:lnTo>
                      <a:pt x="637391" y="1049812"/>
                    </a:lnTo>
                    <a:lnTo>
                      <a:pt x="642490" y="1019217"/>
                    </a:lnTo>
                    <a:lnTo>
                      <a:pt x="616994" y="1014118"/>
                    </a:lnTo>
                    <a:lnTo>
                      <a:pt x="622094" y="988622"/>
                    </a:lnTo>
                    <a:lnTo>
                      <a:pt x="571102" y="950379"/>
                    </a:lnTo>
                    <a:lnTo>
                      <a:pt x="568552" y="932532"/>
                    </a:lnTo>
                    <a:lnTo>
                      <a:pt x="555805" y="937631"/>
                    </a:lnTo>
                    <a:lnTo>
                      <a:pt x="553256" y="952929"/>
                    </a:lnTo>
                    <a:lnTo>
                      <a:pt x="522661" y="973325"/>
                    </a:lnTo>
                    <a:lnTo>
                      <a:pt x="494615" y="978424"/>
                    </a:lnTo>
                    <a:lnTo>
                      <a:pt x="438525" y="996271"/>
                    </a:lnTo>
                    <a:lnTo>
                      <a:pt x="400282" y="993722"/>
                    </a:lnTo>
                    <a:lnTo>
                      <a:pt x="328894" y="1108452"/>
                    </a:lnTo>
                    <a:lnTo>
                      <a:pt x="318696" y="1215533"/>
                    </a:lnTo>
                    <a:lnTo>
                      <a:pt x="295749" y="1205335"/>
                    </a:lnTo>
                    <a:lnTo>
                      <a:pt x="272803" y="1207885"/>
                    </a:lnTo>
                    <a:lnTo>
                      <a:pt x="260056" y="1190038"/>
                    </a:lnTo>
                    <a:lnTo>
                      <a:pt x="232010" y="1149245"/>
                    </a:lnTo>
                    <a:lnTo>
                      <a:pt x="216713" y="1113551"/>
                    </a:lnTo>
                    <a:lnTo>
                      <a:pt x="193767" y="1098254"/>
                    </a:lnTo>
                    <a:lnTo>
                      <a:pt x="168271" y="1121200"/>
                    </a:lnTo>
                    <a:lnTo>
                      <a:pt x="132577" y="1123749"/>
                    </a:lnTo>
                    <a:lnTo>
                      <a:pt x="104532" y="1136497"/>
                    </a:lnTo>
                    <a:lnTo>
                      <a:pt x="81586" y="1113551"/>
                    </a:lnTo>
                    <a:lnTo>
                      <a:pt x="81586" y="1100803"/>
                    </a:lnTo>
                    <a:lnTo>
                      <a:pt x="89235" y="1085506"/>
                    </a:lnTo>
                    <a:lnTo>
                      <a:pt x="91784" y="1062559"/>
                    </a:lnTo>
                    <a:lnTo>
                      <a:pt x="104532" y="1011568"/>
                    </a:lnTo>
                    <a:lnTo>
                      <a:pt x="107082" y="991172"/>
                    </a:lnTo>
                    <a:lnTo>
                      <a:pt x="135127" y="973325"/>
                    </a:lnTo>
                    <a:lnTo>
                      <a:pt x="104532" y="929982"/>
                    </a:lnTo>
                    <a:lnTo>
                      <a:pt x="101983" y="907037"/>
                    </a:lnTo>
                    <a:lnTo>
                      <a:pt x="89235" y="873893"/>
                    </a:lnTo>
                    <a:lnTo>
                      <a:pt x="96884" y="840748"/>
                    </a:lnTo>
                    <a:lnTo>
                      <a:pt x="63739" y="797405"/>
                    </a:lnTo>
                    <a:lnTo>
                      <a:pt x="53541" y="802505"/>
                    </a:lnTo>
                    <a:lnTo>
                      <a:pt x="22946" y="797405"/>
                    </a:lnTo>
                    <a:lnTo>
                      <a:pt x="25496" y="754063"/>
                    </a:lnTo>
                    <a:lnTo>
                      <a:pt x="22946" y="731117"/>
                    </a:lnTo>
                    <a:lnTo>
                      <a:pt x="0" y="726017"/>
                    </a:lnTo>
                    <a:lnTo>
                      <a:pt x="0" y="697973"/>
                    </a:lnTo>
                    <a:lnTo>
                      <a:pt x="5099" y="664828"/>
                    </a:lnTo>
                    <a:lnTo>
                      <a:pt x="30595" y="629135"/>
                    </a:lnTo>
                    <a:lnTo>
                      <a:pt x="35694" y="595990"/>
                    </a:lnTo>
                    <a:lnTo>
                      <a:pt x="38243" y="573044"/>
                    </a:lnTo>
                    <a:lnTo>
                      <a:pt x="73938" y="555197"/>
                    </a:lnTo>
                    <a:lnTo>
                      <a:pt x="132577" y="578144"/>
                    </a:lnTo>
                    <a:lnTo>
                      <a:pt x="163172" y="580693"/>
                    </a:lnTo>
                    <a:lnTo>
                      <a:pt x="181019" y="601089"/>
                    </a:lnTo>
                    <a:lnTo>
                      <a:pt x="193767" y="565395"/>
                    </a:lnTo>
                    <a:lnTo>
                      <a:pt x="244758" y="570495"/>
                    </a:lnTo>
                    <a:lnTo>
                      <a:pt x="260056" y="555197"/>
                    </a:lnTo>
                    <a:lnTo>
                      <a:pt x="267705" y="562846"/>
                    </a:lnTo>
                    <a:lnTo>
                      <a:pt x="295749" y="552647"/>
                    </a:lnTo>
                    <a:lnTo>
                      <a:pt x="303398" y="565395"/>
                    </a:lnTo>
                    <a:lnTo>
                      <a:pt x="333993" y="560296"/>
                    </a:lnTo>
                    <a:lnTo>
                      <a:pt x="341642" y="555197"/>
                    </a:lnTo>
                    <a:lnTo>
                      <a:pt x="367137" y="552647"/>
                    </a:lnTo>
                    <a:lnTo>
                      <a:pt x="384984" y="539900"/>
                    </a:lnTo>
                    <a:lnTo>
                      <a:pt x="397732" y="539900"/>
                    </a:lnTo>
                    <a:lnTo>
                      <a:pt x="410480" y="552647"/>
                    </a:lnTo>
                    <a:lnTo>
                      <a:pt x="420678" y="550098"/>
                    </a:lnTo>
                    <a:lnTo>
                      <a:pt x="420678" y="506756"/>
                    </a:lnTo>
                    <a:lnTo>
                      <a:pt x="443624" y="501656"/>
                    </a:lnTo>
                    <a:lnTo>
                      <a:pt x="443624" y="460863"/>
                    </a:lnTo>
                    <a:lnTo>
                      <a:pt x="425777" y="432818"/>
                    </a:lnTo>
                    <a:lnTo>
                      <a:pt x="397732" y="417521"/>
                    </a:lnTo>
                    <a:lnTo>
                      <a:pt x="410480" y="404773"/>
                    </a:lnTo>
                    <a:lnTo>
                      <a:pt x="400282" y="392025"/>
                    </a:lnTo>
                    <a:lnTo>
                      <a:pt x="372236" y="384377"/>
                    </a:lnTo>
                    <a:lnTo>
                      <a:pt x="384984" y="371629"/>
                    </a:lnTo>
                    <a:lnTo>
                      <a:pt x="384984" y="351232"/>
                    </a:lnTo>
                    <a:lnTo>
                      <a:pt x="359489" y="353782"/>
                    </a:lnTo>
                    <a:lnTo>
                      <a:pt x="369687" y="290043"/>
                    </a:lnTo>
                    <a:lnTo>
                      <a:pt x="392633" y="279845"/>
                    </a:lnTo>
                    <a:lnTo>
                      <a:pt x="380654" y="260978"/>
                    </a:lnTo>
                    <a:lnTo>
                      <a:pt x="384474" y="260468"/>
                    </a:lnTo>
                    <a:lnTo>
                      <a:pt x="402831" y="223754"/>
                    </a:lnTo>
                    <a:lnTo>
                      <a:pt x="402831" y="199278"/>
                    </a:lnTo>
                    <a:lnTo>
                      <a:pt x="396712" y="180922"/>
                    </a:lnTo>
                    <a:lnTo>
                      <a:pt x="417109" y="172763"/>
                    </a:lnTo>
                    <a:lnTo>
                      <a:pt x="464021" y="99336"/>
                    </a:lnTo>
                    <a:lnTo>
                      <a:pt x="451783" y="80979"/>
                    </a:lnTo>
                    <a:lnTo>
                      <a:pt x="435466" y="74860"/>
                    </a:lnTo>
                    <a:lnTo>
                      <a:pt x="417109" y="46305"/>
                    </a:lnTo>
                    <a:lnTo>
                      <a:pt x="418344" y="42694"/>
                    </a:lnTo>
                    <a:lnTo>
                      <a:pt x="443624" y="46305"/>
                    </a:lnTo>
                    <a:lnTo>
                      <a:pt x="459941" y="23869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DD90705-A2D1-826E-CD17-AE12CF505F48}"/>
                  </a:ext>
                </a:extLst>
              </p:cNvPr>
              <p:cNvSpPr/>
              <p:nvPr/>
            </p:nvSpPr>
            <p:spPr>
              <a:xfrm>
                <a:off x="3135998" y="833737"/>
                <a:ext cx="113815" cy="60582"/>
              </a:xfrm>
              <a:custGeom>
                <a:avLst/>
                <a:gdLst>
                  <a:gd name="connsiteX0" fmla="*/ 0 w 155519"/>
                  <a:gd name="connsiteY0" fmla="*/ 0 h 127555"/>
                  <a:gd name="connsiteX1" fmla="*/ 155519 w 155519"/>
                  <a:gd name="connsiteY1" fmla="*/ 0 h 127555"/>
                  <a:gd name="connsiteX2" fmla="*/ 155519 w 155519"/>
                  <a:gd name="connsiteY2" fmla="*/ 66973 h 127555"/>
                  <a:gd name="connsiteX3" fmla="*/ 113815 w 155519"/>
                  <a:gd name="connsiteY3" fmla="*/ 66973 h 127555"/>
                  <a:gd name="connsiteX4" fmla="*/ 111280 w 155519"/>
                  <a:gd name="connsiteY4" fmla="*/ 84723 h 127555"/>
                  <a:gd name="connsiteX5" fmla="*/ 88844 w 155519"/>
                  <a:gd name="connsiteY5" fmla="*/ 101040 h 127555"/>
                  <a:gd name="connsiteX6" fmla="*/ 58249 w 155519"/>
                  <a:gd name="connsiteY6" fmla="*/ 127555 h 127555"/>
                  <a:gd name="connsiteX7" fmla="*/ 37852 w 155519"/>
                  <a:gd name="connsiteY7" fmla="*/ 127555 h 127555"/>
                  <a:gd name="connsiteX8" fmla="*/ 46011 w 155519"/>
                  <a:gd name="connsiteY8" fmla="*/ 94921 h 127555"/>
                  <a:gd name="connsiteX9" fmla="*/ 26283 w 155519"/>
                  <a:gd name="connsiteY9" fmla="*/ 66973 h 127555"/>
                  <a:gd name="connsiteX10" fmla="*/ 0 w 155519"/>
                  <a:gd name="connsiteY10" fmla="*/ 66973 h 127555"/>
                  <a:gd name="connsiteX11" fmla="*/ 0 w 155519"/>
                  <a:gd name="connsiteY11" fmla="*/ 0 h 127555"/>
                  <a:gd name="connsiteX0" fmla="*/ 0 w 155519"/>
                  <a:gd name="connsiteY0" fmla="*/ 0 h 127555"/>
                  <a:gd name="connsiteX1" fmla="*/ 155519 w 155519"/>
                  <a:gd name="connsiteY1" fmla="*/ 0 h 127555"/>
                  <a:gd name="connsiteX2" fmla="*/ 155519 w 155519"/>
                  <a:gd name="connsiteY2" fmla="*/ 66973 h 127555"/>
                  <a:gd name="connsiteX3" fmla="*/ 113815 w 155519"/>
                  <a:gd name="connsiteY3" fmla="*/ 66973 h 127555"/>
                  <a:gd name="connsiteX4" fmla="*/ 111280 w 155519"/>
                  <a:gd name="connsiteY4" fmla="*/ 84723 h 127555"/>
                  <a:gd name="connsiteX5" fmla="*/ 88844 w 155519"/>
                  <a:gd name="connsiteY5" fmla="*/ 101040 h 127555"/>
                  <a:gd name="connsiteX6" fmla="*/ 58249 w 155519"/>
                  <a:gd name="connsiteY6" fmla="*/ 127555 h 127555"/>
                  <a:gd name="connsiteX7" fmla="*/ 37852 w 155519"/>
                  <a:gd name="connsiteY7" fmla="*/ 127555 h 127555"/>
                  <a:gd name="connsiteX8" fmla="*/ 46011 w 155519"/>
                  <a:gd name="connsiteY8" fmla="*/ 94921 h 127555"/>
                  <a:gd name="connsiteX9" fmla="*/ 26283 w 155519"/>
                  <a:gd name="connsiteY9" fmla="*/ 66973 h 127555"/>
                  <a:gd name="connsiteX10" fmla="*/ 0 w 155519"/>
                  <a:gd name="connsiteY10" fmla="*/ 66973 h 127555"/>
                  <a:gd name="connsiteX11" fmla="*/ 91440 w 155519"/>
                  <a:gd name="connsiteY11" fmla="*/ 91440 h 127555"/>
                  <a:gd name="connsiteX0" fmla="*/ 0 w 155519"/>
                  <a:gd name="connsiteY0" fmla="*/ 0 h 127555"/>
                  <a:gd name="connsiteX1" fmla="*/ 155519 w 155519"/>
                  <a:gd name="connsiteY1" fmla="*/ 0 h 127555"/>
                  <a:gd name="connsiteX2" fmla="*/ 155519 w 155519"/>
                  <a:gd name="connsiteY2" fmla="*/ 66973 h 127555"/>
                  <a:gd name="connsiteX3" fmla="*/ 113815 w 155519"/>
                  <a:gd name="connsiteY3" fmla="*/ 66973 h 127555"/>
                  <a:gd name="connsiteX4" fmla="*/ 111280 w 155519"/>
                  <a:gd name="connsiteY4" fmla="*/ 84723 h 127555"/>
                  <a:gd name="connsiteX5" fmla="*/ 88844 w 155519"/>
                  <a:gd name="connsiteY5" fmla="*/ 101040 h 127555"/>
                  <a:gd name="connsiteX6" fmla="*/ 58249 w 155519"/>
                  <a:gd name="connsiteY6" fmla="*/ 127555 h 127555"/>
                  <a:gd name="connsiteX7" fmla="*/ 37852 w 155519"/>
                  <a:gd name="connsiteY7" fmla="*/ 127555 h 127555"/>
                  <a:gd name="connsiteX8" fmla="*/ 46011 w 155519"/>
                  <a:gd name="connsiteY8" fmla="*/ 94921 h 127555"/>
                  <a:gd name="connsiteX9" fmla="*/ 26283 w 155519"/>
                  <a:gd name="connsiteY9" fmla="*/ 66973 h 127555"/>
                  <a:gd name="connsiteX10" fmla="*/ 0 w 155519"/>
                  <a:gd name="connsiteY10" fmla="*/ 66973 h 127555"/>
                  <a:gd name="connsiteX0" fmla="*/ 155519 w 155519"/>
                  <a:gd name="connsiteY0" fmla="*/ 0 h 127555"/>
                  <a:gd name="connsiteX1" fmla="*/ 155519 w 155519"/>
                  <a:gd name="connsiteY1" fmla="*/ 66973 h 127555"/>
                  <a:gd name="connsiteX2" fmla="*/ 113815 w 155519"/>
                  <a:gd name="connsiteY2" fmla="*/ 66973 h 127555"/>
                  <a:gd name="connsiteX3" fmla="*/ 111280 w 155519"/>
                  <a:gd name="connsiteY3" fmla="*/ 84723 h 127555"/>
                  <a:gd name="connsiteX4" fmla="*/ 88844 w 155519"/>
                  <a:gd name="connsiteY4" fmla="*/ 101040 h 127555"/>
                  <a:gd name="connsiteX5" fmla="*/ 58249 w 155519"/>
                  <a:gd name="connsiteY5" fmla="*/ 127555 h 127555"/>
                  <a:gd name="connsiteX6" fmla="*/ 37852 w 155519"/>
                  <a:gd name="connsiteY6" fmla="*/ 127555 h 127555"/>
                  <a:gd name="connsiteX7" fmla="*/ 46011 w 155519"/>
                  <a:gd name="connsiteY7" fmla="*/ 94921 h 127555"/>
                  <a:gd name="connsiteX8" fmla="*/ 26283 w 155519"/>
                  <a:gd name="connsiteY8" fmla="*/ 66973 h 127555"/>
                  <a:gd name="connsiteX9" fmla="*/ 0 w 155519"/>
                  <a:gd name="connsiteY9" fmla="*/ 66973 h 127555"/>
                  <a:gd name="connsiteX0" fmla="*/ 155519 w 155519"/>
                  <a:gd name="connsiteY0" fmla="*/ 0 h 60582"/>
                  <a:gd name="connsiteX1" fmla="*/ 113815 w 155519"/>
                  <a:gd name="connsiteY1" fmla="*/ 0 h 60582"/>
                  <a:gd name="connsiteX2" fmla="*/ 111280 w 155519"/>
                  <a:gd name="connsiteY2" fmla="*/ 17750 h 60582"/>
                  <a:gd name="connsiteX3" fmla="*/ 88844 w 155519"/>
                  <a:gd name="connsiteY3" fmla="*/ 34067 h 60582"/>
                  <a:gd name="connsiteX4" fmla="*/ 58249 w 155519"/>
                  <a:gd name="connsiteY4" fmla="*/ 60582 h 60582"/>
                  <a:gd name="connsiteX5" fmla="*/ 37852 w 155519"/>
                  <a:gd name="connsiteY5" fmla="*/ 60582 h 60582"/>
                  <a:gd name="connsiteX6" fmla="*/ 46011 w 155519"/>
                  <a:gd name="connsiteY6" fmla="*/ 27948 h 60582"/>
                  <a:gd name="connsiteX7" fmla="*/ 26283 w 155519"/>
                  <a:gd name="connsiteY7" fmla="*/ 0 h 60582"/>
                  <a:gd name="connsiteX8" fmla="*/ 0 w 155519"/>
                  <a:gd name="connsiteY8" fmla="*/ 0 h 60582"/>
                  <a:gd name="connsiteX0" fmla="*/ 113815 w 113815"/>
                  <a:gd name="connsiteY0" fmla="*/ 0 h 60582"/>
                  <a:gd name="connsiteX1" fmla="*/ 111280 w 113815"/>
                  <a:gd name="connsiteY1" fmla="*/ 17750 h 60582"/>
                  <a:gd name="connsiteX2" fmla="*/ 88844 w 113815"/>
                  <a:gd name="connsiteY2" fmla="*/ 34067 h 60582"/>
                  <a:gd name="connsiteX3" fmla="*/ 58249 w 113815"/>
                  <a:gd name="connsiteY3" fmla="*/ 60582 h 60582"/>
                  <a:gd name="connsiteX4" fmla="*/ 37852 w 113815"/>
                  <a:gd name="connsiteY4" fmla="*/ 60582 h 60582"/>
                  <a:gd name="connsiteX5" fmla="*/ 46011 w 113815"/>
                  <a:gd name="connsiteY5" fmla="*/ 27948 h 60582"/>
                  <a:gd name="connsiteX6" fmla="*/ 26283 w 113815"/>
                  <a:gd name="connsiteY6" fmla="*/ 0 h 60582"/>
                  <a:gd name="connsiteX7" fmla="*/ 0 w 113815"/>
                  <a:gd name="connsiteY7" fmla="*/ 0 h 60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3815" h="60582">
                    <a:moveTo>
                      <a:pt x="113815" y="0"/>
                    </a:moveTo>
                    <a:lnTo>
                      <a:pt x="111280" y="17750"/>
                    </a:lnTo>
                    <a:lnTo>
                      <a:pt x="88844" y="34067"/>
                    </a:lnTo>
                    <a:lnTo>
                      <a:pt x="58249" y="60582"/>
                    </a:lnTo>
                    <a:lnTo>
                      <a:pt x="37852" y="60582"/>
                    </a:lnTo>
                    <a:lnTo>
                      <a:pt x="46011" y="27948"/>
                    </a:lnTo>
                    <a:lnTo>
                      <a:pt x="26283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ABE2AD55-66F7-A545-1C6D-FC4848D33AC9}"/>
                  </a:ext>
                </a:extLst>
              </p:cNvPr>
              <p:cNvSpPr/>
              <p:nvPr/>
            </p:nvSpPr>
            <p:spPr>
              <a:xfrm>
                <a:off x="2619216" y="833736"/>
                <a:ext cx="752188" cy="1215533"/>
              </a:xfrm>
              <a:custGeom>
                <a:avLst/>
                <a:gdLst>
                  <a:gd name="connsiteX0" fmla="*/ 454433 w 752188"/>
                  <a:gd name="connsiteY0" fmla="*/ 0 h 1215533"/>
                  <a:gd name="connsiteX1" fmla="*/ 478575 w 752188"/>
                  <a:gd name="connsiteY1" fmla="*/ 0 h 1215533"/>
                  <a:gd name="connsiteX2" fmla="*/ 488496 w 752188"/>
                  <a:gd name="connsiteY2" fmla="*/ 5512 h 1215533"/>
                  <a:gd name="connsiteX3" fmla="*/ 494008 w 752188"/>
                  <a:gd name="connsiteY3" fmla="*/ 0 h 1215533"/>
                  <a:gd name="connsiteX4" fmla="*/ 515913 w 752188"/>
                  <a:gd name="connsiteY4" fmla="*/ 0 h 1215533"/>
                  <a:gd name="connsiteX5" fmla="*/ 515913 w 752188"/>
                  <a:gd name="connsiteY5" fmla="*/ 130670 h 1215533"/>
                  <a:gd name="connsiteX6" fmla="*/ 671432 w 752188"/>
                  <a:gd name="connsiteY6" fmla="*/ 130670 h 1215533"/>
                  <a:gd name="connsiteX7" fmla="*/ 671432 w 752188"/>
                  <a:gd name="connsiteY7" fmla="*/ 0 h 1215533"/>
                  <a:gd name="connsiteX8" fmla="*/ 752188 w 752188"/>
                  <a:gd name="connsiteY8" fmla="*/ 0 h 1215533"/>
                  <a:gd name="connsiteX9" fmla="*/ 752188 w 752188"/>
                  <a:gd name="connsiteY9" fmla="*/ 1107349 h 1215533"/>
                  <a:gd name="connsiteX10" fmla="*/ 731725 w 752188"/>
                  <a:gd name="connsiteY10" fmla="*/ 1098254 h 1215533"/>
                  <a:gd name="connsiteX11" fmla="*/ 726626 w 752188"/>
                  <a:gd name="connsiteY11" fmla="*/ 1072758 h 1215533"/>
                  <a:gd name="connsiteX12" fmla="*/ 678184 w 752188"/>
                  <a:gd name="connsiteY12" fmla="*/ 1049812 h 1215533"/>
                  <a:gd name="connsiteX13" fmla="*/ 660337 w 752188"/>
                  <a:gd name="connsiteY13" fmla="*/ 1060010 h 1215533"/>
                  <a:gd name="connsiteX14" fmla="*/ 647589 w 752188"/>
                  <a:gd name="connsiteY14" fmla="*/ 1052361 h 1215533"/>
                  <a:gd name="connsiteX15" fmla="*/ 637391 w 752188"/>
                  <a:gd name="connsiteY15" fmla="*/ 1049812 h 1215533"/>
                  <a:gd name="connsiteX16" fmla="*/ 642490 w 752188"/>
                  <a:gd name="connsiteY16" fmla="*/ 1019217 h 1215533"/>
                  <a:gd name="connsiteX17" fmla="*/ 616994 w 752188"/>
                  <a:gd name="connsiteY17" fmla="*/ 1014118 h 1215533"/>
                  <a:gd name="connsiteX18" fmla="*/ 622094 w 752188"/>
                  <a:gd name="connsiteY18" fmla="*/ 988622 h 1215533"/>
                  <a:gd name="connsiteX19" fmla="*/ 571102 w 752188"/>
                  <a:gd name="connsiteY19" fmla="*/ 950379 h 1215533"/>
                  <a:gd name="connsiteX20" fmla="*/ 568552 w 752188"/>
                  <a:gd name="connsiteY20" fmla="*/ 932532 h 1215533"/>
                  <a:gd name="connsiteX21" fmla="*/ 555805 w 752188"/>
                  <a:gd name="connsiteY21" fmla="*/ 937631 h 1215533"/>
                  <a:gd name="connsiteX22" fmla="*/ 553256 w 752188"/>
                  <a:gd name="connsiteY22" fmla="*/ 952929 h 1215533"/>
                  <a:gd name="connsiteX23" fmla="*/ 522661 w 752188"/>
                  <a:gd name="connsiteY23" fmla="*/ 973325 h 1215533"/>
                  <a:gd name="connsiteX24" fmla="*/ 494615 w 752188"/>
                  <a:gd name="connsiteY24" fmla="*/ 978424 h 1215533"/>
                  <a:gd name="connsiteX25" fmla="*/ 438525 w 752188"/>
                  <a:gd name="connsiteY25" fmla="*/ 996271 h 1215533"/>
                  <a:gd name="connsiteX26" fmla="*/ 400282 w 752188"/>
                  <a:gd name="connsiteY26" fmla="*/ 993722 h 1215533"/>
                  <a:gd name="connsiteX27" fmla="*/ 328894 w 752188"/>
                  <a:gd name="connsiteY27" fmla="*/ 1108452 h 1215533"/>
                  <a:gd name="connsiteX28" fmla="*/ 318696 w 752188"/>
                  <a:gd name="connsiteY28" fmla="*/ 1215533 h 1215533"/>
                  <a:gd name="connsiteX29" fmla="*/ 295749 w 752188"/>
                  <a:gd name="connsiteY29" fmla="*/ 1205335 h 1215533"/>
                  <a:gd name="connsiteX30" fmla="*/ 272803 w 752188"/>
                  <a:gd name="connsiteY30" fmla="*/ 1207885 h 1215533"/>
                  <a:gd name="connsiteX31" fmla="*/ 260056 w 752188"/>
                  <a:gd name="connsiteY31" fmla="*/ 1190038 h 1215533"/>
                  <a:gd name="connsiteX32" fmla="*/ 232010 w 752188"/>
                  <a:gd name="connsiteY32" fmla="*/ 1149245 h 1215533"/>
                  <a:gd name="connsiteX33" fmla="*/ 216713 w 752188"/>
                  <a:gd name="connsiteY33" fmla="*/ 1113551 h 1215533"/>
                  <a:gd name="connsiteX34" fmla="*/ 193767 w 752188"/>
                  <a:gd name="connsiteY34" fmla="*/ 1098254 h 1215533"/>
                  <a:gd name="connsiteX35" fmla="*/ 168271 w 752188"/>
                  <a:gd name="connsiteY35" fmla="*/ 1121200 h 1215533"/>
                  <a:gd name="connsiteX36" fmla="*/ 132577 w 752188"/>
                  <a:gd name="connsiteY36" fmla="*/ 1123749 h 1215533"/>
                  <a:gd name="connsiteX37" fmla="*/ 104532 w 752188"/>
                  <a:gd name="connsiteY37" fmla="*/ 1136497 h 1215533"/>
                  <a:gd name="connsiteX38" fmla="*/ 81586 w 752188"/>
                  <a:gd name="connsiteY38" fmla="*/ 1113551 h 1215533"/>
                  <a:gd name="connsiteX39" fmla="*/ 81586 w 752188"/>
                  <a:gd name="connsiteY39" fmla="*/ 1100803 h 1215533"/>
                  <a:gd name="connsiteX40" fmla="*/ 89235 w 752188"/>
                  <a:gd name="connsiteY40" fmla="*/ 1085506 h 1215533"/>
                  <a:gd name="connsiteX41" fmla="*/ 91784 w 752188"/>
                  <a:gd name="connsiteY41" fmla="*/ 1062559 h 1215533"/>
                  <a:gd name="connsiteX42" fmla="*/ 104532 w 752188"/>
                  <a:gd name="connsiteY42" fmla="*/ 1011568 h 1215533"/>
                  <a:gd name="connsiteX43" fmla="*/ 107082 w 752188"/>
                  <a:gd name="connsiteY43" fmla="*/ 991172 h 1215533"/>
                  <a:gd name="connsiteX44" fmla="*/ 135127 w 752188"/>
                  <a:gd name="connsiteY44" fmla="*/ 973325 h 1215533"/>
                  <a:gd name="connsiteX45" fmla="*/ 104532 w 752188"/>
                  <a:gd name="connsiteY45" fmla="*/ 929982 h 1215533"/>
                  <a:gd name="connsiteX46" fmla="*/ 101983 w 752188"/>
                  <a:gd name="connsiteY46" fmla="*/ 907037 h 1215533"/>
                  <a:gd name="connsiteX47" fmla="*/ 89235 w 752188"/>
                  <a:gd name="connsiteY47" fmla="*/ 873893 h 1215533"/>
                  <a:gd name="connsiteX48" fmla="*/ 96884 w 752188"/>
                  <a:gd name="connsiteY48" fmla="*/ 840748 h 1215533"/>
                  <a:gd name="connsiteX49" fmla="*/ 63739 w 752188"/>
                  <a:gd name="connsiteY49" fmla="*/ 797405 h 1215533"/>
                  <a:gd name="connsiteX50" fmla="*/ 53541 w 752188"/>
                  <a:gd name="connsiteY50" fmla="*/ 802505 h 1215533"/>
                  <a:gd name="connsiteX51" fmla="*/ 22946 w 752188"/>
                  <a:gd name="connsiteY51" fmla="*/ 797405 h 1215533"/>
                  <a:gd name="connsiteX52" fmla="*/ 25496 w 752188"/>
                  <a:gd name="connsiteY52" fmla="*/ 754063 h 1215533"/>
                  <a:gd name="connsiteX53" fmla="*/ 22946 w 752188"/>
                  <a:gd name="connsiteY53" fmla="*/ 731117 h 1215533"/>
                  <a:gd name="connsiteX54" fmla="*/ 0 w 752188"/>
                  <a:gd name="connsiteY54" fmla="*/ 726017 h 1215533"/>
                  <a:gd name="connsiteX55" fmla="*/ 0 w 752188"/>
                  <a:gd name="connsiteY55" fmla="*/ 697973 h 1215533"/>
                  <a:gd name="connsiteX56" fmla="*/ 5099 w 752188"/>
                  <a:gd name="connsiteY56" fmla="*/ 664828 h 1215533"/>
                  <a:gd name="connsiteX57" fmla="*/ 30595 w 752188"/>
                  <a:gd name="connsiteY57" fmla="*/ 629135 h 1215533"/>
                  <a:gd name="connsiteX58" fmla="*/ 35694 w 752188"/>
                  <a:gd name="connsiteY58" fmla="*/ 595990 h 1215533"/>
                  <a:gd name="connsiteX59" fmla="*/ 38243 w 752188"/>
                  <a:gd name="connsiteY59" fmla="*/ 573044 h 1215533"/>
                  <a:gd name="connsiteX60" fmla="*/ 73938 w 752188"/>
                  <a:gd name="connsiteY60" fmla="*/ 555197 h 1215533"/>
                  <a:gd name="connsiteX61" fmla="*/ 132577 w 752188"/>
                  <a:gd name="connsiteY61" fmla="*/ 578144 h 1215533"/>
                  <a:gd name="connsiteX62" fmla="*/ 163172 w 752188"/>
                  <a:gd name="connsiteY62" fmla="*/ 580693 h 1215533"/>
                  <a:gd name="connsiteX63" fmla="*/ 181019 w 752188"/>
                  <a:gd name="connsiteY63" fmla="*/ 601089 h 1215533"/>
                  <a:gd name="connsiteX64" fmla="*/ 193767 w 752188"/>
                  <a:gd name="connsiteY64" fmla="*/ 565395 h 1215533"/>
                  <a:gd name="connsiteX65" fmla="*/ 244758 w 752188"/>
                  <a:gd name="connsiteY65" fmla="*/ 570495 h 1215533"/>
                  <a:gd name="connsiteX66" fmla="*/ 260056 w 752188"/>
                  <a:gd name="connsiteY66" fmla="*/ 555197 h 1215533"/>
                  <a:gd name="connsiteX67" fmla="*/ 267705 w 752188"/>
                  <a:gd name="connsiteY67" fmla="*/ 562846 h 1215533"/>
                  <a:gd name="connsiteX68" fmla="*/ 295749 w 752188"/>
                  <a:gd name="connsiteY68" fmla="*/ 552647 h 1215533"/>
                  <a:gd name="connsiteX69" fmla="*/ 303398 w 752188"/>
                  <a:gd name="connsiteY69" fmla="*/ 565395 h 1215533"/>
                  <a:gd name="connsiteX70" fmla="*/ 333993 w 752188"/>
                  <a:gd name="connsiteY70" fmla="*/ 560296 h 1215533"/>
                  <a:gd name="connsiteX71" fmla="*/ 341642 w 752188"/>
                  <a:gd name="connsiteY71" fmla="*/ 555197 h 1215533"/>
                  <a:gd name="connsiteX72" fmla="*/ 367137 w 752188"/>
                  <a:gd name="connsiteY72" fmla="*/ 552647 h 1215533"/>
                  <a:gd name="connsiteX73" fmla="*/ 384984 w 752188"/>
                  <a:gd name="connsiteY73" fmla="*/ 539900 h 1215533"/>
                  <a:gd name="connsiteX74" fmla="*/ 397732 w 752188"/>
                  <a:gd name="connsiteY74" fmla="*/ 539900 h 1215533"/>
                  <a:gd name="connsiteX75" fmla="*/ 410480 w 752188"/>
                  <a:gd name="connsiteY75" fmla="*/ 552647 h 1215533"/>
                  <a:gd name="connsiteX76" fmla="*/ 420678 w 752188"/>
                  <a:gd name="connsiteY76" fmla="*/ 550098 h 1215533"/>
                  <a:gd name="connsiteX77" fmla="*/ 420678 w 752188"/>
                  <a:gd name="connsiteY77" fmla="*/ 506756 h 1215533"/>
                  <a:gd name="connsiteX78" fmla="*/ 443624 w 752188"/>
                  <a:gd name="connsiteY78" fmla="*/ 501656 h 1215533"/>
                  <a:gd name="connsiteX79" fmla="*/ 443624 w 752188"/>
                  <a:gd name="connsiteY79" fmla="*/ 460863 h 1215533"/>
                  <a:gd name="connsiteX80" fmla="*/ 425777 w 752188"/>
                  <a:gd name="connsiteY80" fmla="*/ 432818 h 1215533"/>
                  <a:gd name="connsiteX81" fmla="*/ 397732 w 752188"/>
                  <a:gd name="connsiteY81" fmla="*/ 417521 h 1215533"/>
                  <a:gd name="connsiteX82" fmla="*/ 410480 w 752188"/>
                  <a:gd name="connsiteY82" fmla="*/ 404773 h 1215533"/>
                  <a:gd name="connsiteX83" fmla="*/ 400282 w 752188"/>
                  <a:gd name="connsiteY83" fmla="*/ 392025 h 1215533"/>
                  <a:gd name="connsiteX84" fmla="*/ 372236 w 752188"/>
                  <a:gd name="connsiteY84" fmla="*/ 384377 h 1215533"/>
                  <a:gd name="connsiteX85" fmla="*/ 384984 w 752188"/>
                  <a:gd name="connsiteY85" fmla="*/ 371629 h 1215533"/>
                  <a:gd name="connsiteX86" fmla="*/ 384984 w 752188"/>
                  <a:gd name="connsiteY86" fmla="*/ 351232 h 1215533"/>
                  <a:gd name="connsiteX87" fmla="*/ 359489 w 752188"/>
                  <a:gd name="connsiteY87" fmla="*/ 353782 h 1215533"/>
                  <a:gd name="connsiteX88" fmla="*/ 369687 w 752188"/>
                  <a:gd name="connsiteY88" fmla="*/ 290043 h 1215533"/>
                  <a:gd name="connsiteX89" fmla="*/ 392633 w 752188"/>
                  <a:gd name="connsiteY89" fmla="*/ 279845 h 1215533"/>
                  <a:gd name="connsiteX90" fmla="*/ 380654 w 752188"/>
                  <a:gd name="connsiteY90" fmla="*/ 260978 h 1215533"/>
                  <a:gd name="connsiteX91" fmla="*/ 384474 w 752188"/>
                  <a:gd name="connsiteY91" fmla="*/ 260468 h 1215533"/>
                  <a:gd name="connsiteX92" fmla="*/ 402831 w 752188"/>
                  <a:gd name="connsiteY92" fmla="*/ 223754 h 1215533"/>
                  <a:gd name="connsiteX93" fmla="*/ 402831 w 752188"/>
                  <a:gd name="connsiteY93" fmla="*/ 199278 h 1215533"/>
                  <a:gd name="connsiteX94" fmla="*/ 396712 w 752188"/>
                  <a:gd name="connsiteY94" fmla="*/ 180922 h 1215533"/>
                  <a:gd name="connsiteX95" fmla="*/ 417109 w 752188"/>
                  <a:gd name="connsiteY95" fmla="*/ 172763 h 1215533"/>
                  <a:gd name="connsiteX96" fmla="*/ 464021 w 752188"/>
                  <a:gd name="connsiteY96" fmla="*/ 99336 h 1215533"/>
                  <a:gd name="connsiteX97" fmla="*/ 451783 w 752188"/>
                  <a:gd name="connsiteY97" fmla="*/ 80979 h 1215533"/>
                  <a:gd name="connsiteX98" fmla="*/ 435466 w 752188"/>
                  <a:gd name="connsiteY98" fmla="*/ 74860 h 1215533"/>
                  <a:gd name="connsiteX99" fmla="*/ 417109 w 752188"/>
                  <a:gd name="connsiteY99" fmla="*/ 46305 h 1215533"/>
                  <a:gd name="connsiteX100" fmla="*/ 418344 w 752188"/>
                  <a:gd name="connsiteY100" fmla="*/ 42694 h 1215533"/>
                  <a:gd name="connsiteX101" fmla="*/ 443624 w 752188"/>
                  <a:gd name="connsiteY101" fmla="*/ 46305 h 1215533"/>
                  <a:gd name="connsiteX102" fmla="*/ 459941 w 752188"/>
                  <a:gd name="connsiteY102" fmla="*/ 23869 h 1215533"/>
                  <a:gd name="connsiteX103" fmla="*/ 454433 w 752188"/>
                  <a:gd name="connsiteY103" fmla="*/ 0 h 1215533"/>
                  <a:gd name="connsiteX0" fmla="*/ 454433 w 752188"/>
                  <a:gd name="connsiteY0" fmla="*/ 0 h 1215533"/>
                  <a:gd name="connsiteX1" fmla="*/ 478575 w 752188"/>
                  <a:gd name="connsiteY1" fmla="*/ 0 h 1215533"/>
                  <a:gd name="connsiteX2" fmla="*/ 488496 w 752188"/>
                  <a:gd name="connsiteY2" fmla="*/ 5512 h 1215533"/>
                  <a:gd name="connsiteX3" fmla="*/ 494008 w 752188"/>
                  <a:gd name="connsiteY3" fmla="*/ 0 h 1215533"/>
                  <a:gd name="connsiteX4" fmla="*/ 515913 w 752188"/>
                  <a:gd name="connsiteY4" fmla="*/ 0 h 1215533"/>
                  <a:gd name="connsiteX5" fmla="*/ 671432 w 752188"/>
                  <a:gd name="connsiteY5" fmla="*/ 130670 h 1215533"/>
                  <a:gd name="connsiteX6" fmla="*/ 671432 w 752188"/>
                  <a:gd name="connsiteY6" fmla="*/ 0 h 1215533"/>
                  <a:gd name="connsiteX7" fmla="*/ 752188 w 752188"/>
                  <a:gd name="connsiteY7" fmla="*/ 0 h 1215533"/>
                  <a:gd name="connsiteX8" fmla="*/ 752188 w 752188"/>
                  <a:gd name="connsiteY8" fmla="*/ 1107349 h 1215533"/>
                  <a:gd name="connsiteX9" fmla="*/ 731725 w 752188"/>
                  <a:gd name="connsiteY9" fmla="*/ 1098254 h 1215533"/>
                  <a:gd name="connsiteX10" fmla="*/ 726626 w 752188"/>
                  <a:gd name="connsiteY10" fmla="*/ 1072758 h 1215533"/>
                  <a:gd name="connsiteX11" fmla="*/ 678184 w 752188"/>
                  <a:gd name="connsiteY11" fmla="*/ 1049812 h 1215533"/>
                  <a:gd name="connsiteX12" fmla="*/ 660337 w 752188"/>
                  <a:gd name="connsiteY12" fmla="*/ 1060010 h 1215533"/>
                  <a:gd name="connsiteX13" fmla="*/ 647589 w 752188"/>
                  <a:gd name="connsiteY13" fmla="*/ 1052361 h 1215533"/>
                  <a:gd name="connsiteX14" fmla="*/ 637391 w 752188"/>
                  <a:gd name="connsiteY14" fmla="*/ 1049812 h 1215533"/>
                  <a:gd name="connsiteX15" fmla="*/ 642490 w 752188"/>
                  <a:gd name="connsiteY15" fmla="*/ 1019217 h 1215533"/>
                  <a:gd name="connsiteX16" fmla="*/ 616994 w 752188"/>
                  <a:gd name="connsiteY16" fmla="*/ 1014118 h 1215533"/>
                  <a:gd name="connsiteX17" fmla="*/ 622094 w 752188"/>
                  <a:gd name="connsiteY17" fmla="*/ 988622 h 1215533"/>
                  <a:gd name="connsiteX18" fmla="*/ 571102 w 752188"/>
                  <a:gd name="connsiteY18" fmla="*/ 950379 h 1215533"/>
                  <a:gd name="connsiteX19" fmla="*/ 568552 w 752188"/>
                  <a:gd name="connsiteY19" fmla="*/ 932532 h 1215533"/>
                  <a:gd name="connsiteX20" fmla="*/ 555805 w 752188"/>
                  <a:gd name="connsiteY20" fmla="*/ 937631 h 1215533"/>
                  <a:gd name="connsiteX21" fmla="*/ 553256 w 752188"/>
                  <a:gd name="connsiteY21" fmla="*/ 952929 h 1215533"/>
                  <a:gd name="connsiteX22" fmla="*/ 522661 w 752188"/>
                  <a:gd name="connsiteY22" fmla="*/ 973325 h 1215533"/>
                  <a:gd name="connsiteX23" fmla="*/ 494615 w 752188"/>
                  <a:gd name="connsiteY23" fmla="*/ 978424 h 1215533"/>
                  <a:gd name="connsiteX24" fmla="*/ 438525 w 752188"/>
                  <a:gd name="connsiteY24" fmla="*/ 996271 h 1215533"/>
                  <a:gd name="connsiteX25" fmla="*/ 400282 w 752188"/>
                  <a:gd name="connsiteY25" fmla="*/ 993722 h 1215533"/>
                  <a:gd name="connsiteX26" fmla="*/ 328894 w 752188"/>
                  <a:gd name="connsiteY26" fmla="*/ 1108452 h 1215533"/>
                  <a:gd name="connsiteX27" fmla="*/ 318696 w 752188"/>
                  <a:gd name="connsiteY27" fmla="*/ 1215533 h 1215533"/>
                  <a:gd name="connsiteX28" fmla="*/ 295749 w 752188"/>
                  <a:gd name="connsiteY28" fmla="*/ 1205335 h 1215533"/>
                  <a:gd name="connsiteX29" fmla="*/ 272803 w 752188"/>
                  <a:gd name="connsiteY29" fmla="*/ 1207885 h 1215533"/>
                  <a:gd name="connsiteX30" fmla="*/ 260056 w 752188"/>
                  <a:gd name="connsiteY30" fmla="*/ 1190038 h 1215533"/>
                  <a:gd name="connsiteX31" fmla="*/ 232010 w 752188"/>
                  <a:gd name="connsiteY31" fmla="*/ 1149245 h 1215533"/>
                  <a:gd name="connsiteX32" fmla="*/ 216713 w 752188"/>
                  <a:gd name="connsiteY32" fmla="*/ 1113551 h 1215533"/>
                  <a:gd name="connsiteX33" fmla="*/ 193767 w 752188"/>
                  <a:gd name="connsiteY33" fmla="*/ 1098254 h 1215533"/>
                  <a:gd name="connsiteX34" fmla="*/ 168271 w 752188"/>
                  <a:gd name="connsiteY34" fmla="*/ 1121200 h 1215533"/>
                  <a:gd name="connsiteX35" fmla="*/ 132577 w 752188"/>
                  <a:gd name="connsiteY35" fmla="*/ 1123749 h 1215533"/>
                  <a:gd name="connsiteX36" fmla="*/ 104532 w 752188"/>
                  <a:gd name="connsiteY36" fmla="*/ 1136497 h 1215533"/>
                  <a:gd name="connsiteX37" fmla="*/ 81586 w 752188"/>
                  <a:gd name="connsiteY37" fmla="*/ 1113551 h 1215533"/>
                  <a:gd name="connsiteX38" fmla="*/ 81586 w 752188"/>
                  <a:gd name="connsiteY38" fmla="*/ 1100803 h 1215533"/>
                  <a:gd name="connsiteX39" fmla="*/ 89235 w 752188"/>
                  <a:gd name="connsiteY39" fmla="*/ 1085506 h 1215533"/>
                  <a:gd name="connsiteX40" fmla="*/ 91784 w 752188"/>
                  <a:gd name="connsiteY40" fmla="*/ 1062559 h 1215533"/>
                  <a:gd name="connsiteX41" fmla="*/ 104532 w 752188"/>
                  <a:gd name="connsiteY41" fmla="*/ 1011568 h 1215533"/>
                  <a:gd name="connsiteX42" fmla="*/ 107082 w 752188"/>
                  <a:gd name="connsiteY42" fmla="*/ 991172 h 1215533"/>
                  <a:gd name="connsiteX43" fmla="*/ 135127 w 752188"/>
                  <a:gd name="connsiteY43" fmla="*/ 973325 h 1215533"/>
                  <a:gd name="connsiteX44" fmla="*/ 104532 w 752188"/>
                  <a:gd name="connsiteY44" fmla="*/ 929982 h 1215533"/>
                  <a:gd name="connsiteX45" fmla="*/ 101983 w 752188"/>
                  <a:gd name="connsiteY45" fmla="*/ 907037 h 1215533"/>
                  <a:gd name="connsiteX46" fmla="*/ 89235 w 752188"/>
                  <a:gd name="connsiteY46" fmla="*/ 873893 h 1215533"/>
                  <a:gd name="connsiteX47" fmla="*/ 96884 w 752188"/>
                  <a:gd name="connsiteY47" fmla="*/ 840748 h 1215533"/>
                  <a:gd name="connsiteX48" fmla="*/ 63739 w 752188"/>
                  <a:gd name="connsiteY48" fmla="*/ 797405 h 1215533"/>
                  <a:gd name="connsiteX49" fmla="*/ 53541 w 752188"/>
                  <a:gd name="connsiteY49" fmla="*/ 802505 h 1215533"/>
                  <a:gd name="connsiteX50" fmla="*/ 22946 w 752188"/>
                  <a:gd name="connsiteY50" fmla="*/ 797405 h 1215533"/>
                  <a:gd name="connsiteX51" fmla="*/ 25496 w 752188"/>
                  <a:gd name="connsiteY51" fmla="*/ 754063 h 1215533"/>
                  <a:gd name="connsiteX52" fmla="*/ 22946 w 752188"/>
                  <a:gd name="connsiteY52" fmla="*/ 731117 h 1215533"/>
                  <a:gd name="connsiteX53" fmla="*/ 0 w 752188"/>
                  <a:gd name="connsiteY53" fmla="*/ 726017 h 1215533"/>
                  <a:gd name="connsiteX54" fmla="*/ 0 w 752188"/>
                  <a:gd name="connsiteY54" fmla="*/ 697973 h 1215533"/>
                  <a:gd name="connsiteX55" fmla="*/ 5099 w 752188"/>
                  <a:gd name="connsiteY55" fmla="*/ 664828 h 1215533"/>
                  <a:gd name="connsiteX56" fmla="*/ 30595 w 752188"/>
                  <a:gd name="connsiteY56" fmla="*/ 629135 h 1215533"/>
                  <a:gd name="connsiteX57" fmla="*/ 35694 w 752188"/>
                  <a:gd name="connsiteY57" fmla="*/ 595990 h 1215533"/>
                  <a:gd name="connsiteX58" fmla="*/ 38243 w 752188"/>
                  <a:gd name="connsiteY58" fmla="*/ 573044 h 1215533"/>
                  <a:gd name="connsiteX59" fmla="*/ 73938 w 752188"/>
                  <a:gd name="connsiteY59" fmla="*/ 555197 h 1215533"/>
                  <a:gd name="connsiteX60" fmla="*/ 132577 w 752188"/>
                  <a:gd name="connsiteY60" fmla="*/ 578144 h 1215533"/>
                  <a:gd name="connsiteX61" fmla="*/ 163172 w 752188"/>
                  <a:gd name="connsiteY61" fmla="*/ 580693 h 1215533"/>
                  <a:gd name="connsiteX62" fmla="*/ 181019 w 752188"/>
                  <a:gd name="connsiteY62" fmla="*/ 601089 h 1215533"/>
                  <a:gd name="connsiteX63" fmla="*/ 193767 w 752188"/>
                  <a:gd name="connsiteY63" fmla="*/ 565395 h 1215533"/>
                  <a:gd name="connsiteX64" fmla="*/ 244758 w 752188"/>
                  <a:gd name="connsiteY64" fmla="*/ 570495 h 1215533"/>
                  <a:gd name="connsiteX65" fmla="*/ 260056 w 752188"/>
                  <a:gd name="connsiteY65" fmla="*/ 555197 h 1215533"/>
                  <a:gd name="connsiteX66" fmla="*/ 267705 w 752188"/>
                  <a:gd name="connsiteY66" fmla="*/ 562846 h 1215533"/>
                  <a:gd name="connsiteX67" fmla="*/ 295749 w 752188"/>
                  <a:gd name="connsiteY67" fmla="*/ 552647 h 1215533"/>
                  <a:gd name="connsiteX68" fmla="*/ 303398 w 752188"/>
                  <a:gd name="connsiteY68" fmla="*/ 565395 h 1215533"/>
                  <a:gd name="connsiteX69" fmla="*/ 333993 w 752188"/>
                  <a:gd name="connsiteY69" fmla="*/ 560296 h 1215533"/>
                  <a:gd name="connsiteX70" fmla="*/ 341642 w 752188"/>
                  <a:gd name="connsiteY70" fmla="*/ 555197 h 1215533"/>
                  <a:gd name="connsiteX71" fmla="*/ 367137 w 752188"/>
                  <a:gd name="connsiteY71" fmla="*/ 552647 h 1215533"/>
                  <a:gd name="connsiteX72" fmla="*/ 384984 w 752188"/>
                  <a:gd name="connsiteY72" fmla="*/ 539900 h 1215533"/>
                  <a:gd name="connsiteX73" fmla="*/ 397732 w 752188"/>
                  <a:gd name="connsiteY73" fmla="*/ 539900 h 1215533"/>
                  <a:gd name="connsiteX74" fmla="*/ 410480 w 752188"/>
                  <a:gd name="connsiteY74" fmla="*/ 552647 h 1215533"/>
                  <a:gd name="connsiteX75" fmla="*/ 420678 w 752188"/>
                  <a:gd name="connsiteY75" fmla="*/ 550098 h 1215533"/>
                  <a:gd name="connsiteX76" fmla="*/ 420678 w 752188"/>
                  <a:gd name="connsiteY76" fmla="*/ 506756 h 1215533"/>
                  <a:gd name="connsiteX77" fmla="*/ 443624 w 752188"/>
                  <a:gd name="connsiteY77" fmla="*/ 501656 h 1215533"/>
                  <a:gd name="connsiteX78" fmla="*/ 443624 w 752188"/>
                  <a:gd name="connsiteY78" fmla="*/ 460863 h 1215533"/>
                  <a:gd name="connsiteX79" fmla="*/ 425777 w 752188"/>
                  <a:gd name="connsiteY79" fmla="*/ 432818 h 1215533"/>
                  <a:gd name="connsiteX80" fmla="*/ 397732 w 752188"/>
                  <a:gd name="connsiteY80" fmla="*/ 417521 h 1215533"/>
                  <a:gd name="connsiteX81" fmla="*/ 410480 w 752188"/>
                  <a:gd name="connsiteY81" fmla="*/ 404773 h 1215533"/>
                  <a:gd name="connsiteX82" fmla="*/ 400282 w 752188"/>
                  <a:gd name="connsiteY82" fmla="*/ 392025 h 1215533"/>
                  <a:gd name="connsiteX83" fmla="*/ 372236 w 752188"/>
                  <a:gd name="connsiteY83" fmla="*/ 384377 h 1215533"/>
                  <a:gd name="connsiteX84" fmla="*/ 384984 w 752188"/>
                  <a:gd name="connsiteY84" fmla="*/ 371629 h 1215533"/>
                  <a:gd name="connsiteX85" fmla="*/ 384984 w 752188"/>
                  <a:gd name="connsiteY85" fmla="*/ 351232 h 1215533"/>
                  <a:gd name="connsiteX86" fmla="*/ 359489 w 752188"/>
                  <a:gd name="connsiteY86" fmla="*/ 353782 h 1215533"/>
                  <a:gd name="connsiteX87" fmla="*/ 369687 w 752188"/>
                  <a:gd name="connsiteY87" fmla="*/ 290043 h 1215533"/>
                  <a:gd name="connsiteX88" fmla="*/ 392633 w 752188"/>
                  <a:gd name="connsiteY88" fmla="*/ 279845 h 1215533"/>
                  <a:gd name="connsiteX89" fmla="*/ 380654 w 752188"/>
                  <a:gd name="connsiteY89" fmla="*/ 260978 h 1215533"/>
                  <a:gd name="connsiteX90" fmla="*/ 384474 w 752188"/>
                  <a:gd name="connsiteY90" fmla="*/ 260468 h 1215533"/>
                  <a:gd name="connsiteX91" fmla="*/ 402831 w 752188"/>
                  <a:gd name="connsiteY91" fmla="*/ 223754 h 1215533"/>
                  <a:gd name="connsiteX92" fmla="*/ 402831 w 752188"/>
                  <a:gd name="connsiteY92" fmla="*/ 199278 h 1215533"/>
                  <a:gd name="connsiteX93" fmla="*/ 396712 w 752188"/>
                  <a:gd name="connsiteY93" fmla="*/ 180922 h 1215533"/>
                  <a:gd name="connsiteX94" fmla="*/ 417109 w 752188"/>
                  <a:gd name="connsiteY94" fmla="*/ 172763 h 1215533"/>
                  <a:gd name="connsiteX95" fmla="*/ 464021 w 752188"/>
                  <a:gd name="connsiteY95" fmla="*/ 99336 h 1215533"/>
                  <a:gd name="connsiteX96" fmla="*/ 451783 w 752188"/>
                  <a:gd name="connsiteY96" fmla="*/ 80979 h 1215533"/>
                  <a:gd name="connsiteX97" fmla="*/ 435466 w 752188"/>
                  <a:gd name="connsiteY97" fmla="*/ 74860 h 1215533"/>
                  <a:gd name="connsiteX98" fmla="*/ 417109 w 752188"/>
                  <a:gd name="connsiteY98" fmla="*/ 46305 h 1215533"/>
                  <a:gd name="connsiteX99" fmla="*/ 418344 w 752188"/>
                  <a:gd name="connsiteY99" fmla="*/ 42694 h 1215533"/>
                  <a:gd name="connsiteX100" fmla="*/ 443624 w 752188"/>
                  <a:gd name="connsiteY100" fmla="*/ 46305 h 1215533"/>
                  <a:gd name="connsiteX101" fmla="*/ 459941 w 752188"/>
                  <a:gd name="connsiteY101" fmla="*/ 23869 h 1215533"/>
                  <a:gd name="connsiteX102" fmla="*/ 454433 w 752188"/>
                  <a:gd name="connsiteY102" fmla="*/ 0 h 1215533"/>
                  <a:gd name="connsiteX0" fmla="*/ 454433 w 752188"/>
                  <a:gd name="connsiteY0" fmla="*/ 0 h 1215533"/>
                  <a:gd name="connsiteX1" fmla="*/ 478575 w 752188"/>
                  <a:gd name="connsiteY1" fmla="*/ 0 h 1215533"/>
                  <a:gd name="connsiteX2" fmla="*/ 488496 w 752188"/>
                  <a:gd name="connsiteY2" fmla="*/ 5512 h 1215533"/>
                  <a:gd name="connsiteX3" fmla="*/ 494008 w 752188"/>
                  <a:gd name="connsiteY3" fmla="*/ 0 h 1215533"/>
                  <a:gd name="connsiteX4" fmla="*/ 671432 w 752188"/>
                  <a:gd name="connsiteY4" fmla="*/ 130670 h 1215533"/>
                  <a:gd name="connsiteX5" fmla="*/ 671432 w 752188"/>
                  <a:gd name="connsiteY5" fmla="*/ 0 h 1215533"/>
                  <a:gd name="connsiteX6" fmla="*/ 752188 w 752188"/>
                  <a:gd name="connsiteY6" fmla="*/ 0 h 1215533"/>
                  <a:gd name="connsiteX7" fmla="*/ 752188 w 752188"/>
                  <a:gd name="connsiteY7" fmla="*/ 1107349 h 1215533"/>
                  <a:gd name="connsiteX8" fmla="*/ 731725 w 752188"/>
                  <a:gd name="connsiteY8" fmla="*/ 1098254 h 1215533"/>
                  <a:gd name="connsiteX9" fmla="*/ 726626 w 752188"/>
                  <a:gd name="connsiteY9" fmla="*/ 1072758 h 1215533"/>
                  <a:gd name="connsiteX10" fmla="*/ 678184 w 752188"/>
                  <a:gd name="connsiteY10" fmla="*/ 1049812 h 1215533"/>
                  <a:gd name="connsiteX11" fmla="*/ 660337 w 752188"/>
                  <a:gd name="connsiteY11" fmla="*/ 1060010 h 1215533"/>
                  <a:gd name="connsiteX12" fmla="*/ 647589 w 752188"/>
                  <a:gd name="connsiteY12" fmla="*/ 1052361 h 1215533"/>
                  <a:gd name="connsiteX13" fmla="*/ 637391 w 752188"/>
                  <a:gd name="connsiteY13" fmla="*/ 1049812 h 1215533"/>
                  <a:gd name="connsiteX14" fmla="*/ 642490 w 752188"/>
                  <a:gd name="connsiteY14" fmla="*/ 1019217 h 1215533"/>
                  <a:gd name="connsiteX15" fmla="*/ 616994 w 752188"/>
                  <a:gd name="connsiteY15" fmla="*/ 1014118 h 1215533"/>
                  <a:gd name="connsiteX16" fmla="*/ 622094 w 752188"/>
                  <a:gd name="connsiteY16" fmla="*/ 988622 h 1215533"/>
                  <a:gd name="connsiteX17" fmla="*/ 571102 w 752188"/>
                  <a:gd name="connsiteY17" fmla="*/ 950379 h 1215533"/>
                  <a:gd name="connsiteX18" fmla="*/ 568552 w 752188"/>
                  <a:gd name="connsiteY18" fmla="*/ 932532 h 1215533"/>
                  <a:gd name="connsiteX19" fmla="*/ 555805 w 752188"/>
                  <a:gd name="connsiteY19" fmla="*/ 937631 h 1215533"/>
                  <a:gd name="connsiteX20" fmla="*/ 553256 w 752188"/>
                  <a:gd name="connsiteY20" fmla="*/ 952929 h 1215533"/>
                  <a:gd name="connsiteX21" fmla="*/ 522661 w 752188"/>
                  <a:gd name="connsiteY21" fmla="*/ 973325 h 1215533"/>
                  <a:gd name="connsiteX22" fmla="*/ 494615 w 752188"/>
                  <a:gd name="connsiteY22" fmla="*/ 978424 h 1215533"/>
                  <a:gd name="connsiteX23" fmla="*/ 438525 w 752188"/>
                  <a:gd name="connsiteY23" fmla="*/ 996271 h 1215533"/>
                  <a:gd name="connsiteX24" fmla="*/ 400282 w 752188"/>
                  <a:gd name="connsiteY24" fmla="*/ 993722 h 1215533"/>
                  <a:gd name="connsiteX25" fmla="*/ 328894 w 752188"/>
                  <a:gd name="connsiteY25" fmla="*/ 1108452 h 1215533"/>
                  <a:gd name="connsiteX26" fmla="*/ 318696 w 752188"/>
                  <a:gd name="connsiteY26" fmla="*/ 1215533 h 1215533"/>
                  <a:gd name="connsiteX27" fmla="*/ 295749 w 752188"/>
                  <a:gd name="connsiteY27" fmla="*/ 1205335 h 1215533"/>
                  <a:gd name="connsiteX28" fmla="*/ 272803 w 752188"/>
                  <a:gd name="connsiteY28" fmla="*/ 1207885 h 1215533"/>
                  <a:gd name="connsiteX29" fmla="*/ 260056 w 752188"/>
                  <a:gd name="connsiteY29" fmla="*/ 1190038 h 1215533"/>
                  <a:gd name="connsiteX30" fmla="*/ 232010 w 752188"/>
                  <a:gd name="connsiteY30" fmla="*/ 1149245 h 1215533"/>
                  <a:gd name="connsiteX31" fmla="*/ 216713 w 752188"/>
                  <a:gd name="connsiteY31" fmla="*/ 1113551 h 1215533"/>
                  <a:gd name="connsiteX32" fmla="*/ 193767 w 752188"/>
                  <a:gd name="connsiteY32" fmla="*/ 1098254 h 1215533"/>
                  <a:gd name="connsiteX33" fmla="*/ 168271 w 752188"/>
                  <a:gd name="connsiteY33" fmla="*/ 1121200 h 1215533"/>
                  <a:gd name="connsiteX34" fmla="*/ 132577 w 752188"/>
                  <a:gd name="connsiteY34" fmla="*/ 1123749 h 1215533"/>
                  <a:gd name="connsiteX35" fmla="*/ 104532 w 752188"/>
                  <a:gd name="connsiteY35" fmla="*/ 1136497 h 1215533"/>
                  <a:gd name="connsiteX36" fmla="*/ 81586 w 752188"/>
                  <a:gd name="connsiteY36" fmla="*/ 1113551 h 1215533"/>
                  <a:gd name="connsiteX37" fmla="*/ 81586 w 752188"/>
                  <a:gd name="connsiteY37" fmla="*/ 1100803 h 1215533"/>
                  <a:gd name="connsiteX38" fmla="*/ 89235 w 752188"/>
                  <a:gd name="connsiteY38" fmla="*/ 1085506 h 1215533"/>
                  <a:gd name="connsiteX39" fmla="*/ 91784 w 752188"/>
                  <a:gd name="connsiteY39" fmla="*/ 1062559 h 1215533"/>
                  <a:gd name="connsiteX40" fmla="*/ 104532 w 752188"/>
                  <a:gd name="connsiteY40" fmla="*/ 1011568 h 1215533"/>
                  <a:gd name="connsiteX41" fmla="*/ 107082 w 752188"/>
                  <a:gd name="connsiteY41" fmla="*/ 991172 h 1215533"/>
                  <a:gd name="connsiteX42" fmla="*/ 135127 w 752188"/>
                  <a:gd name="connsiteY42" fmla="*/ 973325 h 1215533"/>
                  <a:gd name="connsiteX43" fmla="*/ 104532 w 752188"/>
                  <a:gd name="connsiteY43" fmla="*/ 929982 h 1215533"/>
                  <a:gd name="connsiteX44" fmla="*/ 101983 w 752188"/>
                  <a:gd name="connsiteY44" fmla="*/ 907037 h 1215533"/>
                  <a:gd name="connsiteX45" fmla="*/ 89235 w 752188"/>
                  <a:gd name="connsiteY45" fmla="*/ 873893 h 1215533"/>
                  <a:gd name="connsiteX46" fmla="*/ 96884 w 752188"/>
                  <a:gd name="connsiteY46" fmla="*/ 840748 h 1215533"/>
                  <a:gd name="connsiteX47" fmla="*/ 63739 w 752188"/>
                  <a:gd name="connsiteY47" fmla="*/ 797405 h 1215533"/>
                  <a:gd name="connsiteX48" fmla="*/ 53541 w 752188"/>
                  <a:gd name="connsiteY48" fmla="*/ 802505 h 1215533"/>
                  <a:gd name="connsiteX49" fmla="*/ 22946 w 752188"/>
                  <a:gd name="connsiteY49" fmla="*/ 797405 h 1215533"/>
                  <a:gd name="connsiteX50" fmla="*/ 25496 w 752188"/>
                  <a:gd name="connsiteY50" fmla="*/ 754063 h 1215533"/>
                  <a:gd name="connsiteX51" fmla="*/ 22946 w 752188"/>
                  <a:gd name="connsiteY51" fmla="*/ 731117 h 1215533"/>
                  <a:gd name="connsiteX52" fmla="*/ 0 w 752188"/>
                  <a:gd name="connsiteY52" fmla="*/ 726017 h 1215533"/>
                  <a:gd name="connsiteX53" fmla="*/ 0 w 752188"/>
                  <a:gd name="connsiteY53" fmla="*/ 697973 h 1215533"/>
                  <a:gd name="connsiteX54" fmla="*/ 5099 w 752188"/>
                  <a:gd name="connsiteY54" fmla="*/ 664828 h 1215533"/>
                  <a:gd name="connsiteX55" fmla="*/ 30595 w 752188"/>
                  <a:gd name="connsiteY55" fmla="*/ 629135 h 1215533"/>
                  <a:gd name="connsiteX56" fmla="*/ 35694 w 752188"/>
                  <a:gd name="connsiteY56" fmla="*/ 595990 h 1215533"/>
                  <a:gd name="connsiteX57" fmla="*/ 38243 w 752188"/>
                  <a:gd name="connsiteY57" fmla="*/ 573044 h 1215533"/>
                  <a:gd name="connsiteX58" fmla="*/ 73938 w 752188"/>
                  <a:gd name="connsiteY58" fmla="*/ 555197 h 1215533"/>
                  <a:gd name="connsiteX59" fmla="*/ 132577 w 752188"/>
                  <a:gd name="connsiteY59" fmla="*/ 578144 h 1215533"/>
                  <a:gd name="connsiteX60" fmla="*/ 163172 w 752188"/>
                  <a:gd name="connsiteY60" fmla="*/ 580693 h 1215533"/>
                  <a:gd name="connsiteX61" fmla="*/ 181019 w 752188"/>
                  <a:gd name="connsiteY61" fmla="*/ 601089 h 1215533"/>
                  <a:gd name="connsiteX62" fmla="*/ 193767 w 752188"/>
                  <a:gd name="connsiteY62" fmla="*/ 565395 h 1215533"/>
                  <a:gd name="connsiteX63" fmla="*/ 244758 w 752188"/>
                  <a:gd name="connsiteY63" fmla="*/ 570495 h 1215533"/>
                  <a:gd name="connsiteX64" fmla="*/ 260056 w 752188"/>
                  <a:gd name="connsiteY64" fmla="*/ 555197 h 1215533"/>
                  <a:gd name="connsiteX65" fmla="*/ 267705 w 752188"/>
                  <a:gd name="connsiteY65" fmla="*/ 562846 h 1215533"/>
                  <a:gd name="connsiteX66" fmla="*/ 295749 w 752188"/>
                  <a:gd name="connsiteY66" fmla="*/ 552647 h 1215533"/>
                  <a:gd name="connsiteX67" fmla="*/ 303398 w 752188"/>
                  <a:gd name="connsiteY67" fmla="*/ 565395 h 1215533"/>
                  <a:gd name="connsiteX68" fmla="*/ 333993 w 752188"/>
                  <a:gd name="connsiteY68" fmla="*/ 560296 h 1215533"/>
                  <a:gd name="connsiteX69" fmla="*/ 341642 w 752188"/>
                  <a:gd name="connsiteY69" fmla="*/ 555197 h 1215533"/>
                  <a:gd name="connsiteX70" fmla="*/ 367137 w 752188"/>
                  <a:gd name="connsiteY70" fmla="*/ 552647 h 1215533"/>
                  <a:gd name="connsiteX71" fmla="*/ 384984 w 752188"/>
                  <a:gd name="connsiteY71" fmla="*/ 539900 h 1215533"/>
                  <a:gd name="connsiteX72" fmla="*/ 397732 w 752188"/>
                  <a:gd name="connsiteY72" fmla="*/ 539900 h 1215533"/>
                  <a:gd name="connsiteX73" fmla="*/ 410480 w 752188"/>
                  <a:gd name="connsiteY73" fmla="*/ 552647 h 1215533"/>
                  <a:gd name="connsiteX74" fmla="*/ 420678 w 752188"/>
                  <a:gd name="connsiteY74" fmla="*/ 550098 h 1215533"/>
                  <a:gd name="connsiteX75" fmla="*/ 420678 w 752188"/>
                  <a:gd name="connsiteY75" fmla="*/ 506756 h 1215533"/>
                  <a:gd name="connsiteX76" fmla="*/ 443624 w 752188"/>
                  <a:gd name="connsiteY76" fmla="*/ 501656 h 1215533"/>
                  <a:gd name="connsiteX77" fmla="*/ 443624 w 752188"/>
                  <a:gd name="connsiteY77" fmla="*/ 460863 h 1215533"/>
                  <a:gd name="connsiteX78" fmla="*/ 425777 w 752188"/>
                  <a:gd name="connsiteY78" fmla="*/ 432818 h 1215533"/>
                  <a:gd name="connsiteX79" fmla="*/ 397732 w 752188"/>
                  <a:gd name="connsiteY79" fmla="*/ 417521 h 1215533"/>
                  <a:gd name="connsiteX80" fmla="*/ 410480 w 752188"/>
                  <a:gd name="connsiteY80" fmla="*/ 404773 h 1215533"/>
                  <a:gd name="connsiteX81" fmla="*/ 400282 w 752188"/>
                  <a:gd name="connsiteY81" fmla="*/ 392025 h 1215533"/>
                  <a:gd name="connsiteX82" fmla="*/ 372236 w 752188"/>
                  <a:gd name="connsiteY82" fmla="*/ 384377 h 1215533"/>
                  <a:gd name="connsiteX83" fmla="*/ 384984 w 752188"/>
                  <a:gd name="connsiteY83" fmla="*/ 371629 h 1215533"/>
                  <a:gd name="connsiteX84" fmla="*/ 384984 w 752188"/>
                  <a:gd name="connsiteY84" fmla="*/ 351232 h 1215533"/>
                  <a:gd name="connsiteX85" fmla="*/ 359489 w 752188"/>
                  <a:gd name="connsiteY85" fmla="*/ 353782 h 1215533"/>
                  <a:gd name="connsiteX86" fmla="*/ 369687 w 752188"/>
                  <a:gd name="connsiteY86" fmla="*/ 290043 h 1215533"/>
                  <a:gd name="connsiteX87" fmla="*/ 392633 w 752188"/>
                  <a:gd name="connsiteY87" fmla="*/ 279845 h 1215533"/>
                  <a:gd name="connsiteX88" fmla="*/ 380654 w 752188"/>
                  <a:gd name="connsiteY88" fmla="*/ 260978 h 1215533"/>
                  <a:gd name="connsiteX89" fmla="*/ 384474 w 752188"/>
                  <a:gd name="connsiteY89" fmla="*/ 260468 h 1215533"/>
                  <a:gd name="connsiteX90" fmla="*/ 402831 w 752188"/>
                  <a:gd name="connsiteY90" fmla="*/ 223754 h 1215533"/>
                  <a:gd name="connsiteX91" fmla="*/ 402831 w 752188"/>
                  <a:gd name="connsiteY91" fmla="*/ 199278 h 1215533"/>
                  <a:gd name="connsiteX92" fmla="*/ 396712 w 752188"/>
                  <a:gd name="connsiteY92" fmla="*/ 180922 h 1215533"/>
                  <a:gd name="connsiteX93" fmla="*/ 417109 w 752188"/>
                  <a:gd name="connsiteY93" fmla="*/ 172763 h 1215533"/>
                  <a:gd name="connsiteX94" fmla="*/ 464021 w 752188"/>
                  <a:gd name="connsiteY94" fmla="*/ 99336 h 1215533"/>
                  <a:gd name="connsiteX95" fmla="*/ 451783 w 752188"/>
                  <a:gd name="connsiteY95" fmla="*/ 80979 h 1215533"/>
                  <a:gd name="connsiteX96" fmla="*/ 435466 w 752188"/>
                  <a:gd name="connsiteY96" fmla="*/ 74860 h 1215533"/>
                  <a:gd name="connsiteX97" fmla="*/ 417109 w 752188"/>
                  <a:gd name="connsiteY97" fmla="*/ 46305 h 1215533"/>
                  <a:gd name="connsiteX98" fmla="*/ 418344 w 752188"/>
                  <a:gd name="connsiteY98" fmla="*/ 42694 h 1215533"/>
                  <a:gd name="connsiteX99" fmla="*/ 443624 w 752188"/>
                  <a:gd name="connsiteY99" fmla="*/ 46305 h 1215533"/>
                  <a:gd name="connsiteX100" fmla="*/ 459941 w 752188"/>
                  <a:gd name="connsiteY100" fmla="*/ 23869 h 1215533"/>
                  <a:gd name="connsiteX101" fmla="*/ 454433 w 752188"/>
                  <a:gd name="connsiteY101" fmla="*/ 0 h 1215533"/>
                  <a:gd name="connsiteX0" fmla="*/ 454433 w 752188"/>
                  <a:gd name="connsiteY0" fmla="*/ 0 h 1215533"/>
                  <a:gd name="connsiteX1" fmla="*/ 478575 w 752188"/>
                  <a:gd name="connsiteY1" fmla="*/ 0 h 1215533"/>
                  <a:gd name="connsiteX2" fmla="*/ 488496 w 752188"/>
                  <a:gd name="connsiteY2" fmla="*/ 5512 h 1215533"/>
                  <a:gd name="connsiteX3" fmla="*/ 494008 w 752188"/>
                  <a:gd name="connsiteY3" fmla="*/ 0 h 1215533"/>
                  <a:gd name="connsiteX4" fmla="*/ 671432 w 752188"/>
                  <a:gd name="connsiteY4" fmla="*/ 130670 h 1215533"/>
                  <a:gd name="connsiteX5" fmla="*/ 752188 w 752188"/>
                  <a:gd name="connsiteY5" fmla="*/ 0 h 1215533"/>
                  <a:gd name="connsiteX6" fmla="*/ 752188 w 752188"/>
                  <a:gd name="connsiteY6" fmla="*/ 1107349 h 1215533"/>
                  <a:gd name="connsiteX7" fmla="*/ 731725 w 752188"/>
                  <a:gd name="connsiteY7" fmla="*/ 1098254 h 1215533"/>
                  <a:gd name="connsiteX8" fmla="*/ 726626 w 752188"/>
                  <a:gd name="connsiteY8" fmla="*/ 1072758 h 1215533"/>
                  <a:gd name="connsiteX9" fmla="*/ 678184 w 752188"/>
                  <a:gd name="connsiteY9" fmla="*/ 1049812 h 1215533"/>
                  <a:gd name="connsiteX10" fmla="*/ 660337 w 752188"/>
                  <a:gd name="connsiteY10" fmla="*/ 1060010 h 1215533"/>
                  <a:gd name="connsiteX11" fmla="*/ 647589 w 752188"/>
                  <a:gd name="connsiteY11" fmla="*/ 1052361 h 1215533"/>
                  <a:gd name="connsiteX12" fmla="*/ 637391 w 752188"/>
                  <a:gd name="connsiteY12" fmla="*/ 1049812 h 1215533"/>
                  <a:gd name="connsiteX13" fmla="*/ 642490 w 752188"/>
                  <a:gd name="connsiteY13" fmla="*/ 1019217 h 1215533"/>
                  <a:gd name="connsiteX14" fmla="*/ 616994 w 752188"/>
                  <a:gd name="connsiteY14" fmla="*/ 1014118 h 1215533"/>
                  <a:gd name="connsiteX15" fmla="*/ 622094 w 752188"/>
                  <a:gd name="connsiteY15" fmla="*/ 988622 h 1215533"/>
                  <a:gd name="connsiteX16" fmla="*/ 571102 w 752188"/>
                  <a:gd name="connsiteY16" fmla="*/ 950379 h 1215533"/>
                  <a:gd name="connsiteX17" fmla="*/ 568552 w 752188"/>
                  <a:gd name="connsiteY17" fmla="*/ 932532 h 1215533"/>
                  <a:gd name="connsiteX18" fmla="*/ 555805 w 752188"/>
                  <a:gd name="connsiteY18" fmla="*/ 937631 h 1215533"/>
                  <a:gd name="connsiteX19" fmla="*/ 553256 w 752188"/>
                  <a:gd name="connsiteY19" fmla="*/ 952929 h 1215533"/>
                  <a:gd name="connsiteX20" fmla="*/ 522661 w 752188"/>
                  <a:gd name="connsiteY20" fmla="*/ 973325 h 1215533"/>
                  <a:gd name="connsiteX21" fmla="*/ 494615 w 752188"/>
                  <a:gd name="connsiteY21" fmla="*/ 978424 h 1215533"/>
                  <a:gd name="connsiteX22" fmla="*/ 438525 w 752188"/>
                  <a:gd name="connsiteY22" fmla="*/ 996271 h 1215533"/>
                  <a:gd name="connsiteX23" fmla="*/ 400282 w 752188"/>
                  <a:gd name="connsiteY23" fmla="*/ 993722 h 1215533"/>
                  <a:gd name="connsiteX24" fmla="*/ 328894 w 752188"/>
                  <a:gd name="connsiteY24" fmla="*/ 1108452 h 1215533"/>
                  <a:gd name="connsiteX25" fmla="*/ 318696 w 752188"/>
                  <a:gd name="connsiteY25" fmla="*/ 1215533 h 1215533"/>
                  <a:gd name="connsiteX26" fmla="*/ 295749 w 752188"/>
                  <a:gd name="connsiteY26" fmla="*/ 1205335 h 1215533"/>
                  <a:gd name="connsiteX27" fmla="*/ 272803 w 752188"/>
                  <a:gd name="connsiteY27" fmla="*/ 1207885 h 1215533"/>
                  <a:gd name="connsiteX28" fmla="*/ 260056 w 752188"/>
                  <a:gd name="connsiteY28" fmla="*/ 1190038 h 1215533"/>
                  <a:gd name="connsiteX29" fmla="*/ 232010 w 752188"/>
                  <a:gd name="connsiteY29" fmla="*/ 1149245 h 1215533"/>
                  <a:gd name="connsiteX30" fmla="*/ 216713 w 752188"/>
                  <a:gd name="connsiteY30" fmla="*/ 1113551 h 1215533"/>
                  <a:gd name="connsiteX31" fmla="*/ 193767 w 752188"/>
                  <a:gd name="connsiteY31" fmla="*/ 1098254 h 1215533"/>
                  <a:gd name="connsiteX32" fmla="*/ 168271 w 752188"/>
                  <a:gd name="connsiteY32" fmla="*/ 1121200 h 1215533"/>
                  <a:gd name="connsiteX33" fmla="*/ 132577 w 752188"/>
                  <a:gd name="connsiteY33" fmla="*/ 1123749 h 1215533"/>
                  <a:gd name="connsiteX34" fmla="*/ 104532 w 752188"/>
                  <a:gd name="connsiteY34" fmla="*/ 1136497 h 1215533"/>
                  <a:gd name="connsiteX35" fmla="*/ 81586 w 752188"/>
                  <a:gd name="connsiteY35" fmla="*/ 1113551 h 1215533"/>
                  <a:gd name="connsiteX36" fmla="*/ 81586 w 752188"/>
                  <a:gd name="connsiteY36" fmla="*/ 1100803 h 1215533"/>
                  <a:gd name="connsiteX37" fmla="*/ 89235 w 752188"/>
                  <a:gd name="connsiteY37" fmla="*/ 1085506 h 1215533"/>
                  <a:gd name="connsiteX38" fmla="*/ 91784 w 752188"/>
                  <a:gd name="connsiteY38" fmla="*/ 1062559 h 1215533"/>
                  <a:gd name="connsiteX39" fmla="*/ 104532 w 752188"/>
                  <a:gd name="connsiteY39" fmla="*/ 1011568 h 1215533"/>
                  <a:gd name="connsiteX40" fmla="*/ 107082 w 752188"/>
                  <a:gd name="connsiteY40" fmla="*/ 991172 h 1215533"/>
                  <a:gd name="connsiteX41" fmla="*/ 135127 w 752188"/>
                  <a:gd name="connsiteY41" fmla="*/ 973325 h 1215533"/>
                  <a:gd name="connsiteX42" fmla="*/ 104532 w 752188"/>
                  <a:gd name="connsiteY42" fmla="*/ 929982 h 1215533"/>
                  <a:gd name="connsiteX43" fmla="*/ 101983 w 752188"/>
                  <a:gd name="connsiteY43" fmla="*/ 907037 h 1215533"/>
                  <a:gd name="connsiteX44" fmla="*/ 89235 w 752188"/>
                  <a:gd name="connsiteY44" fmla="*/ 873893 h 1215533"/>
                  <a:gd name="connsiteX45" fmla="*/ 96884 w 752188"/>
                  <a:gd name="connsiteY45" fmla="*/ 840748 h 1215533"/>
                  <a:gd name="connsiteX46" fmla="*/ 63739 w 752188"/>
                  <a:gd name="connsiteY46" fmla="*/ 797405 h 1215533"/>
                  <a:gd name="connsiteX47" fmla="*/ 53541 w 752188"/>
                  <a:gd name="connsiteY47" fmla="*/ 802505 h 1215533"/>
                  <a:gd name="connsiteX48" fmla="*/ 22946 w 752188"/>
                  <a:gd name="connsiteY48" fmla="*/ 797405 h 1215533"/>
                  <a:gd name="connsiteX49" fmla="*/ 25496 w 752188"/>
                  <a:gd name="connsiteY49" fmla="*/ 754063 h 1215533"/>
                  <a:gd name="connsiteX50" fmla="*/ 22946 w 752188"/>
                  <a:gd name="connsiteY50" fmla="*/ 731117 h 1215533"/>
                  <a:gd name="connsiteX51" fmla="*/ 0 w 752188"/>
                  <a:gd name="connsiteY51" fmla="*/ 726017 h 1215533"/>
                  <a:gd name="connsiteX52" fmla="*/ 0 w 752188"/>
                  <a:gd name="connsiteY52" fmla="*/ 697973 h 1215533"/>
                  <a:gd name="connsiteX53" fmla="*/ 5099 w 752188"/>
                  <a:gd name="connsiteY53" fmla="*/ 664828 h 1215533"/>
                  <a:gd name="connsiteX54" fmla="*/ 30595 w 752188"/>
                  <a:gd name="connsiteY54" fmla="*/ 629135 h 1215533"/>
                  <a:gd name="connsiteX55" fmla="*/ 35694 w 752188"/>
                  <a:gd name="connsiteY55" fmla="*/ 595990 h 1215533"/>
                  <a:gd name="connsiteX56" fmla="*/ 38243 w 752188"/>
                  <a:gd name="connsiteY56" fmla="*/ 573044 h 1215533"/>
                  <a:gd name="connsiteX57" fmla="*/ 73938 w 752188"/>
                  <a:gd name="connsiteY57" fmla="*/ 555197 h 1215533"/>
                  <a:gd name="connsiteX58" fmla="*/ 132577 w 752188"/>
                  <a:gd name="connsiteY58" fmla="*/ 578144 h 1215533"/>
                  <a:gd name="connsiteX59" fmla="*/ 163172 w 752188"/>
                  <a:gd name="connsiteY59" fmla="*/ 580693 h 1215533"/>
                  <a:gd name="connsiteX60" fmla="*/ 181019 w 752188"/>
                  <a:gd name="connsiteY60" fmla="*/ 601089 h 1215533"/>
                  <a:gd name="connsiteX61" fmla="*/ 193767 w 752188"/>
                  <a:gd name="connsiteY61" fmla="*/ 565395 h 1215533"/>
                  <a:gd name="connsiteX62" fmla="*/ 244758 w 752188"/>
                  <a:gd name="connsiteY62" fmla="*/ 570495 h 1215533"/>
                  <a:gd name="connsiteX63" fmla="*/ 260056 w 752188"/>
                  <a:gd name="connsiteY63" fmla="*/ 555197 h 1215533"/>
                  <a:gd name="connsiteX64" fmla="*/ 267705 w 752188"/>
                  <a:gd name="connsiteY64" fmla="*/ 562846 h 1215533"/>
                  <a:gd name="connsiteX65" fmla="*/ 295749 w 752188"/>
                  <a:gd name="connsiteY65" fmla="*/ 552647 h 1215533"/>
                  <a:gd name="connsiteX66" fmla="*/ 303398 w 752188"/>
                  <a:gd name="connsiteY66" fmla="*/ 565395 h 1215533"/>
                  <a:gd name="connsiteX67" fmla="*/ 333993 w 752188"/>
                  <a:gd name="connsiteY67" fmla="*/ 560296 h 1215533"/>
                  <a:gd name="connsiteX68" fmla="*/ 341642 w 752188"/>
                  <a:gd name="connsiteY68" fmla="*/ 555197 h 1215533"/>
                  <a:gd name="connsiteX69" fmla="*/ 367137 w 752188"/>
                  <a:gd name="connsiteY69" fmla="*/ 552647 h 1215533"/>
                  <a:gd name="connsiteX70" fmla="*/ 384984 w 752188"/>
                  <a:gd name="connsiteY70" fmla="*/ 539900 h 1215533"/>
                  <a:gd name="connsiteX71" fmla="*/ 397732 w 752188"/>
                  <a:gd name="connsiteY71" fmla="*/ 539900 h 1215533"/>
                  <a:gd name="connsiteX72" fmla="*/ 410480 w 752188"/>
                  <a:gd name="connsiteY72" fmla="*/ 552647 h 1215533"/>
                  <a:gd name="connsiteX73" fmla="*/ 420678 w 752188"/>
                  <a:gd name="connsiteY73" fmla="*/ 550098 h 1215533"/>
                  <a:gd name="connsiteX74" fmla="*/ 420678 w 752188"/>
                  <a:gd name="connsiteY74" fmla="*/ 506756 h 1215533"/>
                  <a:gd name="connsiteX75" fmla="*/ 443624 w 752188"/>
                  <a:gd name="connsiteY75" fmla="*/ 501656 h 1215533"/>
                  <a:gd name="connsiteX76" fmla="*/ 443624 w 752188"/>
                  <a:gd name="connsiteY76" fmla="*/ 460863 h 1215533"/>
                  <a:gd name="connsiteX77" fmla="*/ 425777 w 752188"/>
                  <a:gd name="connsiteY77" fmla="*/ 432818 h 1215533"/>
                  <a:gd name="connsiteX78" fmla="*/ 397732 w 752188"/>
                  <a:gd name="connsiteY78" fmla="*/ 417521 h 1215533"/>
                  <a:gd name="connsiteX79" fmla="*/ 410480 w 752188"/>
                  <a:gd name="connsiteY79" fmla="*/ 404773 h 1215533"/>
                  <a:gd name="connsiteX80" fmla="*/ 400282 w 752188"/>
                  <a:gd name="connsiteY80" fmla="*/ 392025 h 1215533"/>
                  <a:gd name="connsiteX81" fmla="*/ 372236 w 752188"/>
                  <a:gd name="connsiteY81" fmla="*/ 384377 h 1215533"/>
                  <a:gd name="connsiteX82" fmla="*/ 384984 w 752188"/>
                  <a:gd name="connsiteY82" fmla="*/ 371629 h 1215533"/>
                  <a:gd name="connsiteX83" fmla="*/ 384984 w 752188"/>
                  <a:gd name="connsiteY83" fmla="*/ 351232 h 1215533"/>
                  <a:gd name="connsiteX84" fmla="*/ 359489 w 752188"/>
                  <a:gd name="connsiteY84" fmla="*/ 353782 h 1215533"/>
                  <a:gd name="connsiteX85" fmla="*/ 369687 w 752188"/>
                  <a:gd name="connsiteY85" fmla="*/ 290043 h 1215533"/>
                  <a:gd name="connsiteX86" fmla="*/ 392633 w 752188"/>
                  <a:gd name="connsiteY86" fmla="*/ 279845 h 1215533"/>
                  <a:gd name="connsiteX87" fmla="*/ 380654 w 752188"/>
                  <a:gd name="connsiteY87" fmla="*/ 260978 h 1215533"/>
                  <a:gd name="connsiteX88" fmla="*/ 384474 w 752188"/>
                  <a:gd name="connsiteY88" fmla="*/ 260468 h 1215533"/>
                  <a:gd name="connsiteX89" fmla="*/ 402831 w 752188"/>
                  <a:gd name="connsiteY89" fmla="*/ 223754 h 1215533"/>
                  <a:gd name="connsiteX90" fmla="*/ 402831 w 752188"/>
                  <a:gd name="connsiteY90" fmla="*/ 199278 h 1215533"/>
                  <a:gd name="connsiteX91" fmla="*/ 396712 w 752188"/>
                  <a:gd name="connsiteY91" fmla="*/ 180922 h 1215533"/>
                  <a:gd name="connsiteX92" fmla="*/ 417109 w 752188"/>
                  <a:gd name="connsiteY92" fmla="*/ 172763 h 1215533"/>
                  <a:gd name="connsiteX93" fmla="*/ 464021 w 752188"/>
                  <a:gd name="connsiteY93" fmla="*/ 99336 h 1215533"/>
                  <a:gd name="connsiteX94" fmla="*/ 451783 w 752188"/>
                  <a:gd name="connsiteY94" fmla="*/ 80979 h 1215533"/>
                  <a:gd name="connsiteX95" fmla="*/ 435466 w 752188"/>
                  <a:gd name="connsiteY95" fmla="*/ 74860 h 1215533"/>
                  <a:gd name="connsiteX96" fmla="*/ 417109 w 752188"/>
                  <a:gd name="connsiteY96" fmla="*/ 46305 h 1215533"/>
                  <a:gd name="connsiteX97" fmla="*/ 418344 w 752188"/>
                  <a:gd name="connsiteY97" fmla="*/ 42694 h 1215533"/>
                  <a:gd name="connsiteX98" fmla="*/ 443624 w 752188"/>
                  <a:gd name="connsiteY98" fmla="*/ 46305 h 1215533"/>
                  <a:gd name="connsiteX99" fmla="*/ 459941 w 752188"/>
                  <a:gd name="connsiteY99" fmla="*/ 23869 h 1215533"/>
                  <a:gd name="connsiteX100" fmla="*/ 454433 w 752188"/>
                  <a:gd name="connsiteY100" fmla="*/ 0 h 1215533"/>
                  <a:gd name="connsiteX0" fmla="*/ 454433 w 752188"/>
                  <a:gd name="connsiteY0" fmla="*/ 0 h 1215533"/>
                  <a:gd name="connsiteX1" fmla="*/ 478575 w 752188"/>
                  <a:gd name="connsiteY1" fmla="*/ 0 h 1215533"/>
                  <a:gd name="connsiteX2" fmla="*/ 488496 w 752188"/>
                  <a:gd name="connsiteY2" fmla="*/ 5512 h 1215533"/>
                  <a:gd name="connsiteX3" fmla="*/ 494008 w 752188"/>
                  <a:gd name="connsiteY3" fmla="*/ 0 h 1215533"/>
                  <a:gd name="connsiteX4" fmla="*/ 671432 w 752188"/>
                  <a:gd name="connsiteY4" fmla="*/ 130670 h 1215533"/>
                  <a:gd name="connsiteX5" fmla="*/ 752188 w 752188"/>
                  <a:gd name="connsiteY5" fmla="*/ 1107349 h 1215533"/>
                  <a:gd name="connsiteX6" fmla="*/ 731725 w 752188"/>
                  <a:gd name="connsiteY6" fmla="*/ 1098254 h 1215533"/>
                  <a:gd name="connsiteX7" fmla="*/ 726626 w 752188"/>
                  <a:gd name="connsiteY7" fmla="*/ 1072758 h 1215533"/>
                  <a:gd name="connsiteX8" fmla="*/ 678184 w 752188"/>
                  <a:gd name="connsiteY8" fmla="*/ 1049812 h 1215533"/>
                  <a:gd name="connsiteX9" fmla="*/ 660337 w 752188"/>
                  <a:gd name="connsiteY9" fmla="*/ 1060010 h 1215533"/>
                  <a:gd name="connsiteX10" fmla="*/ 647589 w 752188"/>
                  <a:gd name="connsiteY10" fmla="*/ 1052361 h 1215533"/>
                  <a:gd name="connsiteX11" fmla="*/ 637391 w 752188"/>
                  <a:gd name="connsiteY11" fmla="*/ 1049812 h 1215533"/>
                  <a:gd name="connsiteX12" fmla="*/ 642490 w 752188"/>
                  <a:gd name="connsiteY12" fmla="*/ 1019217 h 1215533"/>
                  <a:gd name="connsiteX13" fmla="*/ 616994 w 752188"/>
                  <a:gd name="connsiteY13" fmla="*/ 1014118 h 1215533"/>
                  <a:gd name="connsiteX14" fmla="*/ 622094 w 752188"/>
                  <a:gd name="connsiteY14" fmla="*/ 988622 h 1215533"/>
                  <a:gd name="connsiteX15" fmla="*/ 571102 w 752188"/>
                  <a:gd name="connsiteY15" fmla="*/ 950379 h 1215533"/>
                  <a:gd name="connsiteX16" fmla="*/ 568552 w 752188"/>
                  <a:gd name="connsiteY16" fmla="*/ 932532 h 1215533"/>
                  <a:gd name="connsiteX17" fmla="*/ 555805 w 752188"/>
                  <a:gd name="connsiteY17" fmla="*/ 937631 h 1215533"/>
                  <a:gd name="connsiteX18" fmla="*/ 553256 w 752188"/>
                  <a:gd name="connsiteY18" fmla="*/ 952929 h 1215533"/>
                  <a:gd name="connsiteX19" fmla="*/ 522661 w 752188"/>
                  <a:gd name="connsiteY19" fmla="*/ 973325 h 1215533"/>
                  <a:gd name="connsiteX20" fmla="*/ 494615 w 752188"/>
                  <a:gd name="connsiteY20" fmla="*/ 978424 h 1215533"/>
                  <a:gd name="connsiteX21" fmla="*/ 438525 w 752188"/>
                  <a:gd name="connsiteY21" fmla="*/ 996271 h 1215533"/>
                  <a:gd name="connsiteX22" fmla="*/ 400282 w 752188"/>
                  <a:gd name="connsiteY22" fmla="*/ 993722 h 1215533"/>
                  <a:gd name="connsiteX23" fmla="*/ 328894 w 752188"/>
                  <a:gd name="connsiteY23" fmla="*/ 1108452 h 1215533"/>
                  <a:gd name="connsiteX24" fmla="*/ 318696 w 752188"/>
                  <a:gd name="connsiteY24" fmla="*/ 1215533 h 1215533"/>
                  <a:gd name="connsiteX25" fmla="*/ 295749 w 752188"/>
                  <a:gd name="connsiteY25" fmla="*/ 1205335 h 1215533"/>
                  <a:gd name="connsiteX26" fmla="*/ 272803 w 752188"/>
                  <a:gd name="connsiteY26" fmla="*/ 1207885 h 1215533"/>
                  <a:gd name="connsiteX27" fmla="*/ 260056 w 752188"/>
                  <a:gd name="connsiteY27" fmla="*/ 1190038 h 1215533"/>
                  <a:gd name="connsiteX28" fmla="*/ 232010 w 752188"/>
                  <a:gd name="connsiteY28" fmla="*/ 1149245 h 1215533"/>
                  <a:gd name="connsiteX29" fmla="*/ 216713 w 752188"/>
                  <a:gd name="connsiteY29" fmla="*/ 1113551 h 1215533"/>
                  <a:gd name="connsiteX30" fmla="*/ 193767 w 752188"/>
                  <a:gd name="connsiteY30" fmla="*/ 1098254 h 1215533"/>
                  <a:gd name="connsiteX31" fmla="*/ 168271 w 752188"/>
                  <a:gd name="connsiteY31" fmla="*/ 1121200 h 1215533"/>
                  <a:gd name="connsiteX32" fmla="*/ 132577 w 752188"/>
                  <a:gd name="connsiteY32" fmla="*/ 1123749 h 1215533"/>
                  <a:gd name="connsiteX33" fmla="*/ 104532 w 752188"/>
                  <a:gd name="connsiteY33" fmla="*/ 1136497 h 1215533"/>
                  <a:gd name="connsiteX34" fmla="*/ 81586 w 752188"/>
                  <a:gd name="connsiteY34" fmla="*/ 1113551 h 1215533"/>
                  <a:gd name="connsiteX35" fmla="*/ 81586 w 752188"/>
                  <a:gd name="connsiteY35" fmla="*/ 1100803 h 1215533"/>
                  <a:gd name="connsiteX36" fmla="*/ 89235 w 752188"/>
                  <a:gd name="connsiteY36" fmla="*/ 1085506 h 1215533"/>
                  <a:gd name="connsiteX37" fmla="*/ 91784 w 752188"/>
                  <a:gd name="connsiteY37" fmla="*/ 1062559 h 1215533"/>
                  <a:gd name="connsiteX38" fmla="*/ 104532 w 752188"/>
                  <a:gd name="connsiteY38" fmla="*/ 1011568 h 1215533"/>
                  <a:gd name="connsiteX39" fmla="*/ 107082 w 752188"/>
                  <a:gd name="connsiteY39" fmla="*/ 991172 h 1215533"/>
                  <a:gd name="connsiteX40" fmla="*/ 135127 w 752188"/>
                  <a:gd name="connsiteY40" fmla="*/ 973325 h 1215533"/>
                  <a:gd name="connsiteX41" fmla="*/ 104532 w 752188"/>
                  <a:gd name="connsiteY41" fmla="*/ 929982 h 1215533"/>
                  <a:gd name="connsiteX42" fmla="*/ 101983 w 752188"/>
                  <a:gd name="connsiteY42" fmla="*/ 907037 h 1215533"/>
                  <a:gd name="connsiteX43" fmla="*/ 89235 w 752188"/>
                  <a:gd name="connsiteY43" fmla="*/ 873893 h 1215533"/>
                  <a:gd name="connsiteX44" fmla="*/ 96884 w 752188"/>
                  <a:gd name="connsiteY44" fmla="*/ 840748 h 1215533"/>
                  <a:gd name="connsiteX45" fmla="*/ 63739 w 752188"/>
                  <a:gd name="connsiteY45" fmla="*/ 797405 h 1215533"/>
                  <a:gd name="connsiteX46" fmla="*/ 53541 w 752188"/>
                  <a:gd name="connsiteY46" fmla="*/ 802505 h 1215533"/>
                  <a:gd name="connsiteX47" fmla="*/ 22946 w 752188"/>
                  <a:gd name="connsiteY47" fmla="*/ 797405 h 1215533"/>
                  <a:gd name="connsiteX48" fmla="*/ 25496 w 752188"/>
                  <a:gd name="connsiteY48" fmla="*/ 754063 h 1215533"/>
                  <a:gd name="connsiteX49" fmla="*/ 22946 w 752188"/>
                  <a:gd name="connsiteY49" fmla="*/ 731117 h 1215533"/>
                  <a:gd name="connsiteX50" fmla="*/ 0 w 752188"/>
                  <a:gd name="connsiteY50" fmla="*/ 726017 h 1215533"/>
                  <a:gd name="connsiteX51" fmla="*/ 0 w 752188"/>
                  <a:gd name="connsiteY51" fmla="*/ 697973 h 1215533"/>
                  <a:gd name="connsiteX52" fmla="*/ 5099 w 752188"/>
                  <a:gd name="connsiteY52" fmla="*/ 664828 h 1215533"/>
                  <a:gd name="connsiteX53" fmla="*/ 30595 w 752188"/>
                  <a:gd name="connsiteY53" fmla="*/ 629135 h 1215533"/>
                  <a:gd name="connsiteX54" fmla="*/ 35694 w 752188"/>
                  <a:gd name="connsiteY54" fmla="*/ 595990 h 1215533"/>
                  <a:gd name="connsiteX55" fmla="*/ 38243 w 752188"/>
                  <a:gd name="connsiteY55" fmla="*/ 573044 h 1215533"/>
                  <a:gd name="connsiteX56" fmla="*/ 73938 w 752188"/>
                  <a:gd name="connsiteY56" fmla="*/ 555197 h 1215533"/>
                  <a:gd name="connsiteX57" fmla="*/ 132577 w 752188"/>
                  <a:gd name="connsiteY57" fmla="*/ 578144 h 1215533"/>
                  <a:gd name="connsiteX58" fmla="*/ 163172 w 752188"/>
                  <a:gd name="connsiteY58" fmla="*/ 580693 h 1215533"/>
                  <a:gd name="connsiteX59" fmla="*/ 181019 w 752188"/>
                  <a:gd name="connsiteY59" fmla="*/ 601089 h 1215533"/>
                  <a:gd name="connsiteX60" fmla="*/ 193767 w 752188"/>
                  <a:gd name="connsiteY60" fmla="*/ 565395 h 1215533"/>
                  <a:gd name="connsiteX61" fmla="*/ 244758 w 752188"/>
                  <a:gd name="connsiteY61" fmla="*/ 570495 h 1215533"/>
                  <a:gd name="connsiteX62" fmla="*/ 260056 w 752188"/>
                  <a:gd name="connsiteY62" fmla="*/ 555197 h 1215533"/>
                  <a:gd name="connsiteX63" fmla="*/ 267705 w 752188"/>
                  <a:gd name="connsiteY63" fmla="*/ 562846 h 1215533"/>
                  <a:gd name="connsiteX64" fmla="*/ 295749 w 752188"/>
                  <a:gd name="connsiteY64" fmla="*/ 552647 h 1215533"/>
                  <a:gd name="connsiteX65" fmla="*/ 303398 w 752188"/>
                  <a:gd name="connsiteY65" fmla="*/ 565395 h 1215533"/>
                  <a:gd name="connsiteX66" fmla="*/ 333993 w 752188"/>
                  <a:gd name="connsiteY66" fmla="*/ 560296 h 1215533"/>
                  <a:gd name="connsiteX67" fmla="*/ 341642 w 752188"/>
                  <a:gd name="connsiteY67" fmla="*/ 555197 h 1215533"/>
                  <a:gd name="connsiteX68" fmla="*/ 367137 w 752188"/>
                  <a:gd name="connsiteY68" fmla="*/ 552647 h 1215533"/>
                  <a:gd name="connsiteX69" fmla="*/ 384984 w 752188"/>
                  <a:gd name="connsiteY69" fmla="*/ 539900 h 1215533"/>
                  <a:gd name="connsiteX70" fmla="*/ 397732 w 752188"/>
                  <a:gd name="connsiteY70" fmla="*/ 539900 h 1215533"/>
                  <a:gd name="connsiteX71" fmla="*/ 410480 w 752188"/>
                  <a:gd name="connsiteY71" fmla="*/ 552647 h 1215533"/>
                  <a:gd name="connsiteX72" fmla="*/ 420678 w 752188"/>
                  <a:gd name="connsiteY72" fmla="*/ 550098 h 1215533"/>
                  <a:gd name="connsiteX73" fmla="*/ 420678 w 752188"/>
                  <a:gd name="connsiteY73" fmla="*/ 506756 h 1215533"/>
                  <a:gd name="connsiteX74" fmla="*/ 443624 w 752188"/>
                  <a:gd name="connsiteY74" fmla="*/ 501656 h 1215533"/>
                  <a:gd name="connsiteX75" fmla="*/ 443624 w 752188"/>
                  <a:gd name="connsiteY75" fmla="*/ 460863 h 1215533"/>
                  <a:gd name="connsiteX76" fmla="*/ 425777 w 752188"/>
                  <a:gd name="connsiteY76" fmla="*/ 432818 h 1215533"/>
                  <a:gd name="connsiteX77" fmla="*/ 397732 w 752188"/>
                  <a:gd name="connsiteY77" fmla="*/ 417521 h 1215533"/>
                  <a:gd name="connsiteX78" fmla="*/ 410480 w 752188"/>
                  <a:gd name="connsiteY78" fmla="*/ 404773 h 1215533"/>
                  <a:gd name="connsiteX79" fmla="*/ 400282 w 752188"/>
                  <a:gd name="connsiteY79" fmla="*/ 392025 h 1215533"/>
                  <a:gd name="connsiteX80" fmla="*/ 372236 w 752188"/>
                  <a:gd name="connsiteY80" fmla="*/ 384377 h 1215533"/>
                  <a:gd name="connsiteX81" fmla="*/ 384984 w 752188"/>
                  <a:gd name="connsiteY81" fmla="*/ 371629 h 1215533"/>
                  <a:gd name="connsiteX82" fmla="*/ 384984 w 752188"/>
                  <a:gd name="connsiteY82" fmla="*/ 351232 h 1215533"/>
                  <a:gd name="connsiteX83" fmla="*/ 359489 w 752188"/>
                  <a:gd name="connsiteY83" fmla="*/ 353782 h 1215533"/>
                  <a:gd name="connsiteX84" fmla="*/ 369687 w 752188"/>
                  <a:gd name="connsiteY84" fmla="*/ 290043 h 1215533"/>
                  <a:gd name="connsiteX85" fmla="*/ 392633 w 752188"/>
                  <a:gd name="connsiteY85" fmla="*/ 279845 h 1215533"/>
                  <a:gd name="connsiteX86" fmla="*/ 380654 w 752188"/>
                  <a:gd name="connsiteY86" fmla="*/ 260978 h 1215533"/>
                  <a:gd name="connsiteX87" fmla="*/ 384474 w 752188"/>
                  <a:gd name="connsiteY87" fmla="*/ 260468 h 1215533"/>
                  <a:gd name="connsiteX88" fmla="*/ 402831 w 752188"/>
                  <a:gd name="connsiteY88" fmla="*/ 223754 h 1215533"/>
                  <a:gd name="connsiteX89" fmla="*/ 402831 w 752188"/>
                  <a:gd name="connsiteY89" fmla="*/ 199278 h 1215533"/>
                  <a:gd name="connsiteX90" fmla="*/ 396712 w 752188"/>
                  <a:gd name="connsiteY90" fmla="*/ 180922 h 1215533"/>
                  <a:gd name="connsiteX91" fmla="*/ 417109 w 752188"/>
                  <a:gd name="connsiteY91" fmla="*/ 172763 h 1215533"/>
                  <a:gd name="connsiteX92" fmla="*/ 464021 w 752188"/>
                  <a:gd name="connsiteY92" fmla="*/ 99336 h 1215533"/>
                  <a:gd name="connsiteX93" fmla="*/ 451783 w 752188"/>
                  <a:gd name="connsiteY93" fmla="*/ 80979 h 1215533"/>
                  <a:gd name="connsiteX94" fmla="*/ 435466 w 752188"/>
                  <a:gd name="connsiteY94" fmla="*/ 74860 h 1215533"/>
                  <a:gd name="connsiteX95" fmla="*/ 417109 w 752188"/>
                  <a:gd name="connsiteY95" fmla="*/ 46305 h 1215533"/>
                  <a:gd name="connsiteX96" fmla="*/ 418344 w 752188"/>
                  <a:gd name="connsiteY96" fmla="*/ 42694 h 1215533"/>
                  <a:gd name="connsiteX97" fmla="*/ 443624 w 752188"/>
                  <a:gd name="connsiteY97" fmla="*/ 46305 h 1215533"/>
                  <a:gd name="connsiteX98" fmla="*/ 459941 w 752188"/>
                  <a:gd name="connsiteY98" fmla="*/ 23869 h 1215533"/>
                  <a:gd name="connsiteX99" fmla="*/ 454433 w 752188"/>
                  <a:gd name="connsiteY99" fmla="*/ 0 h 1215533"/>
                  <a:gd name="connsiteX0" fmla="*/ 671432 w 762872"/>
                  <a:gd name="connsiteY0" fmla="*/ 130670 h 1215533"/>
                  <a:gd name="connsiteX1" fmla="*/ 752188 w 762872"/>
                  <a:gd name="connsiteY1" fmla="*/ 1107349 h 1215533"/>
                  <a:gd name="connsiteX2" fmla="*/ 731725 w 762872"/>
                  <a:gd name="connsiteY2" fmla="*/ 1098254 h 1215533"/>
                  <a:gd name="connsiteX3" fmla="*/ 726626 w 762872"/>
                  <a:gd name="connsiteY3" fmla="*/ 1072758 h 1215533"/>
                  <a:gd name="connsiteX4" fmla="*/ 678184 w 762872"/>
                  <a:gd name="connsiteY4" fmla="*/ 1049812 h 1215533"/>
                  <a:gd name="connsiteX5" fmla="*/ 660337 w 762872"/>
                  <a:gd name="connsiteY5" fmla="*/ 1060010 h 1215533"/>
                  <a:gd name="connsiteX6" fmla="*/ 647589 w 762872"/>
                  <a:gd name="connsiteY6" fmla="*/ 1052361 h 1215533"/>
                  <a:gd name="connsiteX7" fmla="*/ 637391 w 762872"/>
                  <a:gd name="connsiteY7" fmla="*/ 1049812 h 1215533"/>
                  <a:gd name="connsiteX8" fmla="*/ 642490 w 762872"/>
                  <a:gd name="connsiteY8" fmla="*/ 1019217 h 1215533"/>
                  <a:gd name="connsiteX9" fmla="*/ 616994 w 762872"/>
                  <a:gd name="connsiteY9" fmla="*/ 1014118 h 1215533"/>
                  <a:gd name="connsiteX10" fmla="*/ 622094 w 762872"/>
                  <a:gd name="connsiteY10" fmla="*/ 988622 h 1215533"/>
                  <a:gd name="connsiteX11" fmla="*/ 571102 w 762872"/>
                  <a:gd name="connsiteY11" fmla="*/ 950379 h 1215533"/>
                  <a:gd name="connsiteX12" fmla="*/ 568552 w 762872"/>
                  <a:gd name="connsiteY12" fmla="*/ 932532 h 1215533"/>
                  <a:gd name="connsiteX13" fmla="*/ 555805 w 762872"/>
                  <a:gd name="connsiteY13" fmla="*/ 937631 h 1215533"/>
                  <a:gd name="connsiteX14" fmla="*/ 553256 w 762872"/>
                  <a:gd name="connsiteY14" fmla="*/ 952929 h 1215533"/>
                  <a:gd name="connsiteX15" fmla="*/ 522661 w 762872"/>
                  <a:gd name="connsiteY15" fmla="*/ 973325 h 1215533"/>
                  <a:gd name="connsiteX16" fmla="*/ 494615 w 762872"/>
                  <a:gd name="connsiteY16" fmla="*/ 978424 h 1215533"/>
                  <a:gd name="connsiteX17" fmla="*/ 438525 w 762872"/>
                  <a:gd name="connsiteY17" fmla="*/ 996271 h 1215533"/>
                  <a:gd name="connsiteX18" fmla="*/ 400282 w 762872"/>
                  <a:gd name="connsiteY18" fmla="*/ 993722 h 1215533"/>
                  <a:gd name="connsiteX19" fmla="*/ 328894 w 762872"/>
                  <a:gd name="connsiteY19" fmla="*/ 1108452 h 1215533"/>
                  <a:gd name="connsiteX20" fmla="*/ 318696 w 762872"/>
                  <a:gd name="connsiteY20" fmla="*/ 1215533 h 1215533"/>
                  <a:gd name="connsiteX21" fmla="*/ 295749 w 762872"/>
                  <a:gd name="connsiteY21" fmla="*/ 1205335 h 1215533"/>
                  <a:gd name="connsiteX22" fmla="*/ 272803 w 762872"/>
                  <a:gd name="connsiteY22" fmla="*/ 1207885 h 1215533"/>
                  <a:gd name="connsiteX23" fmla="*/ 260056 w 762872"/>
                  <a:gd name="connsiteY23" fmla="*/ 1190038 h 1215533"/>
                  <a:gd name="connsiteX24" fmla="*/ 232010 w 762872"/>
                  <a:gd name="connsiteY24" fmla="*/ 1149245 h 1215533"/>
                  <a:gd name="connsiteX25" fmla="*/ 216713 w 762872"/>
                  <a:gd name="connsiteY25" fmla="*/ 1113551 h 1215533"/>
                  <a:gd name="connsiteX26" fmla="*/ 193767 w 762872"/>
                  <a:gd name="connsiteY26" fmla="*/ 1098254 h 1215533"/>
                  <a:gd name="connsiteX27" fmla="*/ 168271 w 762872"/>
                  <a:gd name="connsiteY27" fmla="*/ 1121200 h 1215533"/>
                  <a:gd name="connsiteX28" fmla="*/ 132577 w 762872"/>
                  <a:gd name="connsiteY28" fmla="*/ 1123749 h 1215533"/>
                  <a:gd name="connsiteX29" fmla="*/ 104532 w 762872"/>
                  <a:gd name="connsiteY29" fmla="*/ 1136497 h 1215533"/>
                  <a:gd name="connsiteX30" fmla="*/ 81586 w 762872"/>
                  <a:gd name="connsiteY30" fmla="*/ 1113551 h 1215533"/>
                  <a:gd name="connsiteX31" fmla="*/ 81586 w 762872"/>
                  <a:gd name="connsiteY31" fmla="*/ 1100803 h 1215533"/>
                  <a:gd name="connsiteX32" fmla="*/ 89235 w 762872"/>
                  <a:gd name="connsiteY32" fmla="*/ 1085506 h 1215533"/>
                  <a:gd name="connsiteX33" fmla="*/ 91784 w 762872"/>
                  <a:gd name="connsiteY33" fmla="*/ 1062559 h 1215533"/>
                  <a:gd name="connsiteX34" fmla="*/ 104532 w 762872"/>
                  <a:gd name="connsiteY34" fmla="*/ 1011568 h 1215533"/>
                  <a:gd name="connsiteX35" fmla="*/ 107082 w 762872"/>
                  <a:gd name="connsiteY35" fmla="*/ 991172 h 1215533"/>
                  <a:gd name="connsiteX36" fmla="*/ 135127 w 762872"/>
                  <a:gd name="connsiteY36" fmla="*/ 973325 h 1215533"/>
                  <a:gd name="connsiteX37" fmla="*/ 104532 w 762872"/>
                  <a:gd name="connsiteY37" fmla="*/ 929982 h 1215533"/>
                  <a:gd name="connsiteX38" fmla="*/ 101983 w 762872"/>
                  <a:gd name="connsiteY38" fmla="*/ 907037 h 1215533"/>
                  <a:gd name="connsiteX39" fmla="*/ 89235 w 762872"/>
                  <a:gd name="connsiteY39" fmla="*/ 873893 h 1215533"/>
                  <a:gd name="connsiteX40" fmla="*/ 96884 w 762872"/>
                  <a:gd name="connsiteY40" fmla="*/ 840748 h 1215533"/>
                  <a:gd name="connsiteX41" fmla="*/ 63739 w 762872"/>
                  <a:gd name="connsiteY41" fmla="*/ 797405 h 1215533"/>
                  <a:gd name="connsiteX42" fmla="*/ 53541 w 762872"/>
                  <a:gd name="connsiteY42" fmla="*/ 802505 h 1215533"/>
                  <a:gd name="connsiteX43" fmla="*/ 22946 w 762872"/>
                  <a:gd name="connsiteY43" fmla="*/ 797405 h 1215533"/>
                  <a:gd name="connsiteX44" fmla="*/ 25496 w 762872"/>
                  <a:gd name="connsiteY44" fmla="*/ 754063 h 1215533"/>
                  <a:gd name="connsiteX45" fmla="*/ 22946 w 762872"/>
                  <a:gd name="connsiteY45" fmla="*/ 731117 h 1215533"/>
                  <a:gd name="connsiteX46" fmla="*/ 0 w 762872"/>
                  <a:gd name="connsiteY46" fmla="*/ 726017 h 1215533"/>
                  <a:gd name="connsiteX47" fmla="*/ 0 w 762872"/>
                  <a:gd name="connsiteY47" fmla="*/ 697973 h 1215533"/>
                  <a:gd name="connsiteX48" fmla="*/ 5099 w 762872"/>
                  <a:gd name="connsiteY48" fmla="*/ 664828 h 1215533"/>
                  <a:gd name="connsiteX49" fmla="*/ 30595 w 762872"/>
                  <a:gd name="connsiteY49" fmla="*/ 629135 h 1215533"/>
                  <a:gd name="connsiteX50" fmla="*/ 35694 w 762872"/>
                  <a:gd name="connsiteY50" fmla="*/ 595990 h 1215533"/>
                  <a:gd name="connsiteX51" fmla="*/ 38243 w 762872"/>
                  <a:gd name="connsiteY51" fmla="*/ 573044 h 1215533"/>
                  <a:gd name="connsiteX52" fmla="*/ 73938 w 762872"/>
                  <a:gd name="connsiteY52" fmla="*/ 555197 h 1215533"/>
                  <a:gd name="connsiteX53" fmla="*/ 132577 w 762872"/>
                  <a:gd name="connsiteY53" fmla="*/ 578144 h 1215533"/>
                  <a:gd name="connsiteX54" fmla="*/ 163172 w 762872"/>
                  <a:gd name="connsiteY54" fmla="*/ 580693 h 1215533"/>
                  <a:gd name="connsiteX55" fmla="*/ 181019 w 762872"/>
                  <a:gd name="connsiteY55" fmla="*/ 601089 h 1215533"/>
                  <a:gd name="connsiteX56" fmla="*/ 193767 w 762872"/>
                  <a:gd name="connsiteY56" fmla="*/ 565395 h 1215533"/>
                  <a:gd name="connsiteX57" fmla="*/ 244758 w 762872"/>
                  <a:gd name="connsiteY57" fmla="*/ 570495 h 1215533"/>
                  <a:gd name="connsiteX58" fmla="*/ 260056 w 762872"/>
                  <a:gd name="connsiteY58" fmla="*/ 555197 h 1215533"/>
                  <a:gd name="connsiteX59" fmla="*/ 267705 w 762872"/>
                  <a:gd name="connsiteY59" fmla="*/ 562846 h 1215533"/>
                  <a:gd name="connsiteX60" fmla="*/ 295749 w 762872"/>
                  <a:gd name="connsiteY60" fmla="*/ 552647 h 1215533"/>
                  <a:gd name="connsiteX61" fmla="*/ 303398 w 762872"/>
                  <a:gd name="connsiteY61" fmla="*/ 565395 h 1215533"/>
                  <a:gd name="connsiteX62" fmla="*/ 333993 w 762872"/>
                  <a:gd name="connsiteY62" fmla="*/ 560296 h 1215533"/>
                  <a:gd name="connsiteX63" fmla="*/ 341642 w 762872"/>
                  <a:gd name="connsiteY63" fmla="*/ 555197 h 1215533"/>
                  <a:gd name="connsiteX64" fmla="*/ 367137 w 762872"/>
                  <a:gd name="connsiteY64" fmla="*/ 552647 h 1215533"/>
                  <a:gd name="connsiteX65" fmla="*/ 384984 w 762872"/>
                  <a:gd name="connsiteY65" fmla="*/ 539900 h 1215533"/>
                  <a:gd name="connsiteX66" fmla="*/ 397732 w 762872"/>
                  <a:gd name="connsiteY66" fmla="*/ 539900 h 1215533"/>
                  <a:gd name="connsiteX67" fmla="*/ 410480 w 762872"/>
                  <a:gd name="connsiteY67" fmla="*/ 552647 h 1215533"/>
                  <a:gd name="connsiteX68" fmla="*/ 420678 w 762872"/>
                  <a:gd name="connsiteY68" fmla="*/ 550098 h 1215533"/>
                  <a:gd name="connsiteX69" fmla="*/ 420678 w 762872"/>
                  <a:gd name="connsiteY69" fmla="*/ 506756 h 1215533"/>
                  <a:gd name="connsiteX70" fmla="*/ 443624 w 762872"/>
                  <a:gd name="connsiteY70" fmla="*/ 501656 h 1215533"/>
                  <a:gd name="connsiteX71" fmla="*/ 443624 w 762872"/>
                  <a:gd name="connsiteY71" fmla="*/ 460863 h 1215533"/>
                  <a:gd name="connsiteX72" fmla="*/ 425777 w 762872"/>
                  <a:gd name="connsiteY72" fmla="*/ 432818 h 1215533"/>
                  <a:gd name="connsiteX73" fmla="*/ 397732 w 762872"/>
                  <a:gd name="connsiteY73" fmla="*/ 417521 h 1215533"/>
                  <a:gd name="connsiteX74" fmla="*/ 410480 w 762872"/>
                  <a:gd name="connsiteY74" fmla="*/ 404773 h 1215533"/>
                  <a:gd name="connsiteX75" fmla="*/ 400282 w 762872"/>
                  <a:gd name="connsiteY75" fmla="*/ 392025 h 1215533"/>
                  <a:gd name="connsiteX76" fmla="*/ 372236 w 762872"/>
                  <a:gd name="connsiteY76" fmla="*/ 384377 h 1215533"/>
                  <a:gd name="connsiteX77" fmla="*/ 384984 w 762872"/>
                  <a:gd name="connsiteY77" fmla="*/ 371629 h 1215533"/>
                  <a:gd name="connsiteX78" fmla="*/ 384984 w 762872"/>
                  <a:gd name="connsiteY78" fmla="*/ 351232 h 1215533"/>
                  <a:gd name="connsiteX79" fmla="*/ 359489 w 762872"/>
                  <a:gd name="connsiteY79" fmla="*/ 353782 h 1215533"/>
                  <a:gd name="connsiteX80" fmla="*/ 369687 w 762872"/>
                  <a:gd name="connsiteY80" fmla="*/ 290043 h 1215533"/>
                  <a:gd name="connsiteX81" fmla="*/ 392633 w 762872"/>
                  <a:gd name="connsiteY81" fmla="*/ 279845 h 1215533"/>
                  <a:gd name="connsiteX82" fmla="*/ 380654 w 762872"/>
                  <a:gd name="connsiteY82" fmla="*/ 260978 h 1215533"/>
                  <a:gd name="connsiteX83" fmla="*/ 384474 w 762872"/>
                  <a:gd name="connsiteY83" fmla="*/ 260468 h 1215533"/>
                  <a:gd name="connsiteX84" fmla="*/ 402831 w 762872"/>
                  <a:gd name="connsiteY84" fmla="*/ 223754 h 1215533"/>
                  <a:gd name="connsiteX85" fmla="*/ 402831 w 762872"/>
                  <a:gd name="connsiteY85" fmla="*/ 199278 h 1215533"/>
                  <a:gd name="connsiteX86" fmla="*/ 396712 w 762872"/>
                  <a:gd name="connsiteY86" fmla="*/ 180922 h 1215533"/>
                  <a:gd name="connsiteX87" fmla="*/ 417109 w 762872"/>
                  <a:gd name="connsiteY87" fmla="*/ 172763 h 1215533"/>
                  <a:gd name="connsiteX88" fmla="*/ 464021 w 762872"/>
                  <a:gd name="connsiteY88" fmla="*/ 99336 h 1215533"/>
                  <a:gd name="connsiteX89" fmla="*/ 451783 w 762872"/>
                  <a:gd name="connsiteY89" fmla="*/ 80979 h 1215533"/>
                  <a:gd name="connsiteX90" fmla="*/ 435466 w 762872"/>
                  <a:gd name="connsiteY90" fmla="*/ 74860 h 1215533"/>
                  <a:gd name="connsiteX91" fmla="*/ 417109 w 762872"/>
                  <a:gd name="connsiteY91" fmla="*/ 46305 h 1215533"/>
                  <a:gd name="connsiteX92" fmla="*/ 418344 w 762872"/>
                  <a:gd name="connsiteY92" fmla="*/ 42694 h 1215533"/>
                  <a:gd name="connsiteX93" fmla="*/ 443624 w 762872"/>
                  <a:gd name="connsiteY93" fmla="*/ 46305 h 1215533"/>
                  <a:gd name="connsiteX94" fmla="*/ 459941 w 762872"/>
                  <a:gd name="connsiteY94" fmla="*/ 23869 h 1215533"/>
                  <a:gd name="connsiteX95" fmla="*/ 454433 w 762872"/>
                  <a:gd name="connsiteY95" fmla="*/ 0 h 1215533"/>
                  <a:gd name="connsiteX96" fmla="*/ 478575 w 762872"/>
                  <a:gd name="connsiteY96" fmla="*/ 0 h 1215533"/>
                  <a:gd name="connsiteX97" fmla="*/ 488496 w 762872"/>
                  <a:gd name="connsiteY97" fmla="*/ 5512 h 1215533"/>
                  <a:gd name="connsiteX98" fmla="*/ 494008 w 762872"/>
                  <a:gd name="connsiteY98" fmla="*/ 0 h 1215533"/>
                  <a:gd name="connsiteX99" fmla="*/ 762872 w 762872"/>
                  <a:gd name="connsiteY99" fmla="*/ 222110 h 1215533"/>
                  <a:gd name="connsiteX0" fmla="*/ 752188 w 762872"/>
                  <a:gd name="connsiteY0" fmla="*/ 1107349 h 1215533"/>
                  <a:gd name="connsiteX1" fmla="*/ 731725 w 762872"/>
                  <a:gd name="connsiteY1" fmla="*/ 1098254 h 1215533"/>
                  <a:gd name="connsiteX2" fmla="*/ 726626 w 762872"/>
                  <a:gd name="connsiteY2" fmla="*/ 1072758 h 1215533"/>
                  <a:gd name="connsiteX3" fmla="*/ 678184 w 762872"/>
                  <a:gd name="connsiteY3" fmla="*/ 1049812 h 1215533"/>
                  <a:gd name="connsiteX4" fmla="*/ 660337 w 762872"/>
                  <a:gd name="connsiteY4" fmla="*/ 1060010 h 1215533"/>
                  <a:gd name="connsiteX5" fmla="*/ 647589 w 762872"/>
                  <a:gd name="connsiteY5" fmla="*/ 1052361 h 1215533"/>
                  <a:gd name="connsiteX6" fmla="*/ 637391 w 762872"/>
                  <a:gd name="connsiteY6" fmla="*/ 1049812 h 1215533"/>
                  <a:gd name="connsiteX7" fmla="*/ 642490 w 762872"/>
                  <a:gd name="connsiteY7" fmla="*/ 1019217 h 1215533"/>
                  <a:gd name="connsiteX8" fmla="*/ 616994 w 762872"/>
                  <a:gd name="connsiteY8" fmla="*/ 1014118 h 1215533"/>
                  <a:gd name="connsiteX9" fmla="*/ 622094 w 762872"/>
                  <a:gd name="connsiteY9" fmla="*/ 988622 h 1215533"/>
                  <a:gd name="connsiteX10" fmla="*/ 571102 w 762872"/>
                  <a:gd name="connsiteY10" fmla="*/ 950379 h 1215533"/>
                  <a:gd name="connsiteX11" fmla="*/ 568552 w 762872"/>
                  <a:gd name="connsiteY11" fmla="*/ 932532 h 1215533"/>
                  <a:gd name="connsiteX12" fmla="*/ 555805 w 762872"/>
                  <a:gd name="connsiteY12" fmla="*/ 937631 h 1215533"/>
                  <a:gd name="connsiteX13" fmla="*/ 553256 w 762872"/>
                  <a:gd name="connsiteY13" fmla="*/ 952929 h 1215533"/>
                  <a:gd name="connsiteX14" fmla="*/ 522661 w 762872"/>
                  <a:gd name="connsiteY14" fmla="*/ 973325 h 1215533"/>
                  <a:gd name="connsiteX15" fmla="*/ 494615 w 762872"/>
                  <a:gd name="connsiteY15" fmla="*/ 978424 h 1215533"/>
                  <a:gd name="connsiteX16" fmla="*/ 438525 w 762872"/>
                  <a:gd name="connsiteY16" fmla="*/ 996271 h 1215533"/>
                  <a:gd name="connsiteX17" fmla="*/ 400282 w 762872"/>
                  <a:gd name="connsiteY17" fmla="*/ 993722 h 1215533"/>
                  <a:gd name="connsiteX18" fmla="*/ 328894 w 762872"/>
                  <a:gd name="connsiteY18" fmla="*/ 1108452 h 1215533"/>
                  <a:gd name="connsiteX19" fmla="*/ 318696 w 762872"/>
                  <a:gd name="connsiteY19" fmla="*/ 1215533 h 1215533"/>
                  <a:gd name="connsiteX20" fmla="*/ 295749 w 762872"/>
                  <a:gd name="connsiteY20" fmla="*/ 1205335 h 1215533"/>
                  <a:gd name="connsiteX21" fmla="*/ 272803 w 762872"/>
                  <a:gd name="connsiteY21" fmla="*/ 1207885 h 1215533"/>
                  <a:gd name="connsiteX22" fmla="*/ 260056 w 762872"/>
                  <a:gd name="connsiteY22" fmla="*/ 1190038 h 1215533"/>
                  <a:gd name="connsiteX23" fmla="*/ 232010 w 762872"/>
                  <a:gd name="connsiteY23" fmla="*/ 1149245 h 1215533"/>
                  <a:gd name="connsiteX24" fmla="*/ 216713 w 762872"/>
                  <a:gd name="connsiteY24" fmla="*/ 1113551 h 1215533"/>
                  <a:gd name="connsiteX25" fmla="*/ 193767 w 762872"/>
                  <a:gd name="connsiteY25" fmla="*/ 1098254 h 1215533"/>
                  <a:gd name="connsiteX26" fmla="*/ 168271 w 762872"/>
                  <a:gd name="connsiteY26" fmla="*/ 1121200 h 1215533"/>
                  <a:gd name="connsiteX27" fmla="*/ 132577 w 762872"/>
                  <a:gd name="connsiteY27" fmla="*/ 1123749 h 1215533"/>
                  <a:gd name="connsiteX28" fmla="*/ 104532 w 762872"/>
                  <a:gd name="connsiteY28" fmla="*/ 1136497 h 1215533"/>
                  <a:gd name="connsiteX29" fmla="*/ 81586 w 762872"/>
                  <a:gd name="connsiteY29" fmla="*/ 1113551 h 1215533"/>
                  <a:gd name="connsiteX30" fmla="*/ 81586 w 762872"/>
                  <a:gd name="connsiteY30" fmla="*/ 1100803 h 1215533"/>
                  <a:gd name="connsiteX31" fmla="*/ 89235 w 762872"/>
                  <a:gd name="connsiteY31" fmla="*/ 1085506 h 1215533"/>
                  <a:gd name="connsiteX32" fmla="*/ 91784 w 762872"/>
                  <a:gd name="connsiteY32" fmla="*/ 1062559 h 1215533"/>
                  <a:gd name="connsiteX33" fmla="*/ 104532 w 762872"/>
                  <a:gd name="connsiteY33" fmla="*/ 1011568 h 1215533"/>
                  <a:gd name="connsiteX34" fmla="*/ 107082 w 762872"/>
                  <a:gd name="connsiteY34" fmla="*/ 991172 h 1215533"/>
                  <a:gd name="connsiteX35" fmla="*/ 135127 w 762872"/>
                  <a:gd name="connsiteY35" fmla="*/ 973325 h 1215533"/>
                  <a:gd name="connsiteX36" fmla="*/ 104532 w 762872"/>
                  <a:gd name="connsiteY36" fmla="*/ 929982 h 1215533"/>
                  <a:gd name="connsiteX37" fmla="*/ 101983 w 762872"/>
                  <a:gd name="connsiteY37" fmla="*/ 907037 h 1215533"/>
                  <a:gd name="connsiteX38" fmla="*/ 89235 w 762872"/>
                  <a:gd name="connsiteY38" fmla="*/ 873893 h 1215533"/>
                  <a:gd name="connsiteX39" fmla="*/ 96884 w 762872"/>
                  <a:gd name="connsiteY39" fmla="*/ 840748 h 1215533"/>
                  <a:gd name="connsiteX40" fmla="*/ 63739 w 762872"/>
                  <a:gd name="connsiteY40" fmla="*/ 797405 h 1215533"/>
                  <a:gd name="connsiteX41" fmla="*/ 53541 w 762872"/>
                  <a:gd name="connsiteY41" fmla="*/ 802505 h 1215533"/>
                  <a:gd name="connsiteX42" fmla="*/ 22946 w 762872"/>
                  <a:gd name="connsiteY42" fmla="*/ 797405 h 1215533"/>
                  <a:gd name="connsiteX43" fmla="*/ 25496 w 762872"/>
                  <a:gd name="connsiteY43" fmla="*/ 754063 h 1215533"/>
                  <a:gd name="connsiteX44" fmla="*/ 22946 w 762872"/>
                  <a:gd name="connsiteY44" fmla="*/ 731117 h 1215533"/>
                  <a:gd name="connsiteX45" fmla="*/ 0 w 762872"/>
                  <a:gd name="connsiteY45" fmla="*/ 726017 h 1215533"/>
                  <a:gd name="connsiteX46" fmla="*/ 0 w 762872"/>
                  <a:gd name="connsiteY46" fmla="*/ 697973 h 1215533"/>
                  <a:gd name="connsiteX47" fmla="*/ 5099 w 762872"/>
                  <a:gd name="connsiteY47" fmla="*/ 664828 h 1215533"/>
                  <a:gd name="connsiteX48" fmla="*/ 30595 w 762872"/>
                  <a:gd name="connsiteY48" fmla="*/ 629135 h 1215533"/>
                  <a:gd name="connsiteX49" fmla="*/ 35694 w 762872"/>
                  <a:gd name="connsiteY49" fmla="*/ 595990 h 1215533"/>
                  <a:gd name="connsiteX50" fmla="*/ 38243 w 762872"/>
                  <a:gd name="connsiteY50" fmla="*/ 573044 h 1215533"/>
                  <a:gd name="connsiteX51" fmla="*/ 73938 w 762872"/>
                  <a:gd name="connsiteY51" fmla="*/ 555197 h 1215533"/>
                  <a:gd name="connsiteX52" fmla="*/ 132577 w 762872"/>
                  <a:gd name="connsiteY52" fmla="*/ 578144 h 1215533"/>
                  <a:gd name="connsiteX53" fmla="*/ 163172 w 762872"/>
                  <a:gd name="connsiteY53" fmla="*/ 580693 h 1215533"/>
                  <a:gd name="connsiteX54" fmla="*/ 181019 w 762872"/>
                  <a:gd name="connsiteY54" fmla="*/ 601089 h 1215533"/>
                  <a:gd name="connsiteX55" fmla="*/ 193767 w 762872"/>
                  <a:gd name="connsiteY55" fmla="*/ 565395 h 1215533"/>
                  <a:gd name="connsiteX56" fmla="*/ 244758 w 762872"/>
                  <a:gd name="connsiteY56" fmla="*/ 570495 h 1215533"/>
                  <a:gd name="connsiteX57" fmla="*/ 260056 w 762872"/>
                  <a:gd name="connsiteY57" fmla="*/ 555197 h 1215533"/>
                  <a:gd name="connsiteX58" fmla="*/ 267705 w 762872"/>
                  <a:gd name="connsiteY58" fmla="*/ 562846 h 1215533"/>
                  <a:gd name="connsiteX59" fmla="*/ 295749 w 762872"/>
                  <a:gd name="connsiteY59" fmla="*/ 552647 h 1215533"/>
                  <a:gd name="connsiteX60" fmla="*/ 303398 w 762872"/>
                  <a:gd name="connsiteY60" fmla="*/ 565395 h 1215533"/>
                  <a:gd name="connsiteX61" fmla="*/ 333993 w 762872"/>
                  <a:gd name="connsiteY61" fmla="*/ 560296 h 1215533"/>
                  <a:gd name="connsiteX62" fmla="*/ 341642 w 762872"/>
                  <a:gd name="connsiteY62" fmla="*/ 555197 h 1215533"/>
                  <a:gd name="connsiteX63" fmla="*/ 367137 w 762872"/>
                  <a:gd name="connsiteY63" fmla="*/ 552647 h 1215533"/>
                  <a:gd name="connsiteX64" fmla="*/ 384984 w 762872"/>
                  <a:gd name="connsiteY64" fmla="*/ 539900 h 1215533"/>
                  <a:gd name="connsiteX65" fmla="*/ 397732 w 762872"/>
                  <a:gd name="connsiteY65" fmla="*/ 539900 h 1215533"/>
                  <a:gd name="connsiteX66" fmla="*/ 410480 w 762872"/>
                  <a:gd name="connsiteY66" fmla="*/ 552647 h 1215533"/>
                  <a:gd name="connsiteX67" fmla="*/ 420678 w 762872"/>
                  <a:gd name="connsiteY67" fmla="*/ 550098 h 1215533"/>
                  <a:gd name="connsiteX68" fmla="*/ 420678 w 762872"/>
                  <a:gd name="connsiteY68" fmla="*/ 506756 h 1215533"/>
                  <a:gd name="connsiteX69" fmla="*/ 443624 w 762872"/>
                  <a:gd name="connsiteY69" fmla="*/ 501656 h 1215533"/>
                  <a:gd name="connsiteX70" fmla="*/ 443624 w 762872"/>
                  <a:gd name="connsiteY70" fmla="*/ 460863 h 1215533"/>
                  <a:gd name="connsiteX71" fmla="*/ 425777 w 762872"/>
                  <a:gd name="connsiteY71" fmla="*/ 432818 h 1215533"/>
                  <a:gd name="connsiteX72" fmla="*/ 397732 w 762872"/>
                  <a:gd name="connsiteY72" fmla="*/ 417521 h 1215533"/>
                  <a:gd name="connsiteX73" fmla="*/ 410480 w 762872"/>
                  <a:gd name="connsiteY73" fmla="*/ 404773 h 1215533"/>
                  <a:gd name="connsiteX74" fmla="*/ 400282 w 762872"/>
                  <a:gd name="connsiteY74" fmla="*/ 392025 h 1215533"/>
                  <a:gd name="connsiteX75" fmla="*/ 372236 w 762872"/>
                  <a:gd name="connsiteY75" fmla="*/ 384377 h 1215533"/>
                  <a:gd name="connsiteX76" fmla="*/ 384984 w 762872"/>
                  <a:gd name="connsiteY76" fmla="*/ 371629 h 1215533"/>
                  <a:gd name="connsiteX77" fmla="*/ 384984 w 762872"/>
                  <a:gd name="connsiteY77" fmla="*/ 351232 h 1215533"/>
                  <a:gd name="connsiteX78" fmla="*/ 359489 w 762872"/>
                  <a:gd name="connsiteY78" fmla="*/ 353782 h 1215533"/>
                  <a:gd name="connsiteX79" fmla="*/ 369687 w 762872"/>
                  <a:gd name="connsiteY79" fmla="*/ 290043 h 1215533"/>
                  <a:gd name="connsiteX80" fmla="*/ 392633 w 762872"/>
                  <a:gd name="connsiteY80" fmla="*/ 279845 h 1215533"/>
                  <a:gd name="connsiteX81" fmla="*/ 380654 w 762872"/>
                  <a:gd name="connsiteY81" fmla="*/ 260978 h 1215533"/>
                  <a:gd name="connsiteX82" fmla="*/ 384474 w 762872"/>
                  <a:gd name="connsiteY82" fmla="*/ 260468 h 1215533"/>
                  <a:gd name="connsiteX83" fmla="*/ 402831 w 762872"/>
                  <a:gd name="connsiteY83" fmla="*/ 223754 h 1215533"/>
                  <a:gd name="connsiteX84" fmla="*/ 402831 w 762872"/>
                  <a:gd name="connsiteY84" fmla="*/ 199278 h 1215533"/>
                  <a:gd name="connsiteX85" fmla="*/ 396712 w 762872"/>
                  <a:gd name="connsiteY85" fmla="*/ 180922 h 1215533"/>
                  <a:gd name="connsiteX86" fmla="*/ 417109 w 762872"/>
                  <a:gd name="connsiteY86" fmla="*/ 172763 h 1215533"/>
                  <a:gd name="connsiteX87" fmla="*/ 464021 w 762872"/>
                  <a:gd name="connsiteY87" fmla="*/ 99336 h 1215533"/>
                  <a:gd name="connsiteX88" fmla="*/ 451783 w 762872"/>
                  <a:gd name="connsiteY88" fmla="*/ 80979 h 1215533"/>
                  <a:gd name="connsiteX89" fmla="*/ 435466 w 762872"/>
                  <a:gd name="connsiteY89" fmla="*/ 74860 h 1215533"/>
                  <a:gd name="connsiteX90" fmla="*/ 417109 w 762872"/>
                  <a:gd name="connsiteY90" fmla="*/ 46305 h 1215533"/>
                  <a:gd name="connsiteX91" fmla="*/ 418344 w 762872"/>
                  <a:gd name="connsiteY91" fmla="*/ 42694 h 1215533"/>
                  <a:gd name="connsiteX92" fmla="*/ 443624 w 762872"/>
                  <a:gd name="connsiteY92" fmla="*/ 46305 h 1215533"/>
                  <a:gd name="connsiteX93" fmla="*/ 459941 w 762872"/>
                  <a:gd name="connsiteY93" fmla="*/ 23869 h 1215533"/>
                  <a:gd name="connsiteX94" fmla="*/ 454433 w 762872"/>
                  <a:gd name="connsiteY94" fmla="*/ 0 h 1215533"/>
                  <a:gd name="connsiteX95" fmla="*/ 478575 w 762872"/>
                  <a:gd name="connsiteY95" fmla="*/ 0 h 1215533"/>
                  <a:gd name="connsiteX96" fmla="*/ 488496 w 762872"/>
                  <a:gd name="connsiteY96" fmla="*/ 5512 h 1215533"/>
                  <a:gd name="connsiteX97" fmla="*/ 494008 w 762872"/>
                  <a:gd name="connsiteY97" fmla="*/ 0 h 1215533"/>
                  <a:gd name="connsiteX98" fmla="*/ 762872 w 762872"/>
                  <a:gd name="connsiteY98" fmla="*/ 222110 h 1215533"/>
                  <a:gd name="connsiteX0" fmla="*/ 752188 w 752188"/>
                  <a:gd name="connsiteY0" fmla="*/ 1107349 h 1215533"/>
                  <a:gd name="connsiteX1" fmla="*/ 731725 w 752188"/>
                  <a:gd name="connsiteY1" fmla="*/ 1098254 h 1215533"/>
                  <a:gd name="connsiteX2" fmla="*/ 726626 w 752188"/>
                  <a:gd name="connsiteY2" fmla="*/ 1072758 h 1215533"/>
                  <a:gd name="connsiteX3" fmla="*/ 678184 w 752188"/>
                  <a:gd name="connsiteY3" fmla="*/ 1049812 h 1215533"/>
                  <a:gd name="connsiteX4" fmla="*/ 660337 w 752188"/>
                  <a:gd name="connsiteY4" fmla="*/ 1060010 h 1215533"/>
                  <a:gd name="connsiteX5" fmla="*/ 647589 w 752188"/>
                  <a:gd name="connsiteY5" fmla="*/ 1052361 h 1215533"/>
                  <a:gd name="connsiteX6" fmla="*/ 637391 w 752188"/>
                  <a:gd name="connsiteY6" fmla="*/ 1049812 h 1215533"/>
                  <a:gd name="connsiteX7" fmla="*/ 642490 w 752188"/>
                  <a:gd name="connsiteY7" fmla="*/ 1019217 h 1215533"/>
                  <a:gd name="connsiteX8" fmla="*/ 616994 w 752188"/>
                  <a:gd name="connsiteY8" fmla="*/ 1014118 h 1215533"/>
                  <a:gd name="connsiteX9" fmla="*/ 622094 w 752188"/>
                  <a:gd name="connsiteY9" fmla="*/ 988622 h 1215533"/>
                  <a:gd name="connsiteX10" fmla="*/ 571102 w 752188"/>
                  <a:gd name="connsiteY10" fmla="*/ 950379 h 1215533"/>
                  <a:gd name="connsiteX11" fmla="*/ 568552 w 752188"/>
                  <a:gd name="connsiteY11" fmla="*/ 932532 h 1215533"/>
                  <a:gd name="connsiteX12" fmla="*/ 555805 w 752188"/>
                  <a:gd name="connsiteY12" fmla="*/ 937631 h 1215533"/>
                  <a:gd name="connsiteX13" fmla="*/ 553256 w 752188"/>
                  <a:gd name="connsiteY13" fmla="*/ 952929 h 1215533"/>
                  <a:gd name="connsiteX14" fmla="*/ 522661 w 752188"/>
                  <a:gd name="connsiteY14" fmla="*/ 973325 h 1215533"/>
                  <a:gd name="connsiteX15" fmla="*/ 494615 w 752188"/>
                  <a:gd name="connsiteY15" fmla="*/ 978424 h 1215533"/>
                  <a:gd name="connsiteX16" fmla="*/ 438525 w 752188"/>
                  <a:gd name="connsiteY16" fmla="*/ 996271 h 1215533"/>
                  <a:gd name="connsiteX17" fmla="*/ 400282 w 752188"/>
                  <a:gd name="connsiteY17" fmla="*/ 993722 h 1215533"/>
                  <a:gd name="connsiteX18" fmla="*/ 328894 w 752188"/>
                  <a:gd name="connsiteY18" fmla="*/ 1108452 h 1215533"/>
                  <a:gd name="connsiteX19" fmla="*/ 318696 w 752188"/>
                  <a:gd name="connsiteY19" fmla="*/ 1215533 h 1215533"/>
                  <a:gd name="connsiteX20" fmla="*/ 295749 w 752188"/>
                  <a:gd name="connsiteY20" fmla="*/ 1205335 h 1215533"/>
                  <a:gd name="connsiteX21" fmla="*/ 272803 w 752188"/>
                  <a:gd name="connsiteY21" fmla="*/ 1207885 h 1215533"/>
                  <a:gd name="connsiteX22" fmla="*/ 260056 w 752188"/>
                  <a:gd name="connsiteY22" fmla="*/ 1190038 h 1215533"/>
                  <a:gd name="connsiteX23" fmla="*/ 232010 w 752188"/>
                  <a:gd name="connsiteY23" fmla="*/ 1149245 h 1215533"/>
                  <a:gd name="connsiteX24" fmla="*/ 216713 w 752188"/>
                  <a:gd name="connsiteY24" fmla="*/ 1113551 h 1215533"/>
                  <a:gd name="connsiteX25" fmla="*/ 193767 w 752188"/>
                  <a:gd name="connsiteY25" fmla="*/ 1098254 h 1215533"/>
                  <a:gd name="connsiteX26" fmla="*/ 168271 w 752188"/>
                  <a:gd name="connsiteY26" fmla="*/ 1121200 h 1215533"/>
                  <a:gd name="connsiteX27" fmla="*/ 132577 w 752188"/>
                  <a:gd name="connsiteY27" fmla="*/ 1123749 h 1215533"/>
                  <a:gd name="connsiteX28" fmla="*/ 104532 w 752188"/>
                  <a:gd name="connsiteY28" fmla="*/ 1136497 h 1215533"/>
                  <a:gd name="connsiteX29" fmla="*/ 81586 w 752188"/>
                  <a:gd name="connsiteY29" fmla="*/ 1113551 h 1215533"/>
                  <a:gd name="connsiteX30" fmla="*/ 81586 w 752188"/>
                  <a:gd name="connsiteY30" fmla="*/ 1100803 h 1215533"/>
                  <a:gd name="connsiteX31" fmla="*/ 89235 w 752188"/>
                  <a:gd name="connsiteY31" fmla="*/ 1085506 h 1215533"/>
                  <a:gd name="connsiteX32" fmla="*/ 91784 w 752188"/>
                  <a:gd name="connsiteY32" fmla="*/ 1062559 h 1215533"/>
                  <a:gd name="connsiteX33" fmla="*/ 104532 w 752188"/>
                  <a:gd name="connsiteY33" fmla="*/ 1011568 h 1215533"/>
                  <a:gd name="connsiteX34" fmla="*/ 107082 w 752188"/>
                  <a:gd name="connsiteY34" fmla="*/ 991172 h 1215533"/>
                  <a:gd name="connsiteX35" fmla="*/ 135127 w 752188"/>
                  <a:gd name="connsiteY35" fmla="*/ 973325 h 1215533"/>
                  <a:gd name="connsiteX36" fmla="*/ 104532 w 752188"/>
                  <a:gd name="connsiteY36" fmla="*/ 929982 h 1215533"/>
                  <a:gd name="connsiteX37" fmla="*/ 101983 w 752188"/>
                  <a:gd name="connsiteY37" fmla="*/ 907037 h 1215533"/>
                  <a:gd name="connsiteX38" fmla="*/ 89235 w 752188"/>
                  <a:gd name="connsiteY38" fmla="*/ 873893 h 1215533"/>
                  <a:gd name="connsiteX39" fmla="*/ 96884 w 752188"/>
                  <a:gd name="connsiteY39" fmla="*/ 840748 h 1215533"/>
                  <a:gd name="connsiteX40" fmla="*/ 63739 w 752188"/>
                  <a:gd name="connsiteY40" fmla="*/ 797405 h 1215533"/>
                  <a:gd name="connsiteX41" fmla="*/ 53541 w 752188"/>
                  <a:gd name="connsiteY41" fmla="*/ 802505 h 1215533"/>
                  <a:gd name="connsiteX42" fmla="*/ 22946 w 752188"/>
                  <a:gd name="connsiteY42" fmla="*/ 797405 h 1215533"/>
                  <a:gd name="connsiteX43" fmla="*/ 25496 w 752188"/>
                  <a:gd name="connsiteY43" fmla="*/ 754063 h 1215533"/>
                  <a:gd name="connsiteX44" fmla="*/ 22946 w 752188"/>
                  <a:gd name="connsiteY44" fmla="*/ 731117 h 1215533"/>
                  <a:gd name="connsiteX45" fmla="*/ 0 w 752188"/>
                  <a:gd name="connsiteY45" fmla="*/ 726017 h 1215533"/>
                  <a:gd name="connsiteX46" fmla="*/ 0 w 752188"/>
                  <a:gd name="connsiteY46" fmla="*/ 697973 h 1215533"/>
                  <a:gd name="connsiteX47" fmla="*/ 5099 w 752188"/>
                  <a:gd name="connsiteY47" fmla="*/ 664828 h 1215533"/>
                  <a:gd name="connsiteX48" fmla="*/ 30595 w 752188"/>
                  <a:gd name="connsiteY48" fmla="*/ 629135 h 1215533"/>
                  <a:gd name="connsiteX49" fmla="*/ 35694 w 752188"/>
                  <a:gd name="connsiteY49" fmla="*/ 595990 h 1215533"/>
                  <a:gd name="connsiteX50" fmla="*/ 38243 w 752188"/>
                  <a:gd name="connsiteY50" fmla="*/ 573044 h 1215533"/>
                  <a:gd name="connsiteX51" fmla="*/ 73938 w 752188"/>
                  <a:gd name="connsiteY51" fmla="*/ 555197 h 1215533"/>
                  <a:gd name="connsiteX52" fmla="*/ 132577 w 752188"/>
                  <a:gd name="connsiteY52" fmla="*/ 578144 h 1215533"/>
                  <a:gd name="connsiteX53" fmla="*/ 163172 w 752188"/>
                  <a:gd name="connsiteY53" fmla="*/ 580693 h 1215533"/>
                  <a:gd name="connsiteX54" fmla="*/ 181019 w 752188"/>
                  <a:gd name="connsiteY54" fmla="*/ 601089 h 1215533"/>
                  <a:gd name="connsiteX55" fmla="*/ 193767 w 752188"/>
                  <a:gd name="connsiteY55" fmla="*/ 565395 h 1215533"/>
                  <a:gd name="connsiteX56" fmla="*/ 244758 w 752188"/>
                  <a:gd name="connsiteY56" fmla="*/ 570495 h 1215533"/>
                  <a:gd name="connsiteX57" fmla="*/ 260056 w 752188"/>
                  <a:gd name="connsiteY57" fmla="*/ 555197 h 1215533"/>
                  <a:gd name="connsiteX58" fmla="*/ 267705 w 752188"/>
                  <a:gd name="connsiteY58" fmla="*/ 562846 h 1215533"/>
                  <a:gd name="connsiteX59" fmla="*/ 295749 w 752188"/>
                  <a:gd name="connsiteY59" fmla="*/ 552647 h 1215533"/>
                  <a:gd name="connsiteX60" fmla="*/ 303398 w 752188"/>
                  <a:gd name="connsiteY60" fmla="*/ 565395 h 1215533"/>
                  <a:gd name="connsiteX61" fmla="*/ 333993 w 752188"/>
                  <a:gd name="connsiteY61" fmla="*/ 560296 h 1215533"/>
                  <a:gd name="connsiteX62" fmla="*/ 341642 w 752188"/>
                  <a:gd name="connsiteY62" fmla="*/ 555197 h 1215533"/>
                  <a:gd name="connsiteX63" fmla="*/ 367137 w 752188"/>
                  <a:gd name="connsiteY63" fmla="*/ 552647 h 1215533"/>
                  <a:gd name="connsiteX64" fmla="*/ 384984 w 752188"/>
                  <a:gd name="connsiteY64" fmla="*/ 539900 h 1215533"/>
                  <a:gd name="connsiteX65" fmla="*/ 397732 w 752188"/>
                  <a:gd name="connsiteY65" fmla="*/ 539900 h 1215533"/>
                  <a:gd name="connsiteX66" fmla="*/ 410480 w 752188"/>
                  <a:gd name="connsiteY66" fmla="*/ 552647 h 1215533"/>
                  <a:gd name="connsiteX67" fmla="*/ 420678 w 752188"/>
                  <a:gd name="connsiteY67" fmla="*/ 550098 h 1215533"/>
                  <a:gd name="connsiteX68" fmla="*/ 420678 w 752188"/>
                  <a:gd name="connsiteY68" fmla="*/ 506756 h 1215533"/>
                  <a:gd name="connsiteX69" fmla="*/ 443624 w 752188"/>
                  <a:gd name="connsiteY69" fmla="*/ 501656 h 1215533"/>
                  <a:gd name="connsiteX70" fmla="*/ 443624 w 752188"/>
                  <a:gd name="connsiteY70" fmla="*/ 460863 h 1215533"/>
                  <a:gd name="connsiteX71" fmla="*/ 425777 w 752188"/>
                  <a:gd name="connsiteY71" fmla="*/ 432818 h 1215533"/>
                  <a:gd name="connsiteX72" fmla="*/ 397732 w 752188"/>
                  <a:gd name="connsiteY72" fmla="*/ 417521 h 1215533"/>
                  <a:gd name="connsiteX73" fmla="*/ 410480 w 752188"/>
                  <a:gd name="connsiteY73" fmla="*/ 404773 h 1215533"/>
                  <a:gd name="connsiteX74" fmla="*/ 400282 w 752188"/>
                  <a:gd name="connsiteY74" fmla="*/ 392025 h 1215533"/>
                  <a:gd name="connsiteX75" fmla="*/ 372236 w 752188"/>
                  <a:gd name="connsiteY75" fmla="*/ 384377 h 1215533"/>
                  <a:gd name="connsiteX76" fmla="*/ 384984 w 752188"/>
                  <a:gd name="connsiteY76" fmla="*/ 371629 h 1215533"/>
                  <a:gd name="connsiteX77" fmla="*/ 384984 w 752188"/>
                  <a:gd name="connsiteY77" fmla="*/ 351232 h 1215533"/>
                  <a:gd name="connsiteX78" fmla="*/ 359489 w 752188"/>
                  <a:gd name="connsiteY78" fmla="*/ 353782 h 1215533"/>
                  <a:gd name="connsiteX79" fmla="*/ 369687 w 752188"/>
                  <a:gd name="connsiteY79" fmla="*/ 290043 h 1215533"/>
                  <a:gd name="connsiteX80" fmla="*/ 392633 w 752188"/>
                  <a:gd name="connsiteY80" fmla="*/ 279845 h 1215533"/>
                  <a:gd name="connsiteX81" fmla="*/ 380654 w 752188"/>
                  <a:gd name="connsiteY81" fmla="*/ 260978 h 1215533"/>
                  <a:gd name="connsiteX82" fmla="*/ 384474 w 752188"/>
                  <a:gd name="connsiteY82" fmla="*/ 260468 h 1215533"/>
                  <a:gd name="connsiteX83" fmla="*/ 402831 w 752188"/>
                  <a:gd name="connsiteY83" fmla="*/ 223754 h 1215533"/>
                  <a:gd name="connsiteX84" fmla="*/ 402831 w 752188"/>
                  <a:gd name="connsiteY84" fmla="*/ 199278 h 1215533"/>
                  <a:gd name="connsiteX85" fmla="*/ 396712 w 752188"/>
                  <a:gd name="connsiteY85" fmla="*/ 180922 h 1215533"/>
                  <a:gd name="connsiteX86" fmla="*/ 417109 w 752188"/>
                  <a:gd name="connsiteY86" fmla="*/ 172763 h 1215533"/>
                  <a:gd name="connsiteX87" fmla="*/ 464021 w 752188"/>
                  <a:gd name="connsiteY87" fmla="*/ 99336 h 1215533"/>
                  <a:gd name="connsiteX88" fmla="*/ 451783 w 752188"/>
                  <a:gd name="connsiteY88" fmla="*/ 80979 h 1215533"/>
                  <a:gd name="connsiteX89" fmla="*/ 435466 w 752188"/>
                  <a:gd name="connsiteY89" fmla="*/ 74860 h 1215533"/>
                  <a:gd name="connsiteX90" fmla="*/ 417109 w 752188"/>
                  <a:gd name="connsiteY90" fmla="*/ 46305 h 1215533"/>
                  <a:gd name="connsiteX91" fmla="*/ 418344 w 752188"/>
                  <a:gd name="connsiteY91" fmla="*/ 42694 h 1215533"/>
                  <a:gd name="connsiteX92" fmla="*/ 443624 w 752188"/>
                  <a:gd name="connsiteY92" fmla="*/ 46305 h 1215533"/>
                  <a:gd name="connsiteX93" fmla="*/ 459941 w 752188"/>
                  <a:gd name="connsiteY93" fmla="*/ 23869 h 1215533"/>
                  <a:gd name="connsiteX94" fmla="*/ 454433 w 752188"/>
                  <a:gd name="connsiteY94" fmla="*/ 0 h 1215533"/>
                  <a:gd name="connsiteX95" fmla="*/ 478575 w 752188"/>
                  <a:gd name="connsiteY95" fmla="*/ 0 h 1215533"/>
                  <a:gd name="connsiteX96" fmla="*/ 488496 w 752188"/>
                  <a:gd name="connsiteY96" fmla="*/ 5512 h 1215533"/>
                  <a:gd name="connsiteX97" fmla="*/ 494008 w 752188"/>
                  <a:gd name="connsiteY97" fmla="*/ 0 h 1215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</a:cxnLst>
                <a:rect l="l" t="t" r="r" b="b"/>
                <a:pathLst>
                  <a:path w="752188" h="1215533">
                    <a:moveTo>
                      <a:pt x="752188" y="1107349"/>
                    </a:moveTo>
                    <a:lnTo>
                      <a:pt x="731725" y="1098254"/>
                    </a:lnTo>
                    <a:lnTo>
                      <a:pt x="726626" y="1072758"/>
                    </a:lnTo>
                    <a:lnTo>
                      <a:pt x="678184" y="1049812"/>
                    </a:lnTo>
                    <a:lnTo>
                      <a:pt x="660337" y="1060010"/>
                    </a:lnTo>
                    <a:lnTo>
                      <a:pt x="647589" y="1052361"/>
                    </a:lnTo>
                    <a:lnTo>
                      <a:pt x="637391" y="1049812"/>
                    </a:lnTo>
                    <a:lnTo>
                      <a:pt x="642490" y="1019217"/>
                    </a:lnTo>
                    <a:lnTo>
                      <a:pt x="616994" y="1014118"/>
                    </a:lnTo>
                    <a:lnTo>
                      <a:pt x="622094" y="988622"/>
                    </a:lnTo>
                    <a:lnTo>
                      <a:pt x="571102" y="950379"/>
                    </a:lnTo>
                    <a:lnTo>
                      <a:pt x="568552" y="932532"/>
                    </a:lnTo>
                    <a:lnTo>
                      <a:pt x="555805" y="937631"/>
                    </a:lnTo>
                    <a:lnTo>
                      <a:pt x="553256" y="952929"/>
                    </a:lnTo>
                    <a:lnTo>
                      <a:pt x="522661" y="973325"/>
                    </a:lnTo>
                    <a:lnTo>
                      <a:pt x="494615" y="978424"/>
                    </a:lnTo>
                    <a:lnTo>
                      <a:pt x="438525" y="996271"/>
                    </a:lnTo>
                    <a:lnTo>
                      <a:pt x="400282" y="993722"/>
                    </a:lnTo>
                    <a:lnTo>
                      <a:pt x="328894" y="1108452"/>
                    </a:lnTo>
                    <a:lnTo>
                      <a:pt x="318696" y="1215533"/>
                    </a:lnTo>
                    <a:lnTo>
                      <a:pt x="295749" y="1205335"/>
                    </a:lnTo>
                    <a:lnTo>
                      <a:pt x="272803" y="1207885"/>
                    </a:lnTo>
                    <a:lnTo>
                      <a:pt x="260056" y="1190038"/>
                    </a:lnTo>
                    <a:lnTo>
                      <a:pt x="232010" y="1149245"/>
                    </a:lnTo>
                    <a:lnTo>
                      <a:pt x="216713" y="1113551"/>
                    </a:lnTo>
                    <a:lnTo>
                      <a:pt x="193767" y="1098254"/>
                    </a:lnTo>
                    <a:lnTo>
                      <a:pt x="168271" y="1121200"/>
                    </a:lnTo>
                    <a:lnTo>
                      <a:pt x="132577" y="1123749"/>
                    </a:lnTo>
                    <a:lnTo>
                      <a:pt x="104532" y="1136497"/>
                    </a:lnTo>
                    <a:lnTo>
                      <a:pt x="81586" y="1113551"/>
                    </a:lnTo>
                    <a:lnTo>
                      <a:pt x="81586" y="1100803"/>
                    </a:lnTo>
                    <a:lnTo>
                      <a:pt x="89235" y="1085506"/>
                    </a:lnTo>
                    <a:lnTo>
                      <a:pt x="91784" y="1062559"/>
                    </a:lnTo>
                    <a:lnTo>
                      <a:pt x="104532" y="1011568"/>
                    </a:lnTo>
                    <a:lnTo>
                      <a:pt x="107082" y="991172"/>
                    </a:lnTo>
                    <a:lnTo>
                      <a:pt x="135127" y="973325"/>
                    </a:lnTo>
                    <a:lnTo>
                      <a:pt x="104532" y="929982"/>
                    </a:lnTo>
                    <a:lnTo>
                      <a:pt x="101983" y="907037"/>
                    </a:lnTo>
                    <a:lnTo>
                      <a:pt x="89235" y="873893"/>
                    </a:lnTo>
                    <a:lnTo>
                      <a:pt x="96884" y="840748"/>
                    </a:lnTo>
                    <a:lnTo>
                      <a:pt x="63739" y="797405"/>
                    </a:lnTo>
                    <a:lnTo>
                      <a:pt x="53541" y="802505"/>
                    </a:lnTo>
                    <a:lnTo>
                      <a:pt x="22946" y="797405"/>
                    </a:lnTo>
                    <a:lnTo>
                      <a:pt x="25496" y="754063"/>
                    </a:lnTo>
                    <a:lnTo>
                      <a:pt x="22946" y="731117"/>
                    </a:lnTo>
                    <a:lnTo>
                      <a:pt x="0" y="726017"/>
                    </a:lnTo>
                    <a:lnTo>
                      <a:pt x="0" y="697973"/>
                    </a:lnTo>
                    <a:lnTo>
                      <a:pt x="5099" y="664828"/>
                    </a:lnTo>
                    <a:lnTo>
                      <a:pt x="30595" y="629135"/>
                    </a:lnTo>
                    <a:lnTo>
                      <a:pt x="35694" y="595990"/>
                    </a:lnTo>
                    <a:lnTo>
                      <a:pt x="38243" y="573044"/>
                    </a:lnTo>
                    <a:lnTo>
                      <a:pt x="73938" y="555197"/>
                    </a:lnTo>
                    <a:lnTo>
                      <a:pt x="132577" y="578144"/>
                    </a:lnTo>
                    <a:lnTo>
                      <a:pt x="163172" y="580693"/>
                    </a:lnTo>
                    <a:lnTo>
                      <a:pt x="181019" y="601089"/>
                    </a:lnTo>
                    <a:lnTo>
                      <a:pt x="193767" y="565395"/>
                    </a:lnTo>
                    <a:lnTo>
                      <a:pt x="244758" y="570495"/>
                    </a:lnTo>
                    <a:lnTo>
                      <a:pt x="260056" y="555197"/>
                    </a:lnTo>
                    <a:lnTo>
                      <a:pt x="267705" y="562846"/>
                    </a:lnTo>
                    <a:lnTo>
                      <a:pt x="295749" y="552647"/>
                    </a:lnTo>
                    <a:lnTo>
                      <a:pt x="303398" y="565395"/>
                    </a:lnTo>
                    <a:lnTo>
                      <a:pt x="333993" y="560296"/>
                    </a:lnTo>
                    <a:lnTo>
                      <a:pt x="341642" y="555197"/>
                    </a:lnTo>
                    <a:lnTo>
                      <a:pt x="367137" y="552647"/>
                    </a:lnTo>
                    <a:lnTo>
                      <a:pt x="384984" y="539900"/>
                    </a:lnTo>
                    <a:lnTo>
                      <a:pt x="397732" y="539900"/>
                    </a:lnTo>
                    <a:lnTo>
                      <a:pt x="410480" y="552647"/>
                    </a:lnTo>
                    <a:lnTo>
                      <a:pt x="420678" y="550098"/>
                    </a:lnTo>
                    <a:lnTo>
                      <a:pt x="420678" y="506756"/>
                    </a:lnTo>
                    <a:lnTo>
                      <a:pt x="443624" y="501656"/>
                    </a:lnTo>
                    <a:lnTo>
                      <a:pt x="443624" y="460863"/>
                    </a:lnTo>
                    <a:lnTo>
                      <a:pt x="425777" y="432818"/>
                    </a:lnTo>
                    <a:lnTo>
                      <a:pt x="397732" y="417521"/>
                    </a:lnTo>
                    <a:lnTo>
                      <a:pt x="410480" y="404773"/>
                    </a:lnTo>
                    <a:lnTo>
                      <a:pt x="400282" y="392025"/>
                    </a:lnTo>
                    <a:lnTo>
                      <a:pt x="372236" y="384377"/>
                    </a:lnTo>
                    <a:lnTo>
                      <a:pt x="384984" y="371629"/>
                    </a:lnTo>
                    <a:lnTo>
                      <a:pt x="384984" y="351232"/>
                    </a:lnTo>
                    <a:lnTo>
                      <a:pt x="359489" y="353782"/>
                    </a:lnTo>
                    <a:lnTo>
                      <a:pt x="369687" y="290043"/>
                    </a:lnTo>
                    <a:lnTo>
                      <a:pt x="392633" y="279845"/>
                    </a:lnTo>
                    <a:lnTo>
                      <a:pt x="380654" y="260978"/>
                    </a:lnTo>
                    <a:lnTo>
                      <a:pt x="384474" y="260468"/>
                    </a:lnTo>
                    <a:lnTo>
                      <a:pt x="402831" y="223754"/>
                    </a:lnTo>
                    <a:lnTo>
                      <a:pt x="402831" y="199278"/>
                    </a:lnTo>
                    <a:lnTo>
                      <a:pt x="396712" y="180922"/>
                    </a:lnTo>
                    <a:lnTo>
                      <a:pt x="417109" y="172763"/>
                    </a:lnTo>
                    <a:lnTo>
                      <a:pt x="464021" y="99336"/>
                    </a:lnTo>
                    <a:lnTo>
                      <a:pt x="451783" y="80979"/>
                    </a:lnTo>
                    <a:lnTo>
                      <a:pt x="435466" y="74860"/>
                    </a:lnTo>
                    <a:lnTo>
                      <a:pt x="417109" y="46305"/>
                    </a:lnTo>
                    <a:lnTo>
                      <a:pt x="418344" y="42694"/>
                    </a:lnTo>
                    <a:lnTo>
                      <a:pt x="443624" y="46305"/>
                    </a:lnTo>
                    <a:lnTo>
                      <a:pt x="459941" y="23869"/>
                    </a:lnTo>
                    <a:lnTo>
                      <a:pt x="454433" y="0"/>
                    </a:lnTo>
                    <a:lnTo>
                      <a:pt x="478575" y="0"/>
                    </a:lnTo>
                    <a:lnTo>
                      <a:pt x="488496" y="5512"/>
                    </a:lnTo>
                    <a:lnTo>
                      <a:pt x="494008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FE74A3DC-E975-E1A7-07FC-EF0E0473E0D6}"/>
                </a:ext>
              </a:extLst>
            </p:cNvPr>
            <p:cNvGrpSpPr/>
            <p:nvPr/>
          </p:nvGrpSpPr>
          <p:grpSpPr>
            <a:xfrm>
              <a:off x="1298431" y="1126088"/>
              <a:ext cx="1477709" cy="1818770"/>
              <a:chOff x="1298431" y="1126088"/>
              <a:chExt cx="1477709" cy="1818770"/>
            </a:xfrm>
          </p:grpSpPr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59D4B668-255B-3B04-91FA-3E559D7AB1E6}"/>
                  </a:ext>
                </a:extLst>
              </p:cNvPr>
              <p:cNvSpPr/>
              <p:nvPr/>
            </p:nvSpPr>
            <p:spPr>
              <a:xfrm>
                <a:off x="1298431" y="2008870"/>
                <a:ext cx="233270" cy="1332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兵庫</a:t>
                </a:r>
              </a:p>
            </p:txBody>
          </p: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1D704D25-D118-1CA7-9D22-7C8AF5073661}"/>
                  </a:ext>
                </a:extLst>
              </p:cNvPr>
              <p:cNvSpPr/>
              <p:nvPr/>
            </p:nvSpPr>
            <p:spPr>
              <a:xfrm>
                <a:off x="2541850" y="1126088"/>
                <a:ext cx="233270" cy="1332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福井</a:t>
                </a:r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AA6345A1-0A4C-9DC8-05B6-9EB38CF7ADAF}"/>
                  </a:ext>
                </a:extLst>
              </p:cNvPr>
              <p:cNvSpPr/>
              <p:nvPr/>
            </p:nvSpPr>
            <p:spPr>
              <a:xfrm>
                <a:off x="2360927" y="1914140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滋賀</a:t>
                </a:r>
              </a:p>
            </p:txBody>
          </p:sp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1482BEC5-C458-3269-79A8-9229C3F2CCA6}"/>
                  </a:ext>
                </a:extLst>
              </p:cNvPr>
              <p:cNvSpPr/>
              <p:nvPr/>
            </p:nvSpPr>
            <p:spPr>
              <a:xfrm rot="20894002">
                <a:off x="2659505" y="2533483"/>
                <a:ext cx="116635" cy="26659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三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重</a:t>
                </a:r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A88E114C-5E44-5CD1-3780-944CEAC8F017}"/>
                  </a:ext>
                </a:extLst>
              </p:cNvPr>
              <p:cNvSpPr/>
              <p:nvPr/>
            </p:nvSpPr>
            <p:spPr>
              <a:xfrm>
                <a:off x="2229204" y="2678263"/>
                <a:ext cx="116635" cy="26659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奈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良</a:t>
                </a:r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4ED1E2F0-39D6-53C4-82C6-1E4BDA773272}"/>
                  </a:ext>
                </a:extLst>
              </p:cNvPr>
              <p:cNvSpPr/>
              <p:nvPr/>
            </p:nvSpPr>
            <p:spPr>
              <a:xfrm rot="594335">
                <a:off x="1960685" y="2457330"/>
                <a:ext cx="116635" cy="26659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阪</a:t>
                </a:r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907A56E9-F793-5139-5A38-B4DBA69EBEF2}"/>
                  </a:ext>
                </a:extLst>
              </p:cNvPr>
              <p:cNvSpPr/>
              <p:nvPr/>
            </p:nvSpPr>
            <p:spPr>
              <a:xfrm rot="18900000">
                <a:off x="1832982" y="1753118"/>
                <a:ext cx="246221" cy="42319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vert="eaVert"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京都</a:t>
                </a:r>
              </a:p>
            </p:txBody>
          </p:sp>
        </p:grpSp>
      </p:grpSp>
      <p:grpSp>
        <p:nvGrpSpPr>
          <p:cNvPr id="331" name="グループ化 330">
            <a:extLst>
              <a:ext uri="{FF2B5EF4-FFF2-40B4-BE49-F238E27FC236}">
                <a16:creationId xmlns:a16="http://schemas.microsoft.com/office/drawing/2014/main" id="{02428601-D99E-E52D-FF84-175577DA7C9A}"/>
              </a:ext>
            </a:extLst>
          </p:cNvPr>
          <p:cNvGrpSpPr/>
          <p:nvPr/>
        </p:nvGrpSpPr>
        <p:grpSpPr>
          <a:xfrm>
            <a:off x="3617509" y="833736"/>
            <a:ext cx="2696971" cy="2717223"/>
            <a:chOff x="3617509" y="833736"/>
            <a:chExt cx="2696971" cy="2717223"/>
          </a:xfrm>
        </p:grpSpPr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D428B227-DBF0-804D-8C10-9224D56B85A2}"/>
                </a:ext>
              </a:extLst>
            </p:cNvPr>
            <p:cNvGrpSpPr/>
            <p:nvPr/>
          </p:nvGrpSpPr>
          <p:grpSpPr>
            <a:xfrm>
              <a:off x="3617509" y="833736"/>
              <a:ext cx="2696971" cy="2717223"/>
              <a:chOff x="676189" y="833736"/>
              <a:chExt cx="2696971" cy="2717223"/>
            </a:xfrm>
          </p:grpSpPr>
          <p:sp>
            <p:nvSpPr>
              <p:cNvPr id="225" name="正方形/長方形 224">
                <a:extLst>
                  <a:ext uri="{FF2B5EF4-FFF2-40B4-BE49-F238E27FC236}">
                    <a16:creationId xmlns:a16="http://schemas.microsoft.com/office/drawing/2014/main" id="{04D12041-EE67-CE05-AFB8-1E2BF734144F}"/>
                  </a:ext>
                </a:extLst>
              </p:cNvPr>
              <p:cNvSpPr/>
              <p:nvPr/>
            </p:nvSpPr>
            <p:spPr>
              <a:xfrm>
                <a:off x="2993816" y="833736"/>
                <a:ext cx="300626" cy="109239"/>
              </a:xfrm>
              <a:prstGeom prst="rect">
                <a:avLst/>
              </a:pr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7AE1BD51-20A1-98D6-50B3-454F7ACE04A3}"/>
                  </a:ext>
                </a:extLst>
              </p:cNvPr>
              <p:cNvGrpSpPr/>
              <p:nvPr/>
            </p:nvGrpSpPr>
            <p:grpSpPr>
              <a:xfrm>
                <a:off x="676189" y="833736"/>
                <a:ext cx="2461831" cy="2717223"/>
                <a:chOff x="676189" y="833736"/>
                <a:chExt cx="2461831" cy="2717223"/>
              </a:xfrm>
            </p:grpSpPr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BF8E12B4-7A53-0A90-C082-8EBD52619BD3}"/>
                    </a:ext>
                  </a:extLst>
                </p:cNvPr>
                <p:cNvSpPr/>
                <p:nvPr/>
              </p:nvSpPr>
              <p:spPr>
                <a:xfrm>
                  <a:off x="1288399" y="2578728"/>
                  <a:ext cx="303399" cy="415579"/>
                </a:xfrm>
                <a:custGeom>
                  <a:avLst/>
                  <a:gdLst>
                    <a:gd name="connsiteX0" fmla="*/ 1066800 w 1133475"/>
                    <a:gd name="connsiteY0" fmla="*/ 0 h 1552575"/>
                    <a:gd name="connsiteX1" fmla="*/ 993775 w 1133475"/>
                    <a:gd name="connsiteY1" fmla="*/ 0 h 1552575"/>
                    <a:gd name="connsiteX2" fmla="*/ 885825 w 1133475"/>
                    <a:gd name="connsiteY2" fmla="*/ 174625 h 1552575"/>
                    <a:gd name="connsiteX3" fmla="*/ 781050 w 1133475"/>
                    <a:gd name="connsiteY3" fmla="*/ 273050 h 1552575"/>
                    <a:gd name="connsiteX4" fmla="*/ 695325 w 1133475"/>
                    <a:gd name="connsiteY4" fmla="*/ 288925 h 1552575"/>
                    <a:gd name="connsiteX5" fmla="*/ 558800 w 1133475"/>
                    <a:gd name="connsiteY5" fmla="*/ 511175 h 1552575"/>
                    <a:gd name="connsiteX6" fmla="*/ 485775 w 1133475"/>
                    <a:gd name="connsiteY6" fmla="*/ 520700 h 1552575"/>
                    <a:gd name="connsiteX7" fmla="*/ 419100 w 1133475"/>
                    <a:gd name="connsiteY7" fmla="*/ 600075 h 1552575"/>
                    <a:gd name="connsiteX8" fmla="*/ 165100 w 1133475"/>
                    <a:gd name="connsiteY8" fmla="*/ 1069975 h 1552575"/>
                    <a:gd name="connsiteX9" fmla="*/ 79375 w 1133475"/>
                    <a:gd name="connsiteY9" fmla="*/ 1038225 h 1552575"/>
                    <a:gd name="connsiteX10" fmla="*/ 0 w 1133475"/>
                    <a:gd name="connsiteY10" fmla="*/ 1149350 h 1552575"/>
                    <a:gd name="connsiteX11" fmla="*/ 38100 w 1133475"/>
                    <a:gd name="connsiteY11" fmla="*/ 1254125 h 1552575"/>
                    <a:gd name="connsiteX12" fmla="*/ 38100 w 1133475"/>
                    <a:gd name="connsiteY12" fmla="*/ 1343025 h 1552575"/>
                    <a:gd name="connsiteX13" fmla="*/ 149225 w 1133475"/>
                    <a:gd name="connsiteY13" fmla="*/ 1339850 h 1552575"/>
                    <a:gd name="connsiteX14" fmla="*/ 127000 w 1133475"/>
                    <a:gd name="connsiteY14" fmla="*/ 1435100 h 1552575"/>
                    <a:gd name="connsiteX15" fmla="*/ 219075 w 1133475"/>
                    <a:gd name="connsiteY15" fmla="*/ 1492250 h 1552575"/>
                    <a:gd name="connsiteX16" fmla="*/ 228600 w 1133475"/>
                    <a:gd name="connsiteY16" fmla="*/ 1552575 h 1552575"/>
                    <a:gd name="connsiteX17" fmla="*/ 361950 w 1133475"/>
                    <a:gd name="connsiteY17" fmla="*/ 1501775 h 1552575"/>
                    <a:gd name="connsiteX18" fmla="*/ 434975 w 1133475"/>
                    <a:gd name="connsiteY18" fmla="*/ 1520825 h 1552575"/>
                    <a:gd name="connsiteX19" fmla="*/ 552450 w 1133475"/>
                    <a:gd name="connsiteY19" fmla="*/ 1403350 h 1552575"/>
                    <a:gd name="connsiteX20" fmla="*/ 898525 w 1133475"/>
                    <a:gd name="connsiteY20" fmla="*/ 1263650 h 1552575"/>
                    <a:gd name="connsiteX21" fmla="*/ 869950 w 1133475"/>
                    <a:gd name="connsiteY21" fmla="*/ 1209675 h 1552575"/>
                    <a:gd name="connsiteX22" fmla="*/ 885825 w 1133475"/>
                    <a:gd name="connsiteY22" fmla="*/ 1152525 h 1552575"/>
                    <a:gd name="connsiteX23" fmla="*/ 793750 w 1133475"/>
                    <a:gd name="connsiteY23" fmla="*/ 1085850 h 1552575"/>
                    <a:gd name="connsiteX24" fmla="*/ 790575 w 1133475"/>
                    <a:gd name="connsiteY24" fmla="*/ 996950 h 1552575"/>
                    <a:gd name="connsiteX25" fmla="*/ 714375 w 1133475"/>
                    <a:gd name="connsiteY25" fmla="*/ 917575 h 1552575"/>
                    <a:gd name="connsiteX26" fmla="*/ 733425 w 1133475"/>
                    <a:gd name="connsiteY26" fmla="*/ 876300 h 1552575"/>
                    <a:gd name="connsiteX27" fmla="*/ 717550 w 1133475"/>
                    <a:gd name="connsiteY27" fmla="*/ 825500 h 1552575"/>
                    <a:gd name="connsiteX28" fmla="*/ 727075 w 1133475"/>
                    <a:gd name="connsiteY28" fmla="*/ 685800 h 1552575"/>
                    <a:gd name="connsiteX29" fmla="*/ 892175 w 1133475"/>
                    <a:gd name="connsiteY29" fmla="*/ 492125 h 1552575"/>
                    <a:gd name="connsiteX30" fmla="*/ 898525 w 1133475"/>
                    <a:gd name="connsiteY30" fmla="*/ 457200 h 1552575"/>
                    <a:gd name="connsiteX31" fmla="*/ 1025525 w 1133475"/>
                    <a:gd name="connsiteY31" fmla="*/ 352425 h 1552575"/>
                    <a:gd name="connsiteX32" fmla="*/ 1044575 w 1133475"/>
                    <a:gd name="connsiteY32" fmla="*/ 209550 h 1552575"/>
                    <a:gd name="connsiteX33" fmla="*/ 1089025 w 1133475"/>
                    <a:gd name="connsiteY33" fmla="*/ 180975 h 1552575"/>
                    <a:gd name="connsiteX34" fmla="*/ 1133475 w 1133475"/>
                    <a:gd name="connsiteY34" fmla="*/ 111125 h 1552575"/>
                    <a:gd name="connsiteX35" fmla="*/ 1066800 w 1133475"/>
                    <a:gd name="connsiteY35" fmla="*/ 0 h 155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33475" h="1552575">
                      <a:moveTo>
                        <a:pt x="1066800" y="0"/>
                      </a:moveTo>
                      <a:lnTo>
                        <a:pt x="993775" y="0"/>
                      </a:lnTo>
                      <a:lnTo>
                        <a:pt x="885825" y="174625"/>
                      </a:lnTo>
                      <a:lnTo>
                        <a:pt x="781050" y="273050"/>
                      </a:lnTo>
                      <a:lnTo>
                        <a:pt x="695325" y="288925"/>
                      </a:lnTo>
                      <a:lnTo>
                        <a:pt x="558800" y="511175"/>
                      </a:lnTo>
                      <a:lnTo>
                        <a:pt x="485775" y="520700"/>
                      </a:lnTo>
                      <a:lnTo>
                        <a:pt x="419100" y="600075"/>
                      </a:lnTo>
                      <a:lnTo>
                        <a:pt x="165100" y="1069975"/>
                      </a:lnTo>
                      <a:lnTo>
                        <a:pt x="79375" y="1038225"/>
                      </a:lnTo>
                      <a:lnTo>
                        <a:pt x="0" y="1149350"/>
                      </a:lnTo>
                      <a:lnTo>
                        <a:pt x="38100" y="1254125"/>
                      </a:lnTo>
                      <a:lnTo>
                        <a:pt x="38100" y="1343025"/>
                      </a:lnTo>
                      <a:lnTo>
                        <a:pt x="149225" y="1339850"/>
                      </a:lnTo>
                      <a:lnTo>
                        <a:pt x="127000" y="1435100"/>
                      </a:lnTo>
                      <a:lnTo>
                        <a:pt x="219075" y="1492250"/>
                      </a:lnTo>
                      <a:lnTo>
                        <a:pt x="228600" y="1552575"/>
                      </a:lnTo>
                      <a:lnTo>
                        <a:pt x="361950" y="1501775"/>
                      </a:lnTo>
                      <a:lnTo>
                        <a:pt x="434975" y="1520825"/>
                      </a:lnTo>
                      <a:lnTo>
                        <a:pt x="552450" y="1403350"/>
                      </a:lnTo>
                      <a:lnTo>
                        <a:pt x="898525" y="1263650"/>
                      </a:lnTo>
                      <a:lnTo>
                        <a:pt x="869950" y="1209675"/>
                      </a:lnTo>
                      <a:lnTo>
                        <a:pt x="885825" y="1152525"/>
                      </a:lnTo>
                      <a:lnTo>
                        <a:pt x="793750" y="1085850"/>
                      </a:lnTo>
                      <a:lnTo>
                        <a:pt x="790575" y="996950"/>
                      </a:lnTo>
                      <a:lnTo>
                        <a:pt x="714375" y="917575"/>
                      </a:lnTo>
                      <a:lnTo>
                        <a:pt x="733425" y="876300"/>
                      </a:lnTo>
                      <a:lnTo>
                        <a:pt x="717550" y="825500"/>
                      </a:lnTo>
                      <a:lnTo>
                        <a:pt x="727075" y="685800"/>
                      </a:lnTo>
                      <a:lnTo>
                        <a:pt x="892175" y="492125"/>
                      </a:lnTo>
                      <a:lnTo>
                        <a:pt x="898525" y="457200"/>
                      </a:lnTo>
                      <a:lnTo>
                        <a:pt x="1025525" y="352425"/>
                      </a:lnTo>
                      <a:lnTo>
                        <a:pt x="1044575" y="209550"/>
                      </a:lnTo>
                      <a:lnTo>
                        <a:pt x="1089025" y="180975"/>
                      </a:lnTo>
                      <a:lnTo>
                        <a:pt x="1133475" y="111125"/>
                      </a:lnTo>
                      <a:lnTo>
                        <a:pt x="1066800" y="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1A066055-016D-557B-0895-4D0CCA2975AA}"/>
                    </a:ext>
                  </a:extLst>
                </p:cNvPr>
                <p:cNvSpPr/>
                <p:nvPr/>
              </p:nvSpPr>
              <p:spPr>
                <a:xfrm>
                  <a:off x="958657" y="1518112"/>
                  <a:ext cx="989230" cy="1041922"/>
                </a:xfrm>
                <a:custGeom>
                  <a:avLst/>
                  <a:gdLst>
                    <a:gd name="connsiteX0" fmla="*/ 368300 w 3695700"/>
                    <a:gd name="connsiteY0" fmla="*/ 209550 h 3892550"/>
                    <a:gd name="connsiteX1" fmla="*/ 482600 w 3695700"/>
                    <a:gd name="connsiteY1" fmla="*/ 171450 h 3892550"/>
                    <a:gd name="connsiteX2" fmla="*/ 622300 w 3695700"/>
                    <a:gd name="connsiteY2" fmla="*/ 139700 h 3892550"/>
                    <a:gd name="connsiteX3" fmla="*/ 812800 w 3695700"/>
                    <a:gd name="connsiteY3" fmla="*/ 0 h 3892550"/>
                    <a:gd name="connsiteX4" fmla="*/ 895350 w 3695700"/>
                    <a:gd name="connsiteY4" fmla="*/ 0 h 3892550"/>
                    <a:gd name="connsiteX5" fmla="*/ 933450 w 3695700"/>
                    <a:gd name="connsiteY5" fmla="*/ 57150 h 3892550"/>
                    <a:gd name="connsiteX6" fmla="*/ 1016000 w 3695700"/>
                    <a:gd name="connsiteY6" fmla="*/ 31750 h 3892550"/>
                    <a:gd name="connsiteX7" fmla="*/ 1117600 w 3695700"/>
                    <a:gd name="connsiteY7" fmla="*/ 95250 h 3892550"/>
                    <a:gd name="connsiteX8" fmla="*/ 1231900 w 3695700"/>
                    <a:gd name="connsiteY8" fmla="*/ 44450 h 3892550"/>
                    <a:gd name="connsiteX9" fmla="*/ 1346200 w 3695700"/>
                    <a:gd name="connsiteY9" fmla="*/ 44450 h 3892550"/>
                    <a:gd name="connsiteX10" fmla="*/ 1422400 w 3695700"/>
                    <a:gd name="connsiteY10" fmla="*/ 0 h 3892550"/>
                    <a:gd name="connsiteX11" fmla="*/ 1689100 w 3695700"/>
                    <a:gd name="connsiteY11" fmla="*/ 0 h 3892550"/>
                    <a:gd name="connsiteX12" fmla="*/ 1765300 w 3695700"/>
                    <a:gd name="connsiteY12" fmla="*/ 57150 h 3892550"/>
                    <a:gd name="connsiteX13" fmla="*/ 1854200 w 3695700"/>
                    <a:gd name="connsiteY13" fmla="*/ 31750 h 3892550"/>
                    <a:gd name="connsiteX14" fmla="*/ 1898650 w 3695700"/>
                    <a:gd name="connsiteY14" fmla="*/ 177800 h 3892550"/>
                    <a:gd name="connsiteX15" fmla="*/ 1822450 w 3695700"/>
                    <a:gd name="connsiteY15" fmla="*/ 279400 h 3892550"/>
                    <a:gd name="connsiteX16" fmla="*/ 2025650 w 3695700"/>
                    <a:gd name="connsiteY16" fmla="*/ 482600 h 3892550"/>
                    <a:gd name="connsiteX17" fmla="*/ 2019300 w 3695700"/>
                    <a:gd name="connsiteY17" fmla="*/ 558800 h 3892550"/>
                    <a:gd name="connsiteX18" fmla="*/ 2063750 w 3695700"/>
                    <a:gd name="connsiteY18" fmla="*/ 603250 h 3892550"/>
                    <a:gd name="connsiteX19" fmla="*/ 2279650 w 3695700"/>
                    <a:gd name="connsiteY19" fmla="*/ 488950 h 3892550"/>
                    <a:gd name="connsiteX20" fmla="*/ 2374900 w 3695700"/>
                    <a:gd name="connsiteY20" fmla="*/ 482600 h 3892550"/>
                    <a:gd name="connsiteX21" fmla="*/ 2419350 w 3695700"/>
                    <a:gd name="connsiteY21" fmla="*/ 571500 h 3892550"/>
                    <a:gd name="connsiteX22" fmla="*/ 2368550 w 3695700"/>
                    <a:gd name="connsiteY22" fmla="*/ 622300 h 3892550"/>
                    <a:gd name="connsiteX23" fmla="*/ 2393950 w 3695700"/>
                    <a:gd name="connsiteY23" fmla="*/ 730250 h 3892550"/>
                    <a:gd name="connsiteX24" fmla="*/ 2451100 w 3695700"/>
                    <a:gd name="connsiteY24" fmla="*/ 812800 h 3892550"/>
                    <a:gd name="connsiteX25" fmla="*/ 2432050 w 3695700"/>
                    <a:gd name="connsiteY25" fmla="*/ 977900 h 3892550"/>
                    <a:gd name="connsiteX26" fmla="*/ 2362200 w 3695700"/>
                    <a:gd name="connsiteY26" fmla="*/ 977900 h 3892550"/>
                    <a:gd name="connsiteX27" fmla="*/ 2260600 w 3695700"/>
                    <a:gd name="connsiteY27" fmla="*/ 1060450 h 3892550"/>
                    <a:gd name="connsiteX28" fmla="*/ 2241550 w 3695700"/>
                    <a:gd name="connsiteY28" fmla="*/ 1028700 h 3892550"/>
                    <a:gd name="connsiteX29" fmla="*/ 2101850 w 3695700"/>
                    <a:gd name="connsiteY29" fmla="*/ 946150 h 3892550"/>
                    <a:gd name="connsiteX30" fmla="*/ 2057400 w 3695700"/>
                    <a:gd name="connsiteY30" fmla="*/ 996950 h 3892550"/>
                    <a:gd name="connsiteX31" fmla="*/ 2044700 w 3695700"/>
                    <a:gd name="connsiteY31" fmla="*/ 1168400 h 3892550"/>
                    <a:gd name="connsiteX32" fmla="*/ 2012950 w 3695700"/>
                    <a:gd name="connsiteY32" fmla="*/ 1206500 h 3892550"/>
                    <a:gd name="connsiteX33" fmla="*/ 2051050 w 3695700"/>
                    <a:gd name="connsiteY33" fmla="*/ 1238250 h 3892550"/>
                    <a:gd name="connsiteX34" fmla="*/ 2044700 w 3695700"/>
                    <a:gd name="connsiteY34" fmla="*/ 1339850 h 3892550"/>
                    <a:gd name="connsiteX35" fmla="*/ 2305050 w 3695700"/>
                    <a:gd name="connsiteY35" fmla="*/ 1441450 h 3892550"/>
                    <a:gd name="connsiteX36" fmla="*/ 2336800 w 3695700"/>
                    <a:gd name="connsiteY36" fmla="*/ 1504950 h 3892550"/>
                    <a:gd name="connsiteX37" fmla="*/ 2438400 w 3695700"/>
                    <a:gd name="connsiteY37" fmla="*/ 1504950 h 3892550"/>
                    <a:gd name="connsiteX38" fmla="*/ 2514600 w 3695700"/>
                    <a:gd name="connsiteY38" fmla="*/ 1587500 h 3892550"/>
                    <a:gd name="connsiteX39" fmla="*/ 2622550 w 3695700"/>
                    <a:gd name="connsiteY39" fmla="*/ 1524000 h 3892550"/>
                    <a:gd name="connsiteX40" fmla="*/ 2768600 w 3695700"/>
                    <a:gd name="connsiteY40" fmla="*/ 1524000 h 3892550"/>
                    <a:gd name="connsiteX41" fmla="*/ 2787650 w 3695700"/>
                    <a:gd name="connsiteY41" fmla="*/ 1600200 h 3892550"/>
                    <a:gd name="connsiteX42" fmla="*/ 2736850 w 3695700"/>
                    <a:gd name="connsiteY42" fmla="*/ 1651000 h 3892550"/>
                    <a:gd name="connsiteX43" fmla="*/ 2844800 w 3695700"/>
                    <a:gd name="connsiteY43" fmla="*/ 1689100 h 3892550"/>
                    <a:gd name="connsiteX44" fmla="*/ 2895600 w 3695700"/>
                    <a:gd name="connsiteY44" fmla="*/ 1733550 h 3892550"/>
                    <a:gd name="connsiteX45" fmla="*/ 2857500 w 3695700"/>
                    <a:gd name="connsiteY45" fmla="*/ 1822450 h 3892550"/>
                    <a:gd name="connsiteX46" fmla="*/ 2927350 w 3695700"/>
                    <a:gd name="connsiteY46" fmla="*/ 1892300 h 3892550"/>
                    <a:gd name="connsiteX47" fmla="*/ 2971800 w 3695700"/>
                    <a:gd name="connsiteY47" fmla="*/ 1879600 h 3892550"/>
                    <a:gd name="connsiteX48" fmla="*/ 2990850 w 3695700"/>
                    <a:gd name="connsiteY48" fmla="*/ 1841500 h 3892550"/>
                    <a:gd name="connsiteX49" fmla="*/ 3098800 w 3695700"/>
                    <a:gd name="connsiteY49" fmla="*/ 1835150 h 3892550"/>
                    <a:gd name="connsiteX50" fmla="*/ 3187700 w 3695700"/>
                    <a:gd name="connsiteY50" fmla="*/ 1879600 h 3892550"/>
                    <a:gd name="connsiteX51" fmla="*/ 3124200 w 3695700"/>
                    <a:gd name="connsiteY51" fmla="*/ 1943100 h 3892550"/>
                    <a:gd name="connsiteX52" fmla="*/ 3187700 w 3695700"/>
                    <a:gd name="connsiteY52" fmla="*/ 1962150 h 3892550"/>
                    <a:gd name="connsiteX53" fmla="*/ 3276600 w 3695700"/>
                    <a:gd name="connsiteY53" fmla="*/ 1936750 h 3892550"/>
                    <a:gd name="connsiteX54" fmla="*/ 3276600 w 3695700"/>
                    <a:gd name="connsiteY54" fmla="*/ 1936750 h 3892550"/>
                    <a:gd name="connsiteX55" fmla="*/ 3314700 w 3695700"/>
                    <a:gd name="connsiteY55" fmla="*/ 1987550 h 3892550"/>
                    <a:gd name="connsiteX56" fmla="*/ 3492500 w 3695700"/>
                    <a:gd name="connsiteY56" fmla="*/ 2012950 h 3892550"/>
                    <a:gd name="connsiteX57" fmla="*/ 3473450 w 3695700"/>
                    <a:gd name="connsiteY57" fmla="*/ 2082800 h 3892550"/>
                    <a:gd name="connsiteX58" fmla="*/ 3505200 w 3695700"/>
                    <a:gd name="connsiteY58" fmla="*/ 2184400 h 3892550"/>
                    <a:gd name="connsiteX59" fmla="*/ 3409950 w 3695700"/>
                    <a:gd name="connsiteY59" fmla="*/ 2305050 h 3892550"/>
                    <a:gd name="connsiteX60" fmla="*/ 3340100 w 3695700"/>
                    <a:gd name="connsiteY60" fmla="*/ 2317750 h 3892550"/>
                    <a:gd name="connsiteX61" fmla="*/ 3295650 w 3695700"/>
                    <a:gd name="connsiteY61" fmla="*/ 2368550 h 3892550"/>
                    <a:gd name="connsiteX62" fmla="*/ 3352800 w 3695700"/>
                    <a:gd name="connsiteY62" fmla="*/ 2413000 h 3892550"/>
                    <a:gd name="connsiteX63" fmla="*/ 3378200 w 3695700"/>
                    <a:gd name="connsiteY63" fmla="*/ 2552700 h 3892550"/>
                    <a:gd name="connsiteX64" fmla="*/ 3340100 w 3695700"/>
                    <a:gd name="connsiteY64" fmla="*/ 2609850 h 3892550"/>
                    <a:gd name="connsiteX65" fmla="*/ 3390900 w 3695700"/>
                    <a:gd name="connsiteY65" fmla="*/ 2673350 h 3892550"/>
                    <a:gd name="connsiteX66" fmla="*/ 3454400 w 3695700"/>
                    <a:gd name="connsiteY66" fmla="*/ 2660650 h 3892550"/>
                    <a:gd name="connsiteX67" fmla="*/ 3498850 w 3695700"/>
                    <a:gd name="connsiteY67" fmla="*/ 2705100 h 3892550"/>
                    <a:gd name="connsiteX68" fmla="*/ 3657600 w 3695700"/>
                    <a:gd name="connsiteY68" fmla="*/ 2749550 h 3892550"/>
                    <a:gd name="connsiteX69" fmla="*/ 3695700 w 3695700"/>
                    <a:gd name="connsiteY69" fmla="*/ 2768600 h 3892550"/>
                    <a:gd name="connsiteX70" fmla="*/ 3689350 w 3695700"/>
                    <a:gd name="connsiteY70" fmla="*/ 2813050 h 3892550"/>
                    <a:gd name="connsiteX71" fmla="*/ 3587750 w 3695700"/>
                    <a:gd name="connsiteY71" fmla="*/ 2806700 h 3892550"/>
                    <a:gd name="connsiteX72" fmla="*/ 3549650 w 3695700"/>
                    <a:gd name="connsiteY72" fmla="*/ 2825750 h 3892550"/>
                    <a:gd name="connsiteX73" fmla="*/ 3625850 w 3695700"/>
                    <a:gd name="connsiteY73" fmla="*/ 2927350 h 3892550"/>
                    <a:gd name="connsiteX74" fmla="*/ 3600450 w 3695700"/>
                    <a:gd name="connsiteY74" fmla="*/ 3054350 h 3892550"/>
                    <a:gd name="connsiteX75" fmla="*/ 3581400 w 3695700"/>
                    <a:gd name="connsiteY75" fmla="*/ 3213100 h 3892550"/>
                    <a:gd name="connsiteX76" fmla="*/ 3638550 w 3695700"/>
                    <a:gd name="connsiteY76" fmla="*/ 3302000 h 3892550"/>
                    <a:gd name="connsiteX77" fmla="*/ 3625850 w 3695700"/>
                    <a:gd name="connsiteY77" fmla="*/ 3352800 h 3892550"/>
                    <a:gd name="connsiteX78" fmla="*/ 3676650 w 3695700"/>
                    <a:gd name="connsiteY78" fmla="*/ 3390900 h 3892550"/>
                    <a:gd name="connsiteX79" fmla="*/ 3670300 w 3695700"/>
                    <a:gd name="connsiteY79" fmla="*/ 3505200 h 3892550"/>
                    <a:gd name="connsiteX80" fmla="*/ 3549650 w 3695700"/>
                    <a:gd name="connsiteY80" fmla="*/ 3594100 h 3892550"/>
                    <a:gd name="connsiteX81" fmla="*/ 3409950 w 3695700"/>
                    <a:gd name="connsiteY81" fmla="*/ 3644900 h 3892550"/>
                    <a:gd name="connsiteX82" fmla="*/ 3321050 w 3695700"/>
                    <a:gd name="connsiteY82" fmla="*/ 3568700 h 3892550"/>
                    <a:gd name="connsiteX83" fmla="*/ 3244850 w 3695700"/>
                    <a:gd name="connsiteY83" fmla="*/ 3575050 h 3892550"/>
                    <a:gd name="connsiteX84" fmla="*/ 3181350 w 3695700"/>
                    <a:gd name="connsiteY84" fmla="*/ 3568700 h 3892550"/>
                    <a:gd name="connsiteX85" fmla="*/ 3130550 w 3695700"/>
                    <a:gd name="connsiteY85" fmla="*/ 3606800 h 3892550"/>
                    <a:gd name="connsiteX86" fmla="*/ 3054350 w 3695700"/>
                    <a:gd name="connsiteY86" fmla="*/ 3670300 h 3892550"/>
                    <a:gd name="connsiteX87" fmla="*/ 2990850 w 3695700"/>
                    <a:gd name="connsiteY87" fmla="*/ 3613150 h 3892550"/>
                    <a:gd name="connsiteX88" fmla="*/ 2870200 w 3695700"/>
                    <a:gd name="connsiteY88" fmla="*/ 3695700 h 3892550"/>
                    <a:gd name="connsiteX89" fmla="*/ 2838450 w 3695700"/>
                    <a:gd name="connsiteY89" fmla="*/ 3727450 h 3892550"/>
                    <a:gd name="connsiteX90" fmla="*/ 2838450 w 3695700"/>
                    <a:gd name="connsiteY90" fmla="*/ 3784600 h 3892550"/>
                    <a:gd name="connsiteX91" fmla="*/ 2432050 w 3695700"/>
                    <a:gd name="connsiteY91" fmla="*/ 3892550 h 3892550"/>
                    <a:gd name="connsiteX92" fmla="*/ 2349500 w 3695700"/>
                    <a:gd name="connsiteY92" fmla="*/ 3829050 h 3892550"/>
                    <a:gd name="connsiteX93" fmla="*/ 2184400 w 3695700"/>
                    <a:gd name="connsiteY93" fmla="*/ 3829050 h 3892550"/>
                    <a:gd name="connsiteX94" fmla="*/ 1835150 w 3695700"/>
                    <a:gd name="connsiteY94" fmla="*/ 3575050 h 3892550"/>
                    <a:gd name="connsiteX95" fmla="*/ 1752600 w 3695700"/>
                    <a:gd name="connsiteY95" fmla="*/ 3594100 h 3892550"/>
                    <a:gd name="connsiteX96" fmla="*/ 1682750 w 3695700"/>
                    <a:gd name="connsiteY96" fmla="*/ 3492500 h 3892550"/>
                    <a:gd name="connsiteX97" fmla="*/ 1619250 w 3695700"/>
                    <a:gd name="connsiteY97" fmla="*/ 3454400 h 3892550"/>
                    <a:gd name="connsiteX98" fmla="*/ 1574800 w 3695700"/>
                    <a:gd name="connsiteY98" fmla="*/ 3422650 h 3892550"/>
                    <a:gd name="connsiteX99" fmla="*/ 1530350 w 3695700"/>
                    <a:gd name="connsiteY99" fmla="*/ 3359150 h 3892550"/>
                    <a:gd name="connsiteX100" fmla="*/ 1435100 w 3695700"/>
                    <a:gd name="connsiteY100" fmla="*/ 3346450 h 3892550"/>
                    <a:gd name="connsiteX101" fmla="*/ 1358900 w 3695700"/>
                    <a:gd name="connsiteY101" fmla="*/ 3346450 h 3892550"/>
                    <a:gd name="connsiteX102" fmla="*/ 1333500 w 3695700"/>
                    <a:gd name="connsiteY102" fmla="*/ 3365500 h 3892550"/>
                    <a:gd name="connsiteX103" fmla="*/ 1162050 w 3695700"/>
                    <a:gd name="connsiteY103" fmla="*/ 3340100 h 3892550"/>
                    <a:gd name="connsiteX104" fmla="*/ 1009650 w 3695700"/>
                    <a:gd name="connsiteY104" fmla="*/ 3403600 h 3892550"/>
                    <a:gd name="connsiteX105" fmla="*/ 844550 w 3695700"/>
                    <a:gd name="connsiteY105" fmla="*/ 3327400 h 3892550"/>
                    <a:gd name="connsiteX106" fmla="*/ 787400 w 3695700"/>
                    <a:gd name="connsiteY106" fmla="*/ 3359150 h 3892550"/>
                    <a:gd name="connsiteX107" fmla="*/ 787400 w 3695700"/>
                    <a:gd name="connsiteY107" fmla="*/ 3359150 h 3892550"/>
                    <a:gd name="connsiteX108" fmla="*/ 704850 w 3695700"/>
                    <a:gd name="connsiteY108" fmla="*/ 3359150 h 3892550"/>
                    <a:gd name="connsiteX109" fmla="*/ 666750 w 3695700"/>
                    <a:gd name="connsiteY109" fmla="*/ 3340100 h 3892550"/>
                    <a:gd name="connsiteX110" fmla="*/ 666750 w 3695700"/>
                    <a:gd name="connsiteY110" fmla="*/ 3340100 h 3892550"/>
                    <a:gd name="connsiteX111" fmla="*/ 571500 w 3695700"/>
                    <a:gd name="connsiteY111" fmla="*/ 3365500 h 3892550"/>
                    <a:gd name="connsiteX112" fmla="*/ 552450 w 3695700"/>
                    <a:gd name="connsiteY112" fmla="*/ 3403600 h 3892550"/>
                    <a:gd name="connsiteX113" fmla="*/ 552450 w 3695700"/>
                    <a:gd name="connsiteY113" fmla="*/ 3448050 h 3892550"/>
                    <a:gd name="connsiteX114" fmla="*/ 488950 w 3695700"/>
                    <a:gd name="connsiteY114" fmla="*/ 3486150 h 3892550"/>
                    <a:gd name="connsiteX115" fmla="*/ 400050 w 3695700"/>
                    <a:gd name="connsiteY115" fmla="*/ 3511550 h 3892550"/>
                    <a:gd name="connsiteX116" fmla="*/ 336550 w 3695700"/>
                    <a:gd name="connsiteY116" fmla="*/ 3435350 h 3892550"/>
                    <a:gd name="connsiteX117" fmla="*/ 254000 w 3695700"/>
                    <a:gd name="connsiteY117" fmla="*/ 3486150 h 3892550"/>
                    <a:gd name="connsiteX118" fmla="*/ 203200 w 3695700"/>
                    <a:gd name="connsiteY118" fmla="*/ 3486150 h 3892550"/>
                    <a:gd name="connsiteX119" fmla="*/ 196850 w 3695700"/>
                    <a:gd name="connsiteY119" fmla="*/ 3416300 h 3892550"/>
                    <a:gd name="connsiteX120" fmla="*/ 241300 w 3695700"/>
                    <a:gd name="connsiteY120" fmla="*/ 3365500 h 3892550"/>
                    <a:gd name="connsiteX121" fmla="*/ 184150 w 3695700"/>
                    <a:gd name="connsiteY121" fmla="*/ 3327400 h 3892550"/>
                    <a:gd name="connsiteX122" fmla="*/ 184150 w 3695700"/>
                    <a:gd name="connsiteY122" fmla="*/ 3232150 h 3892550"/>
                    <a:gd name="connsiteX123" fmla="*/ 95250 w 3695700"/>
                    <a:gd name="connsiteY123" fmla="*/ 3143250 h 3892550"/>
                    <a:gd name="connsiteX124" fmla="*/ 44450 w 3695700"/>
                    <a:gd name="connsiteY124" fmla="*/ 3143250 h 3892550"/>
                    <a:gd name="connsiteX125" fmla="*/ 38100 w 3695700"/>
                    <a:gd name="connsiteY125" fmla="*/ 3086100 h 3892550"/>
                    <a:gd name="connsiteX126" fmla="*/ 6350 w 3695700"/>
                    <a:gd name="connsiteY126" fmla="*/ 3054350 h 3892550"/>
                    <a:gd name="connsiteX127" fmla="*/ 12700 w 3695700"/>
                    <a:gd name="connsiteY127" fmla="*/ 2971800 h 3892550"/>
                    <a:gd name="connsiteX128" fmla="*/ 57150 w 3695700"/>
                    <a:gd name="connsiteY128" fmla="*/ 2882900 h 3892550"/>
                    <a:gd name="connsiteX129" fmla="*/ 139700 w 3695700"/>
                    <a:gd name="connsiteY129" fmla="*/ 2857500 h 3892550"/>
                    <a:gd name="connsiteX130" fmla="*/ 63500 w 3695700"/>
                    <a:gd name="connsiteY130" fmla="*/ 2749550 h 3892550"/>
                    <a:gd name="connsiteX131" fmla="*/ 0 w 3695700"/>
                    <a:gd name="connsiteY131" fmla="*/ 2736850 h 3892550"/>
                    <a:gd name="connsiteX132" fmla="*/ 50800 w 3695700"/>
                    <a:gd name="connsiteY132" fmla="*/ 2654300 h 3892550"/>
                    <a:gd name="connsiteX133" fmla="*/ 50800 w 3695700"/>
                    <a:gd name="connsiteY133" fmla="*/ 2565400 h 3892550"/>
                    <a:gd name="connsiteX134" fmla="*/ 101600 w 3695700"/>
                    <a:gd name="connsiteY134" fmla="*/ 2514600 h 3892550"/>
                    <a:gd name="connsiteX135" fmla="*/ 38100 w 3695700"/>
                    <a:gd name="connsiteY135" fmla="*/ 2489200 h 3892550"/>
                    <a:gd name="connsiteX136" fmla="*/ 44450 w 3695700"/>
                    <a:gd name="connsiteY136" fmla="*/ 2444750 h 3892550"/>
                    <a:gd name="connsiteX137" fmla="*/ 44450 w 3695700"/>
                    <a:gd name="connsiteY137" fmla="*/ 2444750 h 3892550"/>
                    <a:gd name="connsiteX138" fmla="*/ 76200 w 3695700"/>
                    <a:gd name="connsiteY138" fmla="*/ 2381250 h 3892550"/>
                    <a:gd name="connsiteX139" fmla="*/ 177800 w 3695700"/>
                    <a:gd name="connsiteY139" fmla="*/ 2336800 h 3892550"/>
                    <a:gd name="connsiteX140" fmla="*/ 203200 w 3695700"/>
                    <a:gd name="connsiteY140" fmla="*/ 2235200 h 3892550"/>
                    <a:gd name="connsiteX141" fmla="*/ 241300 w 3695700"/>
                    <a:gd name="connsiteY141" fmla="*/ 2159000 h 3892550"/>
                    <a:gd name="connsiteX142" fmla="*/ 298450 w 3695700"/>
                    <a:gd name="connsiteY142" fmla="*/ 2139950 h 3892550"/>
                    <a:gd name="connsiteX143" fmla="*/ 336550 w 3695700"/>
                    <a:gd name="connsiteY143" fmla="*/ 2019300 h 3892550"/>
                    <a:gd name="connsiteX144" fmla="*/ 336550 w 3695700"/>
                    <a:gd name="connsiteY144" fmla="*/ 1962150 h 3892550"/>
                    <a:gd name="connsiteX145" fmla="*/ 406400 w 3695700"/>
                    <a:gd name="connsiteY145" fmla="*/ 1911350 h 3892550"/>
                    <a:gd name="connsiteX146" fmla="*/ 476250 w 3695700"/>
                    <a:gd name="connsiteY146" fmla="*/ 1943100 h 3892550"/>
                    <a:gd name="connsiteX147" fmla="*/ 476250 w 3695700"/>
                    <a:gd name="connsiteY147" fmla="*/ 1898650 h 3892550"/>
                    <a:gd name="connsiteX148" fmla="*/ 463550 w 3695700"/>
                    <a:gd name="connsiteY148" fmla="*/ 1866900 h 3892550"/>
                    <a:gd name="connsiteX149" fmla="*/ 469900 w 3695700"/>
                    <a:gd name="connsiteY149" fmla="*/ 1828800 h 3892550"/>
                    <a:gd name="connsiteX150" fmla="*/ 400050 w 3695700"/>
                    <a:gd name="connsiteY150" fmla="*/ 1778000 h 3892550"/>
                    <a:gd name="connsiteX151" fmla="*/ 374650 w 3695700"/>
                    <a:gd name="connsiteY151" fmla="*/ 1695450 h 3892550"/>
                    <a:gd name="connsiteX152" fmla="*/ 469900 w 3695700"/>
                    <a:gd name="connsiteY152" fmla="*/ 1612900 h 3892550"/>
                    <a:gd name="connsiteX153" fmla="*/ 565150 w 3695700"/>
                    <a:gd name="connsiteY153" fmla="*/ 1638300 h 3892550"/>
                    <a:gd name="connsiteX154" fmla="*/ 654050 w 3695700"/>
                    <a:gd name="connsiteY154" fmla="*/ 1587500 h 3892550"/>
                    <a:gd name="connsiteX155" fmla="*/ 787400 w 3695700"/>
                    <a:gd name="connsiteY155" fmla="*/ 1466850 h 3892550"/>
                    <a:gd name="connsiteX156" fmla="*/ 800100 w 3695700"/>
                    <a:gd name="connsiteY156" fmla="*/ 1339850 h 3892550"/>
                    <a:gd name="connsiteX157" fmla="*/ 749300 w 3695700"/>
                    <a:gd name="connsiteY157" fmla="*/ 1308100 h 3892550"/>
                    <a:gd name="connsiteX158" fmla="*/ 787400 w 3695700"/>
                    <a:gd name="connsiteY158" fmla="*/ 1162050 h 3892550"/>
                    <a:gd name="connsiteX159" fmla="*/ 679450 w 3695700"/>
                    <a:gd name="connsiteY159" fmla="*/ 1098550 h 3892550"/>
                    <a:gd name="connsiteX160" fmla="*/ 685800 w 3695700"/>
                    <a:gd name="connsiteY160" fmla="*/ 914400 h 3892550"/>
                    <a:gd name="connsiteX161" fmla="*/ 577850 w 3695700"/>
                    <a:gd name="connsiteY161" fmla="*/ 850900 h 3892550"/>
                    <a:gd name="connsiteX162" fmla="*/ 533400 w 3695700"/>
                    <a:gd name="connsiteY162" fmla="*/ 609600 h 3892550"/>
                    <a:gd name="connsiteX163" fmla="*/ 463550 w 3695700"/>
                    <a:gd name="connsiteY163" fmla="*/ 571500 h 3892550"/>
                    <a:gd name="connsiteX164" fmla="*/ 527050 w 3695700"/>
                    <a:gd name="connsiteY164" fmla="*/ 508000 h 3892550"/>
                    <a:gd name="connsiteX165" fmla="*/ 520700 w 3695700"/>
                    <a:gd name="connsiteY165" fmla="*/ 393700 h 3892550"/>
                    <a:gd name="connsiteX166" fmla="*/ 457200 w 3695700"/>
                    <a:gd name="connsiteY166" fmla="*/ 374650 h 3892550"/>
                    <a:gd name="connsiteX167" fmla="*/ 469900 w 3695700"/>
                    <a:gd name="connsiteY167" fmla="*/ 298450 h 3892550"/>
                    <a:gd name="connsiteX168" fmla="*/ 368300 w 3695700"/>
                    <a:gd name="connsiteY168" fmla="*/ 209550 h 389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3695700" h="3892550">
                      <a:moveTo>
                        <a:pt x="368300" y="209550"/>
                      </a:moveTo>
                      <a:lnTo>
                        <a:pt x="482600" y="171450"/>
                      </a:lnTo>
                      <a:lnTo>
                        <a:pt x="622300" y="139700"/>
                      </a:lnTo>
                      <a:lnTo>
                        <a:pt x="812800" y="0"/>
                      </a:lnTo>
                      <a:lnTo>
                        <a:pt x="895350" y="0"/>
                      </a:lnTo>
                      <a:lnTo>
                        <a:pt x="933450" y="57150"/>
                      </a:lnTo>
                      <a:lnTo>
                        <a:pt x="1016000" y="31750"/>
                      </a:lnTo>
                      <a:lnTo>
                        <a:pt x="1117600" y="95250"/>
                      </a:lnTo>
                      <a:lnTo>
                        <a:pt x="1231900" y="44450"/>
                      </a:lnTo>
                      <a:lnTo>
                        <a:pt x="1346200" y="44450"/>
                      </a:lnTo>
                      <a:lnTo>
                        <a:pt x="1422400" y="0"/>
                      </a:lnTo>
                      <a:lnTo>
                        <a:pt x="1689100" y="0"/>
                      </a:lnTo>
                      <a:lnTo>
                        <a:pt x="1765300" y="57150"/>
                      </a:lnTo>
                      <a:lnTo>
                        <a:pt x="1854200" y="31750"/>
                      </a:lnTo>
                      <a:lnTo>
                        <a:pt x="1898650" y="177800"/>
                      </a:lnTo>
                      <a:lnTo>
                        <a:pt x="1822450" y="279400"/>
                      </a:lnTo>
                      <a:lnTo>
                        <a:pt x="2025650" y="482600"/>
                      </a:lnTo>
                      <a:lnTo>
                        <a:pt x="2019300" y="558800"/>
                      </a:lnTo>
                      <a:lnTo>
                        <a:pt x="2063750" y="603250"/>
                      </a:lnTo>
                      <a:lnTo>
                        <a:pt x="2279650" y="488950"/>
                      </a:lnTo>
                      <a:lnTo>
                        <a:pt x="2374900" y="482600"/>
                      </a:lnTo>
                      <a:lnTo>
                        <a:pt x="2419350" y="571500"/>
                      </a:lnTo>
                      <a:lnTo>
                        <a:pt x="2368550" y="622300"/>
                      </a:lnTo>
                      <a:lnTo>
                        <a:pt x="2393950" y="730250"/>
                      </a:lnTo>
                      <a:lnTo>
                        <a:pt x="2451100" y="812800"/>
                      </a:lnTo>
                      <a:lnTo>
                        <a:pt x="2432050" y="977900"/>
                      </a:lnTo>
                      <a:lnTo>
                        <a:pt x="2362200" y="977900"/>
                      </a:lnTo>
                      <a:lnTo>
                        <a:pt x="2260600" y="1060450"/>
                      </a:lnTo>
                      <a:lnTo>
                        <a:pt x="2241550" y="1028700"/>
                      </a:lnTo>
                      <a:lnTo>
                        <a:pt x="2101850" y="946150"/>
                      </a:lnTo>
                      <a:lnTo>
                        <a:pt x="2057400" y="996950"/>
                      </a:lnTo>
                      <a:lnTo>
                        <a:pt x="2044700" y="1168400"/>
                      </a:lnTo>
                      <a:lnTo>
                        <a:pt x="2012950" y="1206500"/>
                      </a:lnTo>
                      <a:lnTo>
                        <a:pt x="2051050" y="1238250"/>
                      </a:lnTo>
                      <a:lnTo>
                        <a:pt x="2044700" y="1339850"/>
                      </a:lnTo>
                      <a:lnTo>
                        <a:pt x="2305050" y="1441450"/>
                      </a:lnTo>
                      <a:lnTo>
                        <a:pt x="2336800" y="1504950"/>
                      </a:lnTo>
                      <a:lnTo>
                        <a:pt x="2438400" y="1504950"/>
                      </a:lnTo>
                      <a:lnTo>
                        <a:pt x="2514600" y="1587500"/>
                      </a:lnTo>
                      <a:lnTo>
                        <a:pt x="2622550" y="1524000"/>
                      </a:lnTo>
                      <a:lnTo>
                        <a:pt x="2768600" y="1524000"/>
                      </a:lnTo>
                      <a:lnTo>
                        <a:pt x="2787650" y="1600200"/>
                      </a:lnTo>
                      <a:lnTo>
                        <a:pt x="2736850" y="1651000"/>
                      </a:lnTo>
                      <a:lnTo>
                        <a:pt x="2844800" y="1689100"/>
                      </a:lnTo>
                      <a:lnTo>
                        <a:pt x="2895600" y="1733550"/>
                      </a:lnTo>
                      <a:lnTo>
                        <a:pt x="2857500" y="1822450"/>
                      </a:lnTo>
                      <a:lnTo>
                        <a:pt x="2927350" y="1892300"/>
                      </a:lnTo>
                      <a:lnTo>
                        <a:pt x="2971800" y="1879600"/>
                      </a:lnTo>
                      <a:lnTo>
                        <a:pt x="2990850" y="1841500"/>
                      </a:lnTo>
                      <a:lnTo>
                        <a:pt x="3098800" y="1835150"/>
                      </a:lnTo>
                      <a:lnTo>
                        <a:pt x="3187700" y="1879600"/>
                      </a:lnTo>
                      <a:lnTo>
                        <a:pt x="3124200" y="1943100"/>
                      </a:lnTo>
                      <a:lnTo>
                        <a:pt x="3187700" y="1962150"/>
                      </a:lnTo>
                      <a:lnTo>
                        <a:pt x="3276600" y="1936750"/>
                      </a:lnTo>
                      <a:lnTo>
                        <a:pt x="3276600" y="1936750"/>
                      </a:lnTo>
                      <a:lnTo>
                        <a:pt x="3314700" y="1987550"/>
                      </a:lnTo>
                      <a:lnTo>
                        <a:pt x="3492500" y="2012950"/>
                      </a:lnTo>
                      <a:lnTo>
                        <a:pt x="3473450" y="2082800"/>
                      </a:lnTo>
                      <a:lnTo>
                        <a:pt x="3505200" y="2184400"/>
                      </a:lnTo>
                      <a:lnTo>
                        <a:pt x="3409950" y="2305050"/>
                      </a:lnTo>
                      <a:lnTo>
                        <a:pt x="3340100" y="2317750"/>
                      </a:lnTo>
                      <a:lnTo>
                        <a:pt x="3295650" y="2368550"/>
                      </a:lnTo>
                      <a:lnTo>
                        <a:pt x="3352800" y="2413000"/>
                      </a:lnTo>
                      <a:lnTo>
                        <a:pt x="3378200" y="2552700"/>
                      </a:lnTo>
                      <a:lnTo>
                        <a:pt x="3340100" y="2609850"/>
                      </a:lnTo>
                      <a:lnTo>
                        <a:pt x="3390900" y="2673350"/>
                      </a:lnTo>
                      <a:lnTo>
                        <a:pt x="3454400" y="2660650"/>
                      </a:lnTo>
                      <a:lnTo>
                        <a:pt x="3498850" y="2705100"/>
                      </a:lnTo>
                      <a:lnTo>
                        <a:pt x="3657600" y="2749550"/>
                      </a:lnTo>
                      <a:lnTo>
                        <a:pt x="3695700" y="2768600"/>
                      </a:lnTo>
                      <a:lnTo>
                        <a:pt x="3689350" y="2813050"/>
                      </a:lnTo>
                      <a:lnTo>
                        <a:pt x="3587750" y="2806700"/>
                      </a:lnTo>
                      <a:lnTo>
                        <a:pt x="3549650" y="2825750"/>
                      </a:lnTo>
                      <a:lnTo>
                        <a:pt x="3625850" y="2927350"/>
                      </a:lnTo>
                      <a:lnTo>
                        <a:pt x="3600450" y="3054350"/>
                      </a:lnTo>
                      <a:lnTo>
                        <a:pt x="3581400" y="3213100"/>
                      </a:lnTo>
                      <a:lnTo>
                        <a:pt x="3638550" y="3302000"/>
                      </a:lnTo>
                      <a:lnTo>
                        <a:pt x="3625850" y="3352800"/>
                      </a:lnTo>
                      <a:lnTo>
                        <a:pt x="3676650" y="3390900"/>
                      </a:lnTo>
                      <a:lnTo>
                        <a:pt x="3670300" y="3505200"/>
                      </a:lnTo>
                      <a:lnTo>
                        <a:pt x="3549650" y="3594100"/>
                      </a:lnTo>
                      <a:lnTo>
                        <a:pt x="3409950" y="3644900"/>
                      </a:lnTo>
                      <a:lnTo>
                        <a:pt x="3321050" y="3568700"/>
                      </a:lnTo>
                      <a:lnTo>
                        <a:pt x="3244850" y="3575050"/>
                      </a:lnTo>
                      <a:lnTo>
                        <a:pt x="3181350" y="3568700"/>
                      </a:lnTo>
                      <a:lnTo>
                        <a:pt x="3130550" y="3606800"/>
                      </a:lnTo>
                      <a:lnTo>
                        <a:pt x="3054350" y="3670300"/>
                      </a:lnTo>
                      <a:lnTo>
                        <a:pt x="2990850" y="3613150"/>
                      </a:lnTo>
                      <a:lnTo>
                        <a:pt x="2870200" y="3695700"/>
                      </a:lnTo>
                      <a:lnTo>
                        <a:pt x="2838450" y="3727450"/>
                      </a:lnTo>
                      <a:lnTo>
                        <a:pt x="2838450" y="3784600"/>
                      </a:lnTo>
                      <a:lnTo>
                        <a:pt x="2432050" y="3892550"/>
                      </a:lnTo>
                      <a:lnTo>
                        <a:pt x="2349500" y="3829050"/>
                      </a:lnTo>
                      <a:lnTo>
                        <a:pt x="2184400" y="3829050"/>
                      </a:lnTo>
                      <a:lnTo>
                        <a:pt x="1835150" y="3575050"/>
                      </a:lnTo>
                      <a:lnTo>
                        <a:pt x="1752600" y="3594100"/>
                      </a:lnTo>
                      <a:lnTo>
                        <a:pt x="1682750" y="3492500"/>
                      </a:lnTo>
                      <a:lnTo>
                        <a:pt x="1619250" y="3454400"/>
                      </a:lnTo>
                      <a:lnTo>
                        <a:pt x="1574800" y="3422650"/>
                      </a:lnTo>
                      <a:lnTo>
                        <a:pt x="1530350" y="3359150"/>
                      </a:lnTo>
                      <a:lnTo>
                        <a:pt x="1435100" y="3346450"/>
                      </a:lnTo>
                      <a:lnTo>
                        <a:pt x="1358900" y="3346450"/>
                      </a:lnTo>
                      <a:lnTo>
                        <a:pt x="1333500" y="3365500"/>
                      </a:lnTo>
                      <a:lnTo>
                        <a:pt x="1162050" y="3340100"/>
                      </a:lnTo>
                      <a:lnTo>
                        <a:pt x="1009650" y="3403600"/>
                      </a:lnTo>
                      <a:lnTo>
                        <a:pt x="844550" y="3327400"/>
                      </a:lnTo>
                      <a:lnTo>
                        <a:pt x="787400" y="3359150"/>
                      </a:lnTo>
                      <a:lnTo>
                        <a:pt x="787400" y="3359150"/>
                      </a:lnTo>
                      <a:lnTo>
                        <a:pt x="704850" y="3359150"/>
                      </a:lnTo>
                      <a:lnTo>
                        <a:pt x="666750" y="3340100"/>
                      </a:lnTo>
                      <a:lnTo>
                        <a:pt x="666750" y="3340100"/>
                      </a:lnTo>
                      <a:lnTo>
                        <a:pt x="571500" y="3365500"/>
                      </a:lnTo>
                      <a:lnTo>
                        <a:pt x="552450" y="3403600"/>
                      </a:lnTo>
                      <a:lnTo>
                        <a:pt x="552450" y="3448050"/>
                      </a:lnTo>
                      <a:lnTo>
                        <a:pt x="488950" y="3486150"/>
                      </a:lnTo>
                      <a:lnTo>
                        <a:pt x="400050" y="3511550"/>
                      </a:lnTo>
                      <a:lnTo>
                        <a:pt x="336550" y="3435350"/>
                      </a:lnTo>
                      <a:lnTo>
                        <a:pt x="254000" y="3486150"/>
                      </a:lnTo>
                      <a:lnTo>
                        <a:pt x="203200" y="3486150"/>
                      </a:lnTo>
                      <a:lnTo>
                        <a:pt x="196850" y="3416300"/>
                      </a:lnTo>
                      <a:lnTo>
                        <a:pt x="241300" y="3365500"/>
                      </a:lnTo>
                      <a:lnTo>
                        <a:pt x="184150" y="3327400"/>
                      </a:lnTo>
                      <a:lnTo>
                        <a:pt x="184150" y="3232150"/>
                      </a:lnTo>
                      <a:lnTo>
                        <a:pt x="95250" y="3143250"/>
                      </a:lnTo>
                      <a:lnTo>
                        <a:pt x="44450" y="3143250"/>
                      </a:lnTo>
                      <a:lnTo>
                        <a:pt x="38100" y="3086100"/>
                      </a:lnTo>
                      <a:lnTo>
                        <a:pt x="6350" y="3054350"/>
                      </a:lnTo>
                      <a:lnTo>
                        <a:pt x="12700" y="2971800"/>
                      </a:lnTo>
                      <a:lnTo>
                        <a:pt x="57150" y="2882900"/>
                      </a:lnTo>
                      <a:lnTo>
                        <a:pt x="139700" y="2857500"/>
                      </a:lnTo>
                      <a:lnTo>
                        <a:pt x="63500" y="2749550"/>
                      </a:lnTo>
                      <a:lnTo>
                        <a:pt x="0" y="2736850"/>
                      </a:lnTo>
                      <a:lnTo>
                        <a:pt x="50800" y="2654300"/>
                      </a:lnTo>
                      <a:lnTo>
                        <a:pt x="50800" y="2565400"/>
                      </a:lnTo>
                      <a:lnTo>
                        <a:pt x="101600" y="2514600"/>
                      </a:lnTo>
                      <a:lnTo>
                        <a:pt x="38100" y="2489200"/>
                      </a:lnTo>
                      <a:lnTo>
                        <a:pt x="44450" y="2444750"/>
                      </a:lnTo>
                      <a:lnTo>
                        <a:pt x="44450" y="2444750"/>
                      </a:lnTo>
                      <a:lnTo>
                        <a:pt x="76200" y="2381250"/>
                      </a:lnTo>
                      <a:lnTo>
                        <a:pt x="177800" y="2336800"/>
                      </a:lnTo>
                      <a:lnTo>
                        <a:pt x="203200" y="2235200"/>
                      </a:lnTo>
                      <a:lnTo>
                        <a:pt x="241300" y="2159000"/>
                      </a:lnTo>
                      <a:lnTo>
                        <a:pt x="298450" y="2139950"/>
                      </a:lnTo>
                      <a:lnTo>
                        <a:pt x="336550" y="2019300"/>
                      </a:lnTo>
                      <a:lnTo>
                        <a:pt x="336550" y="1962150"/>
                      </a:lnTo>
                      <a:lnTo>
                        <a:pt x="406400" y="1911350"/>
                      </a:lnTo>
                      <a:lnTo>
                        <a:pt x="476250" y="1943100"/>
                      </a:lnTo>
                      <a:lnTo>
                        <a:pt x="476250" y="1898650"/>
                      </a:lnTo>
                      <a:lnTo>
                        <a:pt x="463550" y="1866900"/>
                      </a:lnTo>
                      <a:lnTo>
                        <a:pt x="469900" y="1828800"/>
                      </a:lnTo>
                      <a:lnTo>
                        <a:pt x="400050" y="1778000"/>
                      </a:lnTo>
                      <a:lnTo>
                        <a:pt x="374650" y="1695450"/>
                      </a:lnTo>
                      <a:lnTo>
                        <a:pt x="469900" y="1612900"/>
                      </a:lnTo>
                      <a:lnTo>
                        <a:pt x="565150" y="1638300"/>
                      </a:lnTo>
                      <a:lnTo>
                        <a:pt x="654050" y="1587500"/>
                      </a:lnTo>
                      <a:lnTo>
                        <a:pt x="787400" y="1466850"/>
                      </a:lnTo>
                      <a:lnTo>
                        <a:pt x="800100" y="1339850"/>
                      </a:lnTo>
                      <a:lnTo>
                        <a:pt x="749300" y="1308100"/>
                      </a:lnTo>
                      <a:lnTo>
                        <a:pt x="787400" y="1162050"/>
                      </a:lnTo>
                      <a:lnTo>
                        <a:pt x="679450" y="1098550"/>
                      </a:lnTo>
                      <a:lnTo>
                        <a:pt x="685800" y="914400"/>
                      </a:lnTo>
                      <a:lnTo>
                        <a:pt x="577850" y="850900"/>
                      </a:lnTo>
                      <a:lnTo>
                        <a:pt x="533400" y="609600"/>
                      </a:lnTo>
                      <a:lnTo>
                        <a:pt x="463550" y="571500"/>
                      </a:lnTo>
                      <a:lnTo>
                        <a:pt x="527050" y="508000"/>
                      </a:lnTo>
                      <a:lnTo>
                        <a:pt x="520700" y="393700"/>
                      </a:lnTo>
                      <a:lnTo>
                        <a:pt x="457200" y="374650"/>
                      </a:lnTo>
                      <a:lnTo>
                        <a:pt x="469900" y="298450"/>
                      </a:lnTo>
                      <a:lnTo>
                        <a:pt x="368300" y="20955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B779F11D-6E61-1420-60A0-81FCD0C666C3}"/>
                    </a:ext>
                  </a:extLst>
                </p:cNvPr>
                <p:cNvSpPr/>
                <p:nvPr/>
              </p:nvSpPr>
              <p:spPr>
                <a:xfrm>
                  <a:off x="2593434" y="833736"/>
                  <a:ext cx="491556" cy="278826"/>
                </a:xfrm>
                <a:custGeom>
                  <a:avLst/>
                  <a:gdLst>
                    <a:gd name="connsiteX0" fmla="*/ 36758 w 491556"/>
                    <a:gd name="connsiteY0" fmla="*/ 0 h 278826"/>
                    <a:gd name="connsiteX1" fmla="*/ 438765 w 491556"/>
                    <a:gd name="connsiteY1" fmla="*/ 0 h 278826"/>
                    <a:gd name="connsiteX2" fmla="*/ 442604 w 491556"/>
                    <a:gd name="connsiteY2" fmla="*/ 42227 h 278826"/>
                    <a:gd name="connsiteX3" fmla="*/ 445879 w 491556"/>
                    <a:gd name="connsiteY3" fmla="*/ 42695 h 278826"/>
                    <a:gd name="connsiteX4" fmla="*/ 444644 w 491556"/>
                    <a:gd name="connsiteY4" fmla="*/ 46306 h 278826"/>
                    <a:gd name="connsiteX5" fmla="*/ 463001 w 491556"/>
                    <a:gd name="connsiteY5" fmla="*/ 74861 h 278826"/>
                    <a:gd name="connsiteX6" fmla="*/ 479318 w 491556"/>
                    <a:gd name="connsiteY6" fmla="*/ 80980 h 278826"/>
                    <a:gd name="connsiteX7" fmla="*/ 491556 w 491556"/>
                    <a:gd name="connsiteY7" fmla="*/ 99337 h 278826"/>
                    <a:gd name="connsiteX8" fmla="*/ 444644 w 491556"/>
                    <a:gd name="connsiteY8" fmla="*/ 172764 h 278826"/>
                    <a:gd name="connsiteX9" fmla="*/ 424247 w 491556"/>
                    <a:gd name="connsiteY9" fmla="*/ 180923 h 278826"/>
                    <a:gd name="connsiteX10" fmla="*/ 430366 w 491556"/>
                    <a:gd name="connsiteY10" fmla="*/ 199280 h 278826"/>
                    <a:gd name="connsiteX11" fmla="*/ 430366 w 491556"/>
                    <a:gd name="connsiteY11" fmla="*/ 223756 h 278826"/>
                    <a:gd name="connsiteX12" fmla="*/ 412009 w 491556"/>
                    <a:gd name="connsiteY12" fmla="*/ 260469 h 278826"/>
                    <a:gd name="connsiteX13" fmla="*/ 381415 w 491556"/>
                    <a:gd name="connsiteY13" fmla="*/ 264549 h 278826"/>
                    <a:gd name="connsiteX14" fmla="*/ 371216 w 491556"/>
                    <a:gd name="connsiteY14" fmla="*/ 270667 h 278826"/>
                    <a:gd name="connsiteX15" fmla="*/ 334503 w 491556"/>
                    <a:gd name="connsiteY15" fmla="*/ 278826 h 278826"/>
                    <a:gd name="connsiteX16" fmla="*/ 320225 w 491556"/>
                    <a:gd name="connsiteY16" fmla="*/ 248231 h 278826"/>
                    <a:gd name="connsiteX17" fmla="*/ 299829 w 491556"/>
                    <a:gd name="connsiteY17" fmla="*/ 242112 h 278826"/>
                    <a:gd name="connsiteX18" fmla="*/ 285551 w 491556"/>
                    <a:gd name="connsiteY18" fmla="*/ 221716 h 278826"/>
                    <a:gd name="connsiteX19" fmla="*/ 250877 w 491556"/>
                    <a:gd name="connsiteY19" fmla="*/ 191121 h 278826"/>
                    <a:gd name="connsiteX20" fmla="*/ 232520 w 491556"/>
                    <a:gd name="connsiteY20" fmla="*/ 191121 h 278826"/>
                    <a:gd name="connsiteX21" fmla="*/ 224362 w 491556"/>
                    <a:gd name="connsiteY21" fmla="*/ 203359 h 278826"/>
                    <a:gd name="connsiteX22" fmla="*/ 201925 w 491556"/>
                    <a:gd name="connsiteY22" fmla="*/ 197240 h 278826"/>
                    <a:gd name="connsiteX23" fmla="*/ 187648 w 491556"/>
                    <a:gd name="connsiteY23" fmla="*/ 189081 h 278826"/>
                    <a:gd name="connsiteX24" fmla="*/ 167251 w 491556"/>
                    <a:gd name="connsiteY24" fmla="*/ 211518 h 278826"/>
                    <a:gd name="connsiteX25" fmla="*/ 136657 w 491556"/>
                    <a:gd name="connsiteY25" fmla="*/ 191121 h 278826"/>
                    <a:gd name="connsiteX26" fmla="*/ 126458 w 491556"/>
                    <a:gd name="connsiteY26" fmla="*/ 172764 h 278826"/>
                    <a:gd name="connsiteX27" fmla="*/ 81586 w 491556"/>
                    <a:gd name="connsiteY27" fmla="*/ 180923 h 278826"/>
                    <a:gd name="connsiteX28" fmla="*/ 75467 w 491556"/>
                    <a:gd name="connsiteY28" fmla="*/ 162566 h 278826"/>
                    <a:gd name="connsiteX29" fmla="*/ 71388 w 491556"/>
                    <a:gd name="connsiteY29" fmla="*/ 144209 h 278826"/>
                    <a:gd name="connsiteX30" fmla="*/ 61190 w 491556"/>
                    <a:gd name="connsiteY30" fmla="*/ 111575 h 278826"/>
                    <a:gd name="connsiteX31" fmla="*/ 36714 w 491556"/>
                    <a:gd name="connsiteY31" fmla="*/ 87099 h 278826"/>
                    <a:gd name="connsiteX32" fmla="*/ 22436 w 491556"/>
                    <a:gd name="connsiteY32" fmla="*/ 74861 h 278826"/>
                    <a:gd name="connsiteX33" fmla="*/ 0 w 491556"/>
                    <a:gd name="connsiteY33" fmla="*/ 44266 h 278826"/>
                    <a:gd name="connsiteX34" fmla="*/ 28555 w 491556"/>
                    <a:gd name="connsiteY34" fmla="*/ 13672 h 278826"/>
                    <a:gd name="connsiteX0" fmla="*/ 36758 w 491556"/>
                    <a:gd name="connsiteY0" fmla="*/ 131267 h 410093"/>
                    <a:gd name="connsiteX1" fmla="*/ 178341 w 491556"/>
                    <a:gd name="connsiteY1" fmla="*/ 0 h 410093"/>
                    <a:gd name="connsiteX2" fmla="*/ 438765 w 491556"/>
                    <a:gd name="connsiteY2" fmla="*/ 131267 h 410093"/>
                    <a:gd name="connsiteX3" fmla="*/ 442604 w 491556"/>
                    <a:gd name="connsiteY3" fmla="*/ 173494 h 410093"/>
                    <a:gd name="connsiteX4" fmla="*/ 445879 w 491556"/>
                    <a:gd name="connsiteY4" fmla="*/ 173962 h 410093"/>
                    <a:gd name="connsiteX5" fmla="*/ 444644 w 491556"/>
                    <a:gd name="connsiteY5" fmla="*/ 177573 h 410093"/>
                    <a:gd name="connsiteX6" fmla="*/ 463001 w 491556"/>
                    <a:gd name="connsiteY6" fmla="*/ 206128 h 410093"/>
                    <a:gd name="connsiteX7" fmla="*/ 479318 w 491556"/>
                    <a:gd name="connsiteY7" fmla="*/ 212247 h 410093"/>
                    <a:gd name="connsiteX8" fmla="*/ 491556 w 491556"/>
                    <a:gd name="connsiteY8" fmla="*/ 230604 h 410093"/>
                    <a:gd name="connsiteX9" fmla="*/ 444644 w 491556"/>
                    <a:gd name="connsiteY9" fmla="*/ 304031 h 410093"/>
                    <a:gd name="connsiteX10" fmla="*/ 424247 w 491556"/>
                    <a:gd name="connsiteY10" fmla="*/ 312190 h 410093"/>
                    <a:gd name="connsiteX11" fmla="*/ 430366 w 491556"/>
                    <a:gd name="connsiteY11" fmla="*/ 330547 h 410093"/>
                    <a:gd name="connsiteX12" fmla="*/ 430366 w 491556"/>
                    <a:gd name="connsiteY12" fmla="*/ 355023 h 410093"/>
                    <a:gd name="connsiteX13" fmla="*/ 412009 w 491556"/>
                    <a:gd name="connsiteY13" fmla="*/ 391736 h 410093"/>
                    <a:gd name="connsiteX14" fmla="*/ 381415 w 491556"/>
                    <a:gd name="connsiteY14" fmla="*/ 395816 h 410093"/>
                    <a:gd name="connsiteX15" fmla="*/ 371216 w 491556"/>
                    <a:gd name="connsiteY15" fmla="*/ 401934 h 410093"/>
                    <a:gd name="connsiteX16" fmla="*/ 334503 w 491556"/>
                    <a:gd name="connsiteY16" fmla="*/ 410093 h 410093"/>
                    <a:gd name="connsiteX17" fmla="*/ 320225 w 491556"/>
                    <a:gd name="connsiteY17" fmla="*/ 379498 h 410093"/>
                    <a:gd name="connsiteX18" fmla="*/ 299829 w 491556"/>
                    <a:gd name="connsiteY18" fmla="*/ 373379 h 410093"/>
                    <a:gd name="connsiteX19" fmla="*/ 285551 w 491556"/>
                    <a:gd name="connsiteY19" fmla="*/ 352983 h 410093"/>
                    <a:gd name="connsiteX20" fmla="*/ 250877 w 491556"/>
                    <a:gd name="connsiteY20" fmla="*/ 322388 h 410093"/>
                    <a:gd name="connsiteX21" fmla="*/ 232520 w 491556"/>
                    <a:gd name="connsiteY21" fmla="*/ 322388 h 410093"/>
                    <a:gd name="connsiteX22" fmla="*/ 224362 w 491556"/>
                    <a:gd name="connsiteY22" fmla="*/ 334626 h 410093"/>
                    <a:gd name="connsiteX23" fmla="*/ 201925 w 491556"/>
                    <a:gd name="connsiteY23" fmla="*/ 328507 h 410093"/>
                    <a:gd name="connsiteX24" fmla="*/ 187648 w 491556"/>
                    <a:gd name="connsiteY24" fmla="*/ 320348 h 410093"/>
                    <a:gd name="connsiteX25" fmla="*/ 167251 w 491556"/>
                    <a:gd name="connsiteY25" fmla="*/ 342785 h 410093"/>
                    <a:gd name="connsiteX26" fmla="*/ 136657 w 491556"/>
                    <a:gd name="connsiteY26" fmla="*/ 322388 h 410093"/>
                    <a:gd name="connsiteX27" fmla="*/ 126458 w 491556"/>
                    <a:gd name="connsiteY27" fmla="*/ 304031 h 410093"/>
                    <a:gd name="connsiteX28" fmla="*/ 81586 w 491556"/>
                    <a:gd name="connsiteY28" fmla="*/ 312190 h 410093"/>
                    <a:gd name="connsiteX29" fmla="*/ 75467 w 491556"/>
                    <a:gd name="connsiteY29" fmla="*/ 293833 h 410093"/>
                    <a:gd name="connsiteX30" fmla="*/ 71388 w 491556"/>
                    <a:gd name="connsiteY30" fmla="*/ 275476 h 410093"/>
                    <a:gd name="connsiteX31" fmla="*/ 61190 w 491556"/>
                    <a:gd name="connsiteY31" fmla="*/ 242842 h 410093"/>
                    <a:gd name="connsiteX32" fmla="*/ 36714 w 491556"/>
                    <a:gd name="connsiteY32" fmla="*/ 218366 h 410093"/>
                    <a:gd name="connsiteX33" fmla="*/ 22436 w 491556"/>
                    <a:gd name="connsiteY33" fmla="*/ 206128 h 410093"/>
                    <a:gd name="connsiteX34" fmla="*/ 0 w 491556"/>
                    <a:gd name="connsiteY34" fmla="*/ 175533 h 410093"/>
                    <a:gd name="connsiteX35" fmla="*/ 28555 w 491556"/>
                    <a:gd name="connsiteY35" fmla="*/ 144939 h 410093"/>
                    <a:gd name="connsiteX36" fmla="*/ 36758 w 491556"/>
                    <a:gd name="connsiteY36" fmla="*/ 131267 h 410093"/>
                    <a:gd name="connsiteX0" fmla="*/ 178341 w 491556"/>
                    <a:gd name="connsiteY0" fmla="*/ 0 h 410093"/>
                    <a:gd name="connsiteX1" fmla="*/ 438765 w 491556"/>
                    <a:gd name="connsiteY1" fmla="*/ 131267 h 410093"/>
                    <a:gd name="connsiteX2" fmla="*/ 442604 w 491556"/>
                    <a:gd name="connsiteY2" fmla="*/ 173494 h 410093"/>
                    <a:gd name="connsiteX3" fmla="*/ 445879 w 491556"/>
                    <a:gd name="connsiteY3" fmla="*/ 173962 h 410093"/>
                    <a:gd name="connsiteX4" fmla="*/ 444644 w 491556"/>
                    <a:gd name="connsiteY4" fmla="*/ 177573 h 410093"/>
                    <a:gd name="connsiteX5" fmla="*/ 463001 w 491556"/>
                    <a:gd name="connsiteY5" fmla="*/ 206128 h 410093"/>
                    <a:gd name="connsiteX6" fmla="*/ 479318 w 491556"/>
                    <a:gd name="connsiteY6" fmla="*/ 212247 h 410093"/>
                    <a:gd name="connsiteX7" fmla="*/ 491556 w 491556"/>
                    <a:gd name="connsiteY7" fmla="*/ 230604 h 410093"/>
                    <a:gd name="connsiteX8" fmla="*/ 444644 w 491556"/>
                    <a:gd name="connsiteY8" fmla="*/ 304031 h 410093"/>
                    <a:gd name="connsiteX9" fmla="*/ 424247 w 491556"/>
                    <a:gd name="connsiteY9" fmla="*/ 312190 h 410093"/>
                    <a:gd name="connsiteX10" fmla="*/ 430366 w 491556"/>
                    <a:gd name="connsiteY10" fmla="*/ 330547 h 410093"/>
                    <a:gd name="connsiteX11" fmla="*/ 430366 w 491556"/>
                    <a:gd name="connsiteY11" fmla="*/ 355023 h 410093"/>
                    <a:gd name="connsiteX12" fmla="*/ 412009 w 491556"/>
                    <a:gd name="connsiteY12" fmla="*/ 391736 h 410093"/>
                    <a:gd name="connsiteX13" fmla="*/ 381415 w 491556"/>
                    <a:gd name="connsiteY13" fmla="*/ 395816 h 410093"/>
                    <a:gd name="connsiteX14" fmla="*/ 371216 w 491556"/>
                    <a:gd name="connsiteY14" fmla="*/ 401934 h 410093"/>
                    <a:gd name="connsiteX15" fmla="*/ 334503 w 491556"/>
                    <a:gd name="connsiteY15" fmla="*/ 410093 h 410093"/>
                    <a:gd name="connsiteX16" fmla="*/ 320225 w 491556"/>
                    <a:gd name="connsiteY16" fmla="*/ 379498 h 410093"/>
                    <a:gd name="connsiteX17" fmla="*/ 299829 w 491556"/>
                    <a:gd name="connsiteY17" fmla="*/ 373379 h 410093"/>
                    <a:gd name="connsiteX18" fmla="*/ 285551 w 491556"/>
                    <a:gd name="connsiteY18" fmla="*/ 352983 h 410093"/>
                    <a:gd name="connsiteX19" fmla="*/ 250877 w 491556"/>
                    <a:gd name="connsiteY19" fmla="*/ 322388 h 410093"/>
                    <a:gd name="connsiteX20" fmla="*/ 232520 w 491556"/>
                    <a:gd name="connsiteY20" fmla="*/ 322388 h 410093"/>
                    <a:gd name="connsiteX21" fmla="*/ 224362 w 491556"/>
                    <a:gd name="connsiteY21" fmla="*/ 334626 h 410093"/>
                    <a:gd name="connsiteX22" fmla="*/ 201925 w 491556"/>
                    <a:gd name="connsiteY22" fmla="*/ 328507 h 410093"/>
                    <a:gd name="connsiteX23" fmla="*/ 187648 w 491556"/>
                    <a:gd name="connsiteY23" fmla="*/ 320348 h 410093"/>
                    <a:gd name="connsiteX24" fmla="*/ 167251 w 491556"/>
                    <a:gd name="connsiteY24" fmla="*/ 342785 h 410093"/>
                    <a:gd name="connsiteX25" fmla="*/ 136657 w 491556"/>
                    <a:gd name="connsiteY25" fmla="*/ 322388 h 410093"/>
                    <a:gd name="connsiteX26" fmla="*/ 126458 w 491556"/>
                    <a:gd name="connsiteY26" fmla="*/ 304031 h 410093"/>
                    <a:gd name="connsiteX27" fmla="*/ 81586 w 491556"/>
                    <a:gd name="connsiteY27" fmla="*/ 312190 h 410093"/>
                    <a:gd name="connsiteX28" fmla="*/ 75467 w 491556"/>
                    <a:gd name="connsiteY28" fmla="*/ 293833 h 410093"/>
                    <a:gd name="connsiteX29" fmla="*/ 71388 w 491556"/>
                    <a:gd name="connsiteY29" fmla="*/ 275476 h 410093"/>
                    <a:gd name="connsiteX30" fmla="*/ 61190 w 491556"/>
                    <a:gd name="connsiteY30" fmla="*/ 242842 h 410093"/>
                    <a:gd name="connsiteX31" fmla="*/ 36714 w 491556"/>
                    <a:gd name="connsiteY31" fmla="*/ 218366 h 410093"/>
                    <a:gd name="connsiteX32" fmla="*/ 22436 w 491556"/>
                    <a:gd name="connsiteY32" fmla="*/ 206128 h 410093"/>
                    <a:gd name="connsiteX33" fmla="*/ 0 w 491556"/>
                    <a:gd name="connsiteY33" fmla="*/ 175533 h 410093"/>
                    <a:gd name="connsiteX34" fmla="*/ 28555 w 491556"/>
                    <a:gd name="connsiteY34" fmla="*/ 144939 h 410093"/>
                    <a:gd name="connsiteX35" fmla="*/ 36758 w 491556"/>
                    <a:gd name="connsiteY35" fmla="*/ 131267 h 410093"/>
                    <a:gd name="connsiteX36" fmla="*/ 269781 w 491556"/>
                    <a:gd name="connsiteY36" fmla="*/ 91440 h 410093"/>
                    <a:gd name="connsiteX0" fmla="*/ 438765 w 491556"/>
                    <a:gd name="connsiteY0" fmla="*/ 71960 h 350786"/>
                    <a:gd name="connsiteX1" fmla="*/ 442604 w 491556"/>
                    <a:gd name="connsiteY1" fmla="*/ 114187 h 350786"/>
                    <a:gd name="connsiteX2" fmla="*/ 445879 w 491556"/>
                    <a:gd name="connsiteY2" fmla="*/ 114655 h 350786"/>
                    <a:gd name="connsiteX3" fmla="*/ 444644 w 491556"/>
                    <a:gd name="connsiteY3" fmla="*/ 118266 h 350786"/>
                    <a:gd name="connsiteX4" fmla="*/ 463001 w 491556"/>
                    <a:gd name="connsiteY4" fmla="*/ 146821 h 350786"/>
                    <a:gd name="connsiteX5" fmla="*/ 479318 w 491556"/>
                    <a:gd name="connsiteY5" fmla="*/ 152940 h 350786"/>
                    <a:gd name="connsiteX6" fmla="*/ 491556 w 491556"/>
                    <a:gd name="connsiteY6" fmla="*/ 171297 h 350786"/>
                    <a:gd name="connsiteX7" fmla="*/ 444644 w 491556"/>
                    <a:gd name="connsiteY7" fmla="*/ 244724 h 350786"/>
                    <a:gd name="connsiteX8" fmla="*/ 424247 w 491556"/>
                    <a:gd name="connsiteY8" fmla="*/ 252883 h 350786"/>
                    <a:gd name="connsiteX9" fmla="*/ 430366 w 491556"/>
                    <a:gd name="connsiteY9" fmla="*/ 271240 h 350786"/>
                    <a:gd name="connsiteX10" fmla="*/ 430366 w 491556"/>
                    <a:gd name="connsiteY10" fmla="*/ 295716 h 350786"/>
                    <a:gd name="connsiteX11" fmla="*/ 412009 w 491556"/>
                    <a:gd name="connsiteY11" fmla="*/ 332429 h 350786"/>
                    <a:gd name="connsiteX12" fmla="*/ 381415 w 491556"/>
                    <a:gd name="connsiteY12" fmla="*/ 336509 h 350786"/>
                    <a:gd name="connsiteX13" fmla="*/ 371216 w 491556"/>
                    <a:gd name="connsiteY13" fmla="*/ 342627 h 350786"/>
                    <a:gd name="connsiteX14" fmla="*/ 334503 w 491556"/>
                    <a:gd name="connsiteY14" fmla="*/ 350786 h 350786"/>
                    <a:gd name="connsiteX15" fmla="*/ 320225 w 491556"/>
                    <a:gd name="connsiteY15" fmla="*/ 320191 h 350786"/>
                    <a:gd name="connsiteX16" fmla="*/ 299829 w 491556"/>
                    <a:gd name="connsiteY16" fmla="*/ 314072 h 350786"/>
                    <a:gd name="connsiteX17" fmla="*/ 285551 w 491556"/>
                    <a:gd name="connsiteY17" fmla="*/ 293676 h 350786"/>
                    <a:gd name="connsiteX18" fmla="*/ 250877 w 491556"/>
                    <a:gd name="connsiteY18" fmla="*/ 263081 h 350786"/>
                    <a:gd name="connsiteX19" fmla="*/ 232520 w 491556"/>
                    <a:gd name="connsiteY19" fmla="*/ 263081 h 350786"/>
                    <a:gd name="connsiteX20" fmla="*/ 224362 w 491556"/>
                    <a:gd name="connsiteY20" fmla="*/ 275319 h 350786"/>
                    <a:gd name="connsiteX21" fmla="*/ 201925 w 491556"/>
                    <a:gd name="connsiteY21" fmla="*/ 269200 h 350786"/>
                    <a:gd name="connsiteX22" fmla="*/ 187648 w 491556"/>
                    <a:gd name="connsiteY22" fmla="*/ 261041 h 350786"/>
                    <a:gd name="connsiteX23" fmla="*/ 167251 w 491556"/>
                    <a:gd name="connsiteY23" fmla="*/ 283478 h 350786"/>
                    <a:gd name="connsiteX24" fmla="*/ 136657 w 491556"/>
                    <a:gd name="connsiteY24" fmla="*/ 263081 h 350786"/>
                    <a:gd name="connsiteX25" fmla="*/ 126458 w 491556"/>
                    <a:gd name="connsiteY25" fmla="*/ 244724 h 350786"/>
                    <a:gd name="connsiteX26" fmla="*/ 81586 w 491556"/>
                    <a:gd name="connsiteY26" fmla="*/ 252883 h 350786"/>
                    <a:gd name="connsiteX27" fmla="*/ 75467 w 491556"/>
                    <a:gd name="connsiteY27" fmla="*/ 234526 h 350786"/>
                    <a:gd name="connsiteX28" fmla="*/ 71388 w 491556"/>
                    <a:gd name="connsiteY28" fmla="*/ 216169 h 350786"/>
                    <a:gd name="connsiteX29" fmla="*/ 61190 w 491556"/>
                    <a:gd name="connsiteY29" fmla="*/ 183535 h 350786"/>
                    <a:gd name="connsiteX30" fmla="*/ 36714 w 491556"/>
                    <a:gd name="connsiteY30" fmla="*/ 159059 h 350786"/>
                    <a:gd name="connsiteX31" fmla="*/ 22436 w 491556"/>
                    <a:gd name="connsiteY31" fmla="*/ 146821 h 350786"/>
                    <a:gd name="connsiteX32" fmla="*/ 0 w 491556"/>
                    <a:gd name="connsiteY32" fmla="*/ 116226 h 350786"/>
                    <a:gd name="connsiteX33" fmla="*/ 28555 w 491556"/>
                    <a:gd name="connsiteY33" fmla="*/ 85632 h 350786"/>
                    <a:gd name="connsiteX34" fmla="*/ 36758 w 491556"/>
                    <a:gd name="connsiteY34" fmla="*/ 71960 h 350786"/>
                    <a:gd name="connsiteX35" fmla="*/ 269781 w 491556"/>
                    <a:gd name="connsiteY35" fmla="*/ 32133 h 350786"/>
                    <a:gd name="connsiteX0" fmla="*/ 438765 w 491556"/>
                    <a:gd name="connsiteY0" fmla="*/ 0 h 278826"/>
                    <a:gd name="connsiteX1" fmla="*/ 442604 w 491556"/>
                    <a:gd name="connsiteY1" fmla="*/ 42227 h 278826"/>
                    <a:gd name="connsiteX2" fmla="*/ 445879 w 491556"/>
                    <a:gd name="connsiteY2" fmla="*/ 42695 h 278826"/>
                    <a:gd name="connsiteX3" fmla="*/ 444644 w 491556"/>
                    <a:gd name="connsiteY3" fmla="*/ 46306 h 278826"/>
                    <a:gd name="connsiteX4" fmla="*/ 463001 w 491556"/>
                    <a:gd name="connsiteY4" fmla="*/ 74861 h 278826"/>
                    <a:gd name="connsiteX5" fmla="*/ 479318 w 491556"/>
                    <a:gd name="connsiteY5" fmla="*/ 80980 h 278826"/>
                    <a:gd name="connsiteX6" fmla="*/ 491556 w 491556"/>
                    <a:gd name="connsiteY6" fmla="*/ 99337 h 278826"/>
                    <a:gd name="connsiteX7" fmla="*/ 444644 w 491556"/>
                    <a:gd name="connsiteY7" fmla="*/ 172764 h 278826"/>
                    <a:gd name="connsiteX8" fmla="*/ 424247 w 491556"/>
                    <a:gd name="connsiteY8" fmla="*/ 180923 h 278826"/>
                    <a:gd name="connsiteX9" fmla="*/ 430366 w 491556"/>
                    <a:gd name="connsiteY9" fmla="*/ 199280 h 278826"/>
                    <a:gd name="connsiteX10" fmla="*/ 430366 w 491556"/>
                    <a:gd name="connsiteY10" fmla="*/ 223756 h 278826"/>
                    <a:gd name="connsiteX11" fmla="*/ 412009 w 491556"/>
                    <a:gd name="connsiteY11" fmla="*/ 260469 h 278826"/>
                    <a:gd name="connsiteX12" fmla="*/ 381415 w 491556"/>
                    <a:gd name="connsiteY12" fmla="*/ 264549 h 278826"/>
                    <a:gd name="connsiteX13" fmla="*/ 371216 w 491556"/>
                    <a:gd name="connsiteY13" fmla="*/ 270667 h 278826"/>
                    <a:gd name="connsiteX14" fmla="*/ 334503 w 491556"/>
                    <a:gd name="connsiteY14" fmla="*/ 278826 h 278826"/>
                    <a:gd name="connsiteX15" fmla="*/ 320225 w 491556"/>
                    <a:gd name="connsiteY15" fmla="*/ 248231 h 278826"/>
                    <a:gd name="connsiteX16" fmla="*/ 299829 w 491556"/>
                    <a:gd name="connsiteY16" fmla="*/ 242112 h 278826"/>
                    <a:gd name="connsiteX17" fmla="*/ 285551 w 491556"/>
                    <a:gd name="connsiteY17" fmla="*/ 221716 h 278826"/>
                    <a:gd name="connsiteX18" fmla="*/ 250877 w 491556"/>
                    <a:gd name="connsiteY18" fmla="*/ 191121 h 278826"/>
                    <a:gd name="connsiteX19" fmla="*/ 232520 w 491556"/>
                    <a:gd name="connsiteY19" fmla="*/ 191121 h 278826"/>
                    <a:gd name="connsiteX20" fmla="*/ 224362 w 491556"/>
                    <a:gd name="connsiteY20" fmla="*/ 203359 h 278826"/>
                    <a:gd name="connsiteX21" fmla="*/ 201925 w 491556"/>
                    <a:gd name="connsiteY21" fmla="*/ 197240 h 278826"/>
                    <a:gd name="connsiteX22" fmla="*/ 187648 w 491556"/>
                    <a:gd name="connsiteY22" fmla="*/ 189081 h 278826"/>
                    <a:gd name="connsiteX23" fmla="*/ 167251 w 491556"/>
                    <a:gd name="connsiteY23" fmla="*/ 211518 h 278826"/>
                    <a:gd name="connsiteX24" fmla="*/ 136657 w 491556"/>
                    <a:gd name="connsiteY24" fmla="*/ 191121 h 278826"/>
                    <a:gd name="connsiteX25" fmla="*/ 126458 w 491556"/>
                    <a:gd name="connsiteY25" fmla="*/ 172764 h 278826"/>
                    <a:gd name="connsiteX26" fmla="*/ 81586 w 491556"/>
                    <a:gd name="connsiteY26" fmla="*/ 180923 h 278826"/>
                    <a:gd name="connsiteX27" fmla="*/ 75467 w 491556"/>
                    <a:gd name="connsiteY27" fmla="*/ 162566 h 278826"/>
                    <a:gd name="connsiteX28" fmla="*/ 71388 w 491556"/>
                    <a:gd name="connsiteY28" fmla="*/ 144209 h 278826"/>
                    <a:gd name="connsiteX29" fmla="*/ 61190 w 491556"/>
                    <a:gd name="connsiteY29" fmla="*/ 111575 h 278826"/>
                    <a:gd name="connsiteX30" fmla="*/ 36714 w 491556"/>
                    <a:gd name="connsiteY30" fmla="*/ 87099 h 278826"/>
                    <a:gd name="connsiteX31" fmla="*/ 22436 w 491556"/>
                    <a:gd name="connsiteY31" fmla="*/ 74861 h 278826"/>
                    <a:gd name="connsiteX32" fmla="*/ 0 w 491556"/>
                    <a:gd name="connsiteY32" fmla="*/ 44266 h 278826"/>
                    <a:gd name="connsiteX33" fmla="*/ 28555 w 491556"/>
                    <a:gd name="connsiteY33" fmla="*/ 13672 h 278826"/>
                    <a:gd name="connsiteX34" fmla="*/ 36758 w 491556"/>
                    <a:gd name="connsiteY34" fmla="*/ 0 h 278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491556" h="278826">
                      <a:moveTo>
                        <a:pt x="438765" y="0"/>
                      </a:moveTo>
                      <a:lnTo>
                        <a:pt x="442604" y="42227"/>
                      </a:lnTo>
                      <a:lnTo>
                        <a:pt x="445879" y="42695"/>
                      </a:lnTo>
                      <a:lnTo>
                        <a:pt x="444644" y="46306"/>
                      </a:lnTo>
                      <a:lnTo>
                        <a:pt x="463001" y="74861"/>
                      </a:lnTo>
                      <a:lnTo>
                        <a:pt x="479318" y="80980"/>
                      </a:lnTo>
                      <a:lnTo>
                        <a:pt x="491556" y="99337"/>
                      </a:lnTo>
                      <a:lnTo>
                        <a:pt x="444644" y="172764"/>
                      </a:lnTo>
                      <a:lnTo>
                        <a:pt x="424247" y="180923"/>
                      </a:lnTo>
                      <a:lnTo>
                        <a:pt x="430366" y="199280"/>
                      </a:lnTo>
                      <a:lnTo>
                        <a:pt x="430366" y="223756"/>
                      </a:lnTo>
                      <a:lnTo>
                        <a:pt x="412009" y="260469"/>
                      </a:lnTo>
                      <a:lnTo>
                        <a:pt x="381415" y="264549"/>
                      </a:lnTo>
                      <a:lnTo>
                        <a:pt x="371216" y="270667"/>
                      </a:lnTo>
                      <a:lnTo>
                        <a:pt x="334503" y="278826"/>
                      </a:lnTo>
                      <a:lnTo>
                        <a:pt x="320225" y="248231"/>
                      </a:lnTo>
                      <a:lnTo>
                        <a:pt x="299829" y="242112"/>
                      </a:lnTo>
                      <a:lnTo>
                        <a:pt x="285551" y="221716"/>
                      </a:lnTo>
                      <a:lnTo>
                        <a:pt x="250877" y="191121"/>
                      </a:lnTo>
                      <a:lnTo>
                        <a:pt x="232520" y="191121"/>
                      </a:lnTo>
                      <a:lnTo>
                        <a:pt x="224362" y="203359"/>
                      </a:lnTo>
                      <a:lnTo>
                        <a:pt x="201925" y="197240"/>
                      </a:lnTo>
                      <a:lnTo>
                        <a:pt x="187648" y="189081"/>
                      </a:lnTo>
                      <a:lnTo>
                        <a:pt x="167251" y="211518"/>
                      </a:lnTo>
                      <a:lnTo>
                        <a:pt x="136657" y="191121"/>
                      </a:lnTo>
                      <a:lnTo>
                        <a:pt x="126458" y="172764"/>
                      </a:lnTo>
                      <a:lnTo>
                        <a:pt x="81586" y="180923"/>
                      </a:lnTo>
                      <a:lnTo>
                        <a:pt x="75467" y="162566"/>
                      </a:lnTo>
                      <a:lnTo>
                        <a:pt x="71388" y="144209"/>
                      </a:lnTo>
                      <a:lnTo>
                        <a:pt x="61190" y="111575"/>
                      </a:lnTo>
                      <a:lnTo>
                        <a:pt x="36714" y="87099"/>
                      </a:lnTo>
                      <a:lnTo>
                        <a:pt x="22436" y="74861"/>
                      </a:lnTo>
                      <a:lnTo>
                        <a:pt x="0" y="44266"/>
                      </a:lnTo>
                      <a:lnTo>
                        <a:pt x="28555" y="13672"/>
                      </a:lnTo>
                      <a:lnTo>
                        <a:pt x="36758" y="0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8442A6B6-7A70-D9BC-AFF7-1F701C9A82E1}"/>
                    </a:ext>
                  </a:extLst>
                </p:cNvPr>
                <p:cNvSpPr/>
                <p:nvPr/>
              </p:nvSpPr>
              <p:spPr>
                <a:xfrm>
                  <a:off x="867721" y="2621221"/>
                  <a:ext cx="178468" cy="148723"/>
                </a:xfrm>
                <a:custGeom>
                  <a:avLst/>
                  <a:gdLst>
                    <a:gd name="connsiteX0" fmla="*/ 342900 w 666750"/>
                    <a:gd name="connsiteY0" fmla="*/ 38100 h 555625"/>
                    <a:gd name="connsiteX1" fmla="*/ 279400 w 666750"/>
                    <a:gd name="connsiteY1" fmla="*/ 130175 h 555625"/>
                    <a:gd name="connsiteX2" fmla="*/ 190500 w 666750"/>
                    <a:gd name="connsiteY2" fmla="*/ 158750 h 555625"/>
                    <a:gd name="connsiteX3" fmla="*/ 114300 w 666750"/>
                    <a:gd name="connsiteY3" fmla="*/ 180975 h 555625"/>
                    <a:gd name="connsiteX4" fmla="*/ 82550 w 666750"/>
                    <a:gd name="connsiteY4" fmla="*/ 158750 h 555625"/>
                    <a:gd name="connsiteX5" fmla="*/ 57150 w 666750"/>
                    <a:gd name="connsiteY5" fmla="*/ 200025 h 555625"/>
                    <a:gd name="connsiteX6" fmla="*/ 66675 w 666750"/>
                    <a:gd name="connsiteY6" fmla="*/ 269875 h 555625"/>
                    <a:gd name="connsiteX7" fmla="*/ 0 w 666750"/>
                    <a:gd name="connsiteY7" fmla="*/ 282575 h 555625"/>
                    <a:gd name="connsiteX8" fmla="*/ 3175 w 666750"/>
                    <a:gd name="connsiteY8" fmla="*/ 330200 h 555625"/>
                    <a:gd name="connsiteX9" fmla="*/ 25400 w 666750"/>
                    <a:gd name="connsiteY9" fmla="*/ 381000 h 555625"/>
                    <a:gd name="connsiteX10" fmla="*/ 161925 w 666750"/>
                    <a:gd name="connsiteY10" fmla="*/ 304800 h 555625"/>
                    <a:gd name="connsiteX11" fmla="*/ 231775 w 666750"/>
                    <a:gd name="connsiteY11" fmla="*/ 314325 h 555625"/>
                    <a:gd name="connsiteX12" fmla="*/ 266700 w 666750"/>
                    <a:gd name="connsiteY12" fmla="*/ 317500 h 555625"/>
                    <a:gd name="connsiteX13" fmla="*/ 288925 w 666750"/>
                    <a:gd name="connsiteY13" fmla="*/ 371475 h 555625"/>
                    <a:gd name="connsiteX14" fmla="*/ 254000 w 666750"/>
                    <a:gd name="connsiteY14" fmla="*/ 444500 h 555625"/>
                    <a:gd name="connsiteX15" fmla="*/ 254000 w 666750"/>
                    <a:gd name="connsiteY15" fmla="*/ 473075 h 555625"/>
                    <a:gd name="connsiteX16" fmla="*/ 266700 w 666750"/>
                    <a:gd name="connsiteY16" fmla="*/ 501650 h 555625"/>
                    <a:gd name="connsiteX17" fmla="*/ 254000 w 666750"/>
                    <a:gd name="connsiteY17" fmla="*/ 523875 h 555625"/>
                    <a:gd name="connsiteX18" fmla="*/ 298450 w 666750"/>
                    <a:gd name="connsiteY18" fmla="*/ 555625 h 555625"/>
                    <a:gd name="connsiteX19" fmla="*/ 317500 w 666750"/>
                    <a:gd name="connsiteY19" fmla="*/ 523875 h 555625"/>
                    <a:gd name="connsiteX20" fmla="*/ 317500 w 666750"/>
                    <a:gd name="connsiteY20" fmla="*/ 485775 h 555625"/>
                    <a:gd name="connsiteX21" fmla="*/ 352425 w 666750"/>
                    <a:gd name="connsiteY21" fmla="*/ 400050 h 555625"/>
                    <a:gd name="connsiteX22" fmla="*/ 371475 w 666750"/>
                    <a:gd name="connsiteY22" fmla="*/ 368300 h 555625"/>
                    <a:gd name="connsiteX23" fmla="*/ 485775 w 666750"/>
                    <a:gd name="connsiteY23" fmla="*/ 330200 h 555625"/>
                    <a:gd name="connsiteX24" fmla="*/ 511175 w 666750"/>
                    <a:gd name="connsiteY24" fmla="*/ 342900 h 555625"/>
                    <a:gd name="connsiteX25" fmla="*/ 514350 w 666750"/>
                    <a:gd name="connsiteY25" fmla="*/ 403225 h 555625"/>
                    <a:gd name="connsiteX26" fmla="*/ 584200 w 666750"/>
                    <a:gd name="connsiteY26" fmla="*/ 460375 h 555625"/>
                    <a:gd name="connsiteX27" fmla="*/ 635000 w 666750"/>
                    <a:gd name="connsiteY27" fmla="*/ 374650 h 555625"/>
                    <a:gd name="connsiteX28" fmla="*/ 635000 w 666750"/>
                    <a:gd name="connsiteY28" fmla="*/ 307975 h 555625"/>
                    <a:gd name="connsiteX29" fmla="*/ 619125 w 666750"/>
                    <a:gd name="connsiteY29" fmla="*/ 260350 h 555625"/>
                    <a:gd name="connsiteX30" fmla="*/ 647700 w 666750"/>
                    <a:gd name="connsiteY30" fmla="*/ 187325 h 555625"/>
                    <a:gd name="connsiteX31" fmla="*/ 666750 w 666750"/>
                    <a:gd name="connsiteY31" fmla="*/ 117475 h 555625"/>
                    <a:gd name="connsiteX32" fmla="*/ 631825 w 666750"/>
                    <a:gd name="connsiteY32" fmla="*/ 95250 h 555625"/>
                    <a:gd name="connsiteX33" fmla="*/ 635000 w 666750"/>
                    <a:gd name="connsiteY33" fmla="*/ 9525 h 555625"/>
                    <a:gd name="connsiteX34" fmla="*/ 558800 w 666750"/>
                    <a:gd name="connsiteY34" fmla="*/ 0 h 555625"/>
                    <a:gd name="connsiteX35" fmla="*/ 431800 w 666750"/>
                    <a:gd name="connsiteY35" fmla="*/ 76200 h 555625"/>
                    <a:gd name="connsiteX36" fmla="*/ 342900 w 666750"/>
                    <a:gd name="connsiteY36" fmla="*/ 38100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6750" h="555625">
                      <a:moveTo>
                        <a:pt x="342900" y="38100"/>
                      </a:moveTo>
                      <a:lnTo>
                        <a:pt x="279400" y="130175"/>
                      </a:lnTo>
                      <a:lnTo>
                        <a:pt x="190500" y="158750"/>
                      </a:lnTo>
                      <a:lnTo>
                        <a:pt x="114300" y="180975"/>
                      </a:lnTo>
                      <a:lnTo>
                        <a:pt x="82550" y="158750"/>
                      </a:lnTo>
                      <a:lnTo>
                        <a:pt x="57150" y="200025"/>
                      </a:lnTo>
                      <a:lnTo>
                        <a:pt x="66675" y="269875"/>
                      </a:lnTo>
                      <a:lnTo>
                        <a:pt x="0" y="282575"/>
                      </a:lnTo>
                      <a:lnTo>
                        <a:pt x="3175" y="330200"/>
                      </a:lnTo>
                      <a:lnTo>
                        <a:pt x="25400" y="381000"/>
                      </a:lnTo>
                      <a:lnTo>
                        <a:pt x="161925" y="304800"/>
                      </a:lnTo>
                      <a:lnTo>
                        <a:pt x="231775" y="314325"/>
                      </a:lnTo>
                      <a:lnTo>
                        <a:pt x="266700" y="317500"/>
                      </a:lnTo>
                      <a:lnTo>
                        <a:pt x="288925" y="371475"/>
                      </a:lnTo>
                      <a:lnTo>
                        <a:pt x="254000" y="444500"/>
                      </a:lnTo>
                      <a:lnTo>
                        <a:pt x="254000" y="473075"/>
                      </a:lnTo>
                      <a:lnTo>
                        <a:pt x="266700" y="501650"/>
                      </a:lnTo>
                      <a:lnTo>
                        <a:pt x="254000" y="523875"/>
                      </a:lnTo>
                      <a:lnTo>
                        <a:pt x="298450" y="555625"/>
                      </a:lnTo>
                      <a:lnTo>
                        <a:pt x="317500" y="523875"/>
                      </a:lnTo>
                      <a:lnTo>
                        <a:pt x="317500" y="485775"/>
                      </a:lnTo>
                      <a:lnTo>
                        <a:pt x="352425" y="400050"/>
                      </a:lnTo>
                      <a:lnTo>
                        <a:pt x="371475" y="368300"/>
                      </a:lnTo>
                      <a:lnTo>
                        <a:pt x="485775" y="330200"/>
                      </a:lnTo>
                      <a:lnTo>
                        <a:pt x="511175" y="342900"/>
                      </a:lnTo>
                      <a:lnTo>
                        <a:pt x="514350" y="403225"/>
                      </a:lnTo>
                      <a:lnTo>
                        <a:pt x="584200" y="460375"/>
                      </a:lnTo>
                      <a:lnTo>
                        <a:pt x="635000" y="374650"/>
                      </a:lnTo>
                      <a:lnTo>
                        <a:pt x="635000" y="307975"/>
                      </a:lnTo>
                      <a:lnTo>
                        <a:pt x="619125" y="260350"/>
                      </a:lnTo>
                      <a:lnTo>
                        <a:pt x="647700" y="187325"/>
                      </a:lnTo>
                      <a:lnTo>
                        <a:pt x="666750" y="117475"/>
                      </a:lnTo>
                      <a:lnTo>
                        <a:pt x="631825" y="95250"/>
                      </a:lnTo>
                      <a:lnTo>
                        <a:pt x="635000" y="9525"/>
                      </a:lnTo>
                      <a:lnTo>
                        <a:pt x="558800" y="0"/>
                      </a:lnTo>
                      <a:lnTo>
                        <a:pt x="431800" y="76200"/>
                      </a:lnTo>
                      <a:lnTo>
                        <a:pt x="342900" y="3810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6D6AE384-84C7-95DD-44D5-18CC76E7D887}"/>
                    </a:ext>
                  </a:extLst>
                </p:cNvPr>
                <p:cNvSpPr/>
                <p:nvPr/>
              </p:nvSpPr>
              <p:spPr>
                <a:xfrm>
                  <a:off x="676189" y="2937367"/>
                  <a:ext cx="678498" cy="613592"/>
                </a:xfrm>
                <a:custGeom>
                  <a:avLst/>
                  <a:gdLst>
                    <a:gd name="connsiteX0" fmla="*/ 559518 w 678498"/>
                    <a:gd name="connsiteY0" fmla="*/ 0 h 613592"/>
                    <a:gd name="connsiteX1" fmla="*/ 562918 w 678498"/>
                    <a:gd name="connsiteY1" fmla="*/ 13598 h 613592"/>
                    <a:gd name="connsiteX2" fmla="*/ 559518 w 678498"/>
                    <a:gd name="connsiteY2" fmla="*/ 32295 h 613592"/>
                    <a:gd name="connsiteX3" fmla="*/ 557819 w 678498"/>
                    <a:gd name="connsiteY3" fmla="*/ 42492 h 613592"/>
                    <a:gd name="connsiteX4" fmla="*/ 566317 w 678498"/>
                    <a:gd name="connsiteY4" fmla="*/ 56090 h 613592"/>
                    <a:gd name="connsiteX5" fmla="*/ 591813 w 678498"/>
                    <a:gd name="connsiteY5" fmla="*/ 64589 h 613592"/>
                    <a:gd name="connsiteX6" fmla="*/ 591813 w 678498"/>
                    <a:gd name="connsiteY6" fmla="*/ 86686 h 613592"/>
                    <a:gd name="connsiteX7" fmla="*/ 581615 w 678498"/>
                    <a:gd name="connsiteY7" fmla="*/ 96883 h 613592"/>
                    <a:gd name="connsiteX8" fmla="*/ 583314 w 678498"/>
                    <a:gd name="connsiteY8" fmla="*/ 105382 h 613592"/>
                    <a:gd name="connsiteX9" fmla="*/ 568017 w 678498"/>
                    <a:gd name="connsiteY9" fmla="*/ 129178 h 613592"/>
                    <a:gd name="connsiteX10" fmla="*/ 557819 w 678498"/>
                    <a:gd name="connsiteY10" fmla="*/ 197166 h 613592"/>
                    <a:gd name="connsiteX11" fmla="*/ 559518 w 678498"/>
                    <a:gd name="connsiteY11" fmla="*/ 224362 h 613592"/>
                    <a:gd name="connsiteX12" fmla="*/ 559518 w 678498"/>
                    <a:gd name="connsiteY12" fmla="*/ 236260 h 613592"/>
                    <a:gd name="connsiteX13" fmla="*/ 573116 w 678498"/>
                    <a:gd name="connsiteY13" fmla="*/ 244758 h 613592"/>
                    <a:gd name="connsiteX14" fmla="*/ 585014 w 678498"/>
                    <a:gd name="connsiteY14" fmla="*/ 244758 h 613592"/>
                    <a:gd name="connsiteX15" fmla="*/ 596912 w 678498"/>
                    <a:gd name="connsiteY15" fmla="*/ 232860 h 613592"/>
                    <a:gd name="connsiteX16" fmla="*/ 613909 w 678498"/>
                    <a:gd name="connsiteY16" fmla="*/ 277053 h 613592"/>
                    <a:gd name="connsiteX17" fmla="*/ 647903 w 678498"/>
                    <a:gd name="connsiteY17" fmla="*/ 294049 h 613592"/>
                    <a:gd name="connsiteX18" fmla="*/ 651303 w 678498"/>
                    <a:gd name="connsiteY18" fmla="*/ 321245 h 613592"/>
                    <a:gd name="connsiteX19" fmla="*/ 642804 w 678498"/>
                    <a:gd name="connsiteY19" fmla="*/ 334842 h 613592"/>
                    <a:gd name="connsiteX20" fmla="*/ 620708 w 678498"/>
                    <a:gd name="connsiteY20" fmla="*/ 355239 h 613592"/>
                    <a:gd name="connsiteX21" fmla="*/ 617309 w 678498"/>
                    <a:gd name="connsiteY21" fmla="*/ 360338 h 613592"/>
                    <a:gd name="connsiteX22" fmla="*/ 617309 w 678498"/>
                    <a:gd name="connsiteY22" fmla="*/ 372237 h 613592"/>
                    <a:gd name="connsiteX23" fmla="*/ 622408 w 678498"/>
                    <a:gd name="connsiteY23" fmla="*/ 379036 h 613592"/>
                    <a:gd name="connsiteX24" fmla="*/ 612209 w 678498"/>
                    <a:gd name="connsiteY24" fmla="*/ 397732 h 613592"/>
                    <a:gd name="connsiteX25" fmla="*/ 647903 w 678498"/>
                    <a:gd name="connsiteY25" fmla="*/ 399432 h 613592"/>
                    <a:gd name="connsiteX26" fmla="*/ 646204 w 678498"/>
                    <a:gd name="connsiteY26" fmla="*/ 409629 h 613592"/>
                    <a:gd name="connsiteX27" fmla="*/ 678498 w 678498"/>
                    <a:gd name="connsiteY27" fmla="*/ 406231 h 613592"/>
                    <a:gd name="connsiteX28" fmla="*/ 678498 w 678498"/>
                    <a:gd name="connsiteY28" fmla="*/ 419829 h 613592"/>
                    <a:gd name="connsiteX29" fmla="*/ 596912 w 678498"/>
                    <a:gd name="connsiteY29" fmla="*/ 458922 h 613592"/>
                    <a:gd name="connsiteX30" fmla="*/ 576516 w 678498"/>
                    <a:gd name="connsiteY30" fmla="*/ 458922 h 613592"/>
                    <a:gd name="connsiteX31" fmla="*/ 564618 w 678498"/>
                    <a:gd name="connsiteY31" fmla="*/ 477618 h 613592"/>
                    <a:gd name="connsiteX32" fmla="*/ 549320 w 678498"/>
                    <a:gd name="connsiteY32" fmla="*/ 470819 h 613592"/>
                    <a:gd name="connsiteX33" fmla="*/ 547621 w 678498"/>
                    <a:gd name="connsiteY33" fmla="*/ 491215 h 613592"/>
                    <a:gd name="connsiteX34" fmla="*/ 540822 w 678498"/>
                    <a:gd name="connsiteY34" fmla="*/ 499715 h 613592"/>
                    <a:gd name="connsiteX35" fmla="*/ 525524 w 678498"/>
                    <a:gd name="connsiteY35" fmla="*/ 496315 h 613592"/>
                    <a:gd name="connsiteX36" fmla="*/ 523825 w 678498"/>
                    <a:gd name="connsiteY36" fmla="*/ 513312 h 613592"/>
                    <a:gd name="connsiteX37" fmla="*/ 494930 w 678498"/>
                    <a:gd name="connsiteY37" fmla="*/ 540508 h 613592"/>
                    <a:gd name="connsiteX38" fmla="*/ 459236 w 678498"/>
                    <a:gd name="connsiteY38" fmla="*/ 557505 h 613592"/>
                    <a:gd name="connsiteX39" fmla="*/ 421842 w 678498"/>
                    <a:gd name="connsiteY39" fmla="*/ 581301 h 613592"/>
                    <a:gd name="connsiteX40" fmla="*/ 392947 w 678498"/>
                    <a:gd name="connsiteY40" fmla="*/ 586399 h 613592"/>
                    <a:gd name="connsiteX41" fmla="*/ 369151 w 678498"/>
                    <a:gd name="connsiteY41" fmla="*/ 606796 h 613592"/>
                    <a:gd name="connsiteX42" fmla="*/ 391237 w 678498"/>
                    <a:gd name="connsiteY42" fmla="*/ 613592 h 613592"/>
                    <a:gd name="connsiteX43" fmla="*/ 203429 w 678498"/>
                    <a:gd name="connsiteY43" fmla="*/ 613592 h 613592"/>
                    <a:gd name="connsiteX44" fmla="*/ 202580 w 678498"/>
                    <a:gd name="connsiteY44" fmla="*/ 610196 h 613592"/>
                    <a:gd name="connsiteX45" fmla="*/ 226376 w 678498"/>
                    <a:gd name="connsiteY45" fmla="*/ 591499 h 613592"/>
                    <a:gd name="connsiteX46" fmla="*/ 214478 w 678498"/>
                    <a:gd name="connsiteY46" fmla="*/ 577901 h 613592"/>
                    <a:gd name="connsiteX47" fmla="*/ 214478 w 678498"/>
                    <a:gd name="connsiteY47" fmla="*/ 559204 h 613592"/>
                    <a:gd name="connsiteX48" fmla="*/ 178784 w 678498"/>
                    <a:gd name="connsiteY48" fmla="*/ 545606 h 613592"/>
                    <a:gd name="connsiteX49" fmla="*/ 122693 w 678498"/>
                    <a:gd name="connsiteY49" fmla="*/ 545606 h 613592"/>
                    <a:gd name="connsiteX50" fmla="*/ 129492 w 678498"/>
                    <a:gd name="connsiteY50" fmla="*/ 521811 h 613592"/>
                    <a:gd name="connsiteX51" fmla="*/ 119294 w 678498"/>
                    <a:gd name="connsiteY51" fmla="*/ 450422 h 613592"/>
                    <a:gd name="connsiteX52" fmla="*/ 103996 w 678498"/>
                    <a:gd name="connsiteY52" fmla="*/ 438525 h 613592"/>
                    <a:gd name="connsiteX53" fmla="*/ 103996 w 678498"/>
                    <a:gd name="connsiteY53" fmla="*/ 413030 h 613592"/>
                    <a:gd name="connsiteX54" fmla="*/ 85300 w 678498"/>
                    <a:gd name="connsiteY54" fmla="*/ 416428 h 613592"/>
                    <a:gd name="connsiteX55" fmla="*/ 73402 w 678498"/>
                    <a:gd name="connsiteY55" fmla="*/ 418129 h 613592"/>
                    <a:gd name="connsiteX56" fmla="*/ 64903 w 678498"/>
                    <a:gd name="connsiteY56" fmla="*/ 401131 h 613592"/>
                    <a:gd name="connsiteX57" fmla="*/ 44507 w 678498"/>
                    <a:gd name="connsiteY57" fmla="*/ 407930 h 613592"/>
                    <a:gd name="connsiteX58" fmla="*/ 42807 w 678498"/>
                    <a:gd name="connsiteY58" fmla="*/ 423227 h 613592"/>
                    <a:gd name="connsiteX59" fmla="*/ 22410 w 678498"/>
                    <a:gd name="connsiteY59" fmla="*/ 443624 h 613592"/>
                    <a:gd name="connsiteX60" fmla="*/ 0 w 678498"/>
                    <a:gd name="connsiteY60" fmla="*/ 439474 h 613592"/>
                    <a:gd name="connsiteX61" fmla="*/ 0 w 678498"/>
                    <a:gd name="connsiteY61" fmla="*/ 136255 h 613592"/>
                    <a:gd name="connsiteX62" fmla="*/ 22410 w 678498"/>
                    <a:gd name="connsiteY62" fmla="*/ 129178 h 613592"/>
                    <a:gd name="connsiteX63" fmla="*/ 34308 w 678498"/>
                    <a:gd name="connsiteY63" fmla="*/ 159773 h 613592"/>
                    <a:gd name="connsiteX64" fmla="*/ 58104 w 678498"/>
                    <a:gd name="connsiteY64" fmla="*/ 168272 h 613592"/>
                    <a:gd name="connsiteX65" fmla="*/ 81900 w 678498"/>
                    <a:gd name="connsiteY65" fmla="*/ 168272 h 613592"/>
                    <a:gd name="connsiteX66" fmla="*/ 93798 w 678498"/>
                    <a:gd name="connsiteY66" fmla="*/ 159773 h 613592"/>
                    <a:gd name="connsiteX67" fmla="*/ 114195 w 678498"/>
                    <a:gd name="connsiteY67" fmla="*/ 129178 h 613592"/>
                    <a:gd name="connsiteX68" fmla="*/ 139690 w 678498"/>
                    <a:gd name="connsiteY68" fmla="*/ 129178 h 613592"/>
                    <a:gd name="connsiteX69" fmla="*/ 168585 w 678498"/>
                    <a:gd name="connsiteY69" fmla="*/ 125779 h 613592"/>
                    <a:gd name="connsiteX70" fmla="*/ 182183 w 678498"/>
                    <a:gd name="connsiteY70" fmla="*/ 120680 h 613592"/>
                    <a:gd name="connsiteX71" fmla="*/ 190682 w 678498"/>
                    <a:gd name="connsiteY71" fmla="*/ 101983 h 613592"/>
                    <a:gd name="connsiteX72" fmla="*/ 199180 w 678498"/>
                    <a:gd name="connsiteY72" fmla="*/ 74787 h 613592"/>
                    <a:gd name="connsiteX73" fmla="*/ 239973 w 678498"/>
                    <a:gd name="connsiteY73" fmla="*/ 71388 h 613592"/>
                    <a:gd name="connsiteX74" fmla="*/ 258670 w 678498"/>
                    <a:gd name="connsiteY74" fmla="*/ 66289 h 613592"/>
                    <a:gd name="connsiteX75" fmla="*/ 294364 w 678498"/>
                    <a:gd name="connsiteY75" fmla="*/ 61190 h 613592"/>
                    <a:gd name="connsiteX76" fmla="*/ 318160 w 678498"/>
                    <a:gd name="connsiteY76" fmla="*/ 67988 h 613592"/>
                    <a:gd name="connsiteX77" fmla="*/ 330058 w 678498"/>
                    <a:gd name="connsiteY77" fmla="*/ 71388 h 613592"/>
                    <a:gd name="connsiteX78" fmla="*/ 343655 w 678498"/>
                    <a:gd name="connsiteY78" fmla="*/ 67988 h 613592"/>
                    <a:gd name="connsiteX79" fmla="*/ 355553 w 678498"/>
                    <a:gd name="connsiteY79" fmla="*/ 73088 h 613592"/>
                    <a:gd name="connsiteX80" fmla="*/ 360652 w 678498"/>
                    <a:gd name="connsiteY80" fmla="*/ 61190 h 613592"/>
                    <a:gd name="connsiteX81" fmla="*/ 403145 w 678498"/>
                    <a:gd name="connsiteY81" fmla="*/ 81586 h 613592"/>
                    <a:gd name="connsiteX82" fmla="*/ 418443 w 678498"/>
                    <a:gd name="connsiteY82" fmla="*/ 84986 h 613592"/>
                    <a:gd name="connsiteX83" fmla="*/ 430341 w 678498"/>
                    <a:gd name="connsiteY83" fmla="*/ 73088 h 613592"/>
                    <a:gd name="connsiteX84" fmla="*/ 428641 w 678498"/>
                    <a:gd name="connsiteY84" fmla="*/ 61190 h 613592"/>
                    <a:gd name="connsiteX85" fmla="*/ 437139 w 678498"/>
                    <a:gd name="connsiteY85" fmla="*/ 39094 h 613592"/>
                    <a:gd name="connsiteX86" fmla="*/ 471134 w 678498"/>
                    <a:gd name="connsiteY86" fmla="*/ 32295 h 613592"/>
                    <a:gd name="connsiteX87" fmla="*/ 483032 w 678498"/>
                    <a:gd name="connsiteY87" fmla="*/ 20397 h 613592"/>
                    <a:gd name="connsiteX88" fmla="*/ 506828 w 678498"/>
                    <a:gd name="connsiteY88" fmla="*/ 16997 h 613592"/>
                    <a:gd name="connsiteX89" fmla="*/ 525524 w 678498"/>
                    <a:gd name="connsiteY89" fmla="*/ 16997 h 613592"/>
                    <a:gd name="connsiteX90" fmla="*/ 539122 w 678498"/>
                    <a:gd name="connsiteY90" fmla="*/ 28895 h 613592"/>
                    <a:gd name="connsiteX91" fmla="*/ 545921 w 678498"/>
                    <a:gd name="connsiteY91" fmla="*/ 16997 h 613592"/>
                    <a:gd name="connsiteX92" fmla="*/ 545921 w 678498"/>
                    <a:gd name="connsiteY92" fmla="*/ 3400 h 613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678498" h="613592">
                      <a:moveTo>
                        <a:pt x="559518" y="0"/>
                      </a:moveTo>
                      <a:lnTo>
                        <a:pt x="562918" y="13598"/>
                      </a:lnTo>
                      <a:lnTo>
                        <a:pt x="559518" y="32295"/>
                      </a:lnTo>
                      <a:lnTo>
                        <a:pt x="557819" y="42492"/>
                      </a:lnTo>
                      <a:lnTo>
                        <a:pt x="566317" y="56090"/>
                      </a:lnTo>
                      <a:lnTo>
                        <a:pt x="591813" y="64589"/>
                      </a:lnTo>
                      <a:lnTo>
                        <a:pt x="591813" y="86686"/>
                      </a:lnTo>
                      <a:lnTo>
                        <a:pt x="581615" y="96883"/>
                      </a:lnTo>
                      <a:lnTo>
                        <a:pt x="583314" y="105382"/>
                      </a:lnTo>
                      <a:lnTo>
                        <a:pt x="568017" y="129178"/>
                      </a:lnTo>
                      <a:lnTo>
                        <a:pt x="557819" y="197166"/>
                      </a:lnTo>
                      <a:lnTo>
                        <a:pt x="559518" y="224362"/>
                      </a:lnTo>
                      <a:lnTo>
                        <a:pt x="559518" y="236260"/>
                      </a:lnTo>
                      <a:lnTo>
                        <a:pt x="573116" y="244758"/>
                      </a:lnTo>
                      <a:lnTo>
                        <a:pt x="585014" y="244758"/>
                      </a:lnTo>
                      <a:lnTo>
                        <a:pt x="596912" y="232860"/>
                      </a:lnTo>
                      <a:lnTo>
                        <a:pt x="613909" y="277053"/>
                      </a:lnTo>
                      <a:lnTo>
                        <a:pt x="647903" y="294049"/>
                      </a:lnTo>
                      <a:lnTo>
                        <a:pt x="651303" y="321245"/>
                      </a:lnTo>
                      <a:lnTo>
                        <a:pt x="642804" y="334842"/>
                      </a:lnTo>
                      <a:lnTo>
                        <a:pt x="620708" y="355239"/>
                      </a:lnTo>
                      <a:lnTo>
                        <a:pt x="617309" y="360338"/>
                      </a:lnTo>
                      <a:lnTo>
                        <a:pt x="617309" y="372237"/>
                      </a:lnTo>
                      <a:lnTo>
                        <a:pt x="622408" y="379036"/>
                      </a:lnTo>
                      <a:lnTo>
                        <a:pt x="612209" y="397732"/>
                      </a:lnTo>
                      <a:lnTo>
                        <a:pt x="647903" y="399432"/>
                      </a:lnTo>
                      <a:lnTo>
                        <a:pt x="646204" y="409629"/>
                      </a:lnTo>
                      <a:lnTo>
                        <a:pt x="678498" y="406231"/>
                      </a:lnTo>
                      <a:lnTo>
                        <a:pt x="678498" y="419829"/>
                      </a:lnTo>
                      <a:lnTo>
                        <a:pt x="596912" y="458922"/>
                      </a:lnTo>
                      <a:lnTo>
                        <a:pt x="576516" y="458922"/>
                      </a:lnTo>
                      <a:lnTo>
                        <a:pt x="564618" y="477618"/>
                      </a:lnTo>
                      <a:lnTo>
                        <a:pt x="549320" y="470819"/>
                      </a:lnTo>
                      <a:lnTo>
                        <a:pt x="547621" y="491215"/>
                      </a:lnTo>
                      <a:lnTo>
                        <a:pt x="540822" y="499715"/>
                      </a:lnTo>
                      <a:lnTo>
                        <a:pt x="525524" y="496315"/>
                      </a:lnTo>
                      <a:lnTo>
                        <a:pt x="523825" y="513312"/>
                      </a:lnTo>
                      <a:lnTo>
                        <a:pt x="494930" y="540508"/>
                      </a:lnTo>
                      <a:lnTo>
                        <a:pt x="459236" y="557505"/>
                      </a:lnTo>
                      <a:lnTo>
                        <a:pt x="421842" y="581301"/>
                      </a:lnTo>
                      <a:lnTo>
                        <a:pt x="392947" y="586399"/>
                      </a:lnTo>
                      <a:lnTo>
                        <a:pt x="369151" y="606796"/>
                      </a:lnTo>
                      <a:lnTo>
                        <a:pt x="391237" y="613592"/>
                      </a:lnTo>
                      <a:lnTo>
                        <a:pt x="203429" y="613592"/>
                      </a:lnTo>
                      <a:lnTo>
                        <a:pt x="202580" y="610196"/>
                      </a:lnTo>
                      <a:lnTo>
                        <a:pt x="226376" y="591499"/>
                      </a:lnTo>
                      <a:lnTo>
                        <a:pt x="214478" y="577901"/>
                      </a:lnTo>
                      <a:lnTo>
                        <a:pt x="214478" y="559204"/>
                      </a:lnTo>
                      <a:lnTo>
                        <a:pt x="178784" y="545606"/>
                      </a:lnTo>
                      <a:lnTo>
                        <a:pt x="122693" y="545606"/>
                      </a:lnTo>
                      <a:lnTo>
                        <a:pt x="129492" y="521811"/>
                      </a:lnTo>
                      <a:lnTo>
                        <a:pt x="119294" y="450422"/>
                      </a:lnTo>
                      <a:lnTo>
                        <a:pt x="103996" y="438525"/>
                      </a:lnTo>
                      <a:lnTo>
                        <a:pt x="103996" y="413030"/>
                      </a:lnTo>
                      <a:lnTo>
                        <a:pt x="85300" y="416428"/>
                      </a:lnTo>
                      <a:lnTo>
                        <a:pt x="73402" y="418129"/>
                      </a:lnTo>
                      <a:lnTo>
                        <a:pt x="64903" y="401131"/>
                      </a:lnTo>
                      <a:lnTo>
                        <a:pt x="44507" y="407930"/>
                      </a:lnTo>
                      <a:lnTo>
                        <a:pt x="42807" y="423227"/>
                      </a:lnTo>
                      <a:lnTo>
                        <a:pt x="22410" y="443624"/>
                      </a:lnTo>
                      <a:lnTo>
                        <a:pt x="0" y="439474"/>
                      </a:lnTo>
                      <a:lnTo>
                        <a:pt x="0" y="136255"/>
                      </a:lnTo>
                      <a:lnTo>
                        <a:pt x="22410" y="129178"/>
                      </a:lnTo>
                      <a:lnTo>
                        <a:pt x="34308" y="159773"/>
                      </a:lnTo>
                      <a:lnTo>
                        <a:pt x="58104" y="168272"/>
                      </a:lnTo>
                      <a:lnTo>
                        <a:pt x="81900" y="168272"/>
                      </a:lnTo>
                      <a:lnTo>
                        <a:pt x="93798" y="159773"/>
                      </a:lnTo>
                      <a:lnTo>
                        <a:pt x="114195" y="129178"/>
                      </a:lnTo>
                      <a:lnTo>
                        <a:pt x="139690" y="129178"/>
                      </a:lnTo>
                      <a:lnTo>
                        <a:pt x="168585" y="125779"/>
                      </a:lnTo>
                      <a:lnTo>
                        <a:pt x="182183" y="120680"/>
                      </a:lnTo>
                      <a:lnTo>
                        <a:pt x="190682" y="101983"/>
                      </a:lnTo>
                      <a:lnTo>
                        <a:pt x="199180" y="74787"/>
                      </a:lnTo>
                      <a:lnTo>
                        <a:pt x="239973" y="71388"/>
                      </a:lnTo>
                      <a:lnTo>
                        <a:pt x="258670" y="66289"/>
                      </a:lnTo>
                      <a:lnTo>
                        <a:pt x="294364" y="61190"/>
                      </a:lnTo>
                      <a:lnTo>
                        <a:pt x="318160" y="67988"/>
                      </a:lnTo>
                      <a:lnTo>
                        <a:pt x="330058" y="71388"/>
                      </a:lnTo>
                      <a:lnTo>
                        <a:pt x="343655" y="67988"/>
                      </a:lnTo>
                      <a:lnTo>
                        <a:pt x="355553" y="73088"/>
                      </a:lnTo>
                      <a:lnTo>
                        <a:pt x="360652" y="61190"/>
                      </a:lnTo>
                      <a:lnTo>
                        <a:pt x="403145" y="81586"/>
                      </a:lnTo>
                      <a:lnTo>
                        <a:pt x="418443" y="84986"/>
                      </a:lnTo>
                      <a:lnTo>
                        <a:pt x="430341" y="73088"/>
                      </a:lnTo>
                      <a:lnTo>
                        <a:pt x="428641" y="61190"/>
                      </a:lnTo>
                      <a:lnTo>
                        <a:pt x="437139" y="39094"/>
                      </a:lnTo>
                      <a:lnTo>
                        <a:pt x="471134" y="32295"/>
                      </a:lnTo>
                      <a:lnTo>
                        <a:pt x="483032" y="20397"/>
                      </a:lnTo>
                      <a:lnTo>
                        <a:pt x="506828" y="16997"/>
                      </a:lnTo>
                      <a:lnTo>
                        <a:pt x="525524" y="16997"/>
                      </a:lnTo>
                      <a:lnTo>
                        <a:pt x="539122" y="28895"/>
                      </a:lnTo>
                      <a:lnTo>
                        <a:pt x="545921" y="16997"/>
                      </a:lnTo>
                      <a:lnTo>
                        <a:pt x="545921" y="340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3BEF1E65-9559-3941-C9E3-8BAFD5AD9396}"/>
                    </a:ext>
                  </a:extLst>
                </p:cNvPr>
                <p:cNvSpPr/>
                <p:nvPr/>
              </p:nvSpPr>
              <p:spPr>
                <a:xfrm>
                  <a:off x="676189" y="2782694"/>
                  <a:ext cx="436400" cy="322944"/>
                </a:xfrm>
                <a:custGeom>
                  <a:avLst/>
                  <a:gdLst>
                    <a:gd name="connsiteX0" fmla="*/ 178786 w 436400"/>
                    <a:gd name="connsiteY0" fmla="*/ 0 h 322944"/>
                    <a:gd name="connsiteX1" fmla="*/ 209381 w 436400"/>
                    <a:gd name="connsiteY1" fmla="*/ 22096 h 322944"/>
                    <a:gd name="connsiteX2" fmla="*/ 204282 w 436400"/>
                    <a:gd name="connsiteY2" fmla="*/ 42493 h 322944"/>
                    <a:gd name="connsiteX3" fmla="*/ 199183 w 436400"/>
                    <a:gd name="connsiteY3" fmla="*/ 54391 h 322944"/>
                    <a:gd name="connsiteX4" fmla="*/ 202582 w 436400"/>
                    <a:gd name="connsiteY4" fmla="*/ 69688 h 322944"/>
                    <a:gd name="connsiteX5" fmla="*/ 211080 w 436400"/>
                    <a:gd name="connsiteY5" fmla="*/ 74787 h 322944"/>
                    <a:gd name="connsiteX6" fmla="*/ 228078 w 436400"/>
                    <a:gd name="connsiteY6" fmla="*/ 74787 h 322944"/>
                    <a:gd name="connsiteX7" fmla="*/ 234876 w 436400"/>
                    <a:gd name="connsiteY7" fmla="*/ 56090 h 322944"/>
                    <a:gd name="connsiteX8" fmla="*/ 245075 w 436400"/>
                    <a:gd name="connsiteY8" fmla="*/ 56090 h 322944"/>
                    <a:gd name="connsiteX9" fmla="*/ 262072 w 436400"/>
                    <a:gd name="connsiteY9" fmla="*/ 64589 h 322944"/>
                    <a:gd name="connsiteX10" fmla="*/ 279069 w 436400"/>
                    <a:gd name="connsiteY10" fmla="*/ 54391 h 322944"/>
                    <a:gd name="connsiteX11" fmla="*/ 289267 w 436400"/>
                    <a:gd name="connsiteY11" fmla="*/ 61189 h 322944"/>
                    <a:gd name="connsiteX12" fmla="*/ 287567 w 436400"/>
                    <a:gd name="connsiteY12" fmla="*/ 88384 h 322944"/>
                    <a:gd name="connsiteX13" fmla="*/ 277369 w 436400"/>
                    <a:gd name="connsiteY13" fmla="*/ 96883 h 322944"/>
                    <a:gd name="connsiteX14" fmla="*/ 285868 w 436400"/>
                    <a:gd name="connsiteY14" fmla="*/ 112181 h 322944"/>
                    <a:gd name="connsiteX15" fmla="*/ 296066 w 436400"/>
                    <a:gd name="connsiteY15" fmla="*/ 115579 h 322944"/>
                    <a:gd name="connsiteX16" fmla="*/ 304565 w 436400"/>
                    <a:gd name="connsiteY16" fmla="*/ 122378 h 322944"/>
                    <a:gd name="connsiteX17" fmla="*/ 326661 w 436400"/>
                    <a:gd name="connsiteY17" fmla="*/ 125779 h 322944"/>
                    <a:gd name="connsiteX18" fmla="*/ 355556 w 436400"/>
                    <a:gd name="connsiteY18" fmla="*/ 152974 h 322944"/>
                    <a:gd name="connsiteX19" fmla="*/ 372553 w 436400"/>
                    <a:gd name="connsiteY19" fmla="*/ 151274 h 322944"/>
                    <a:gd name="connsiteX20" fmla="*/ 389550 w 436400"/>
                    <a:gd name="connsiteY20" fmla="*/ 142775 h 322944"/>
                    <a:gd name="connsiteX21" fmla="*/ 398049 w 436400"/>
                    <a:gd name="connsiteY21" fmla="*/ 171670 h 322944"/>
                    <a:gd name="connsiteX22" fmla="*/ 406547 w 436400"/>
                    <a:gd name="connsiteY22" fmla="*/ 183568 h 322944"/>
                    <a:gd name="connsiteX23" fmla="*/ 436400 w 436400"/>
                    <a:gd name="connsiteY23" fmla="*/ 195695 h 322944"/>
                    <a:gd name="connsiteX24" fmla="*/ 428644 w 436400"/>
                    <a:gd name="connsiteY24" fmla="*/ 215862 h 322944"/>
                    <a:gd name="connsiteX25" fmla="*/ 430343 w 436400"/>
                    <a:gd name="connsiteY25" fmla="*/ 227761 h 322944"/>
                    <a:gd name="connsiteX26" fmla="*/ 418445 w 436400"/>
                    <a:gd name="connsiteY26" fmla="*/ 239658 h 322944"/>
                    <a:gd name="connsiteX27" fmla="*/ 403148 w 436400"/>
                    <a:gd name="connsiteY27" fmla="*/ 236259 h 322944"/>
                    <a:gd name="connsiteX28" fmla="*/ 360655 w 436400"/>
                    <a:gd name="connsiteY28" fmla="*/ 215862 h 322944"/>
                    <a:gd name="connsiteX29" fmla="*/ 355556 w 436400"/>
                    <a:gd name="connsiteY29" fmla="*/ 227761 h 322944"/>
                    <a:gd name="connsiteX30" fmla="*/ 343658 w 436400"/>
                    <a:gd name="connsiteY30" fmla="*/ 222661 h 322944"/>
                    <a:gd name="connsiteX31" fmla="*/ 330060 w 436400"/>
                    <a:gd name="connsiteY31" fmla="*/ 226061 h 322944"/>
                    <a:gd name="connsiteX32" fmla="*/ 318162 w 436400"/>
                    <a:gd name="connsiteY32" fmla="*/ 222661 h 322944"/>
                    <a:gd name="connsiteX33" fmla="*/ 294366 w 436400"/>
                    <a:gd name="connsiteY33" fmla="*/ 215862 h 322944"/>
                    <a:gd name="connsiteX34" fmla="*/ 258672 w 436400"/>
                    <a:gd name="connsiteY34" fmla="*/ 220962 h 322944"/>
                    <a:gd name="connsiteX35" fmla="*/ 239976 w 436400"/>
                    <a:gd name="connsiteY35" fmla="*/ 226061 h 322944"/>
                    <a:gd name="connsiteX36" fmla="*/ 199183 w 436400"/>
                    <a:gd name="connsiteY36" fmla="*/ 229460 h 322944"/>
                    <a:gd name="connsiteX37" fmla="*/ 190684 w 436400"/>
                    <a:gd name="connsiteY37" fmla="*/ 256655 h 322944"/>
                    <a:gd name="connsiteX38" fmla="*/ 182185 w 436400"/>
                    <a:gd name="connsiteY38" fmla="*/ 275353 h 322944"/>
                    <a:gd name="connsiteX39" fmla="*/ 168588 w 436400"/>
                    <a:gd name="connsiteY39" fmla="*/ 280451 h 322944"/>
                    <a:gd name="connsiteX40" fmla="*/ 139693 w 436400"/>
                    <a:gd name="connsiteY40" fmla="*/ 283851 h 322944"/>
                    <a:gd name="connsiteX41" fmla="*/ 114197 w 436400"/>
                    <a:gd name="connsiteY41" fmla="*/ 283851 h 322944"/>
                    <a:gd name="connsiteX42" fmla="*/ 93800 w 436400"/>
                    <a:gd name="connsiteY42" fmla="*/ 314445 h 322944"/>
                    <a:gd name="connsiteX43" fmla="*/ 81902 w 436400"/>
                    <a:gd name="connsiteY43" fmla="*/ 322944 h 322944"/>
                    <a:gd name="connsiteX44" fmla="*/ 58107 w 436400"/>
                    <a:gd name="connsiteY44" fmla="*/ 322944 h 322944"/>
                    <a:gd name="connsiteX45" fmla="*/ 34311 w 436400"/>
                    <a:gd name="connsiteY45" fmla="*/ 314445 h 322944"/>
                    <a:gd name="connsiteX46" fmla="*/ 22413 w 436400"/>
                    <a:gd name="connsiteY46" fmla="*/ 283851 h 322944"/>
                    <a:gd name="connsiteX47" fmla="*/ 0 w 436400"/>
                    <a:gd name="connsiteY47" fmla="*/ 290928 h 322944"/>
                    <a:gd name="connsiteX48" fmla="*/ 0 w 436400"/>
                    <a:gd name="connsiteY48" fmla="*/ 23796 h 322944"/>
                    <a:gd name="connsiteX49" fmla="*/ 8815 w 436400"/>
                    <a:gd name="connsiteY49" fmla="*/ 23796 h 322944"/>
                    <a:gd name="connsiteX50" fmla="*/ 27512 w 436400"/>
                    <a:gd name="connsiteY50" fmla="*/ 20397 h 322944"/>
                    <a:gd name="connsiteX51" fmla="*/ 61506 w 436400"/>
                    <a:gd name="connsiteY51" fmla="*/ 39093 h 322944"/>
                    <a:gd name="connsiteX52" fmla="*/ 75104 w 436400"/>
                    <a:gd name="connsiteY52" fmla="*/ 44192 h 322944"/>
                    <a:gd name="connsiteX53" fmla="*/ 119296 w 436400"/>
                    <a:gd name="connsiteY53" fmla="*/ 49292 h 322944"/>
                    <a:gd name="connsiteX54" fmla="*/ 158389 w 436400"/>
                    <a:gd name="connsiteY54" fmla="*/ 44192 h 322944"/>
                    <a:gd name="connsiteX55" fmla="*/ 149891 w 436400"/>
                    <a:gd name="connsiteY55" fmla="*/ 32294 h 322944"/>
                    <a:gd name="connsiteX56" fmla="*/ 165188 w 436400"/>
                    <a:gd name="connsiteY56" fmla="*/ 27195 h 322944"/>
                    <a:gd name="connsiteX57" fmla="*/ 173687 w 436400"/>
                    <a:gd name="connsiteY57" fmla="*/ 22096 h 322944"/>
                    <a:gd name="connsiteX58" fmla="*/ 173687 w 436400"/>
                    <a:gd name="connsiteY58" fmla="*/ 8499 h 322944"/>
                    <a:gd name="connsiteX0" fmla="*/ 340625 w 598239"/>
                    <a:gd name="connsiteY0" fmla="*/ 0 h 322944"/>
                    <a:gd name="connsiteX1" fmla="*/ 371220 w 598239"/>
                    <a:gd name="connsiteY1" fmla="*/ 22096 h 322944"/>
                    <a:gd name="connsiteX2" fmla="*/ 366121 w 598239"/>
                    <a:gd name="connsiteY2" fmla="*/ 42493 h 322944"/>
                    <a:gd name="connsiteX3" fmla="*/ 361022 w 598239"/>
                    <a:gd name="connsiteY3" fmla="*/ 54391 h 322944"/>
                    <a:gd name="connsiteX4" fmla="*/ 364421 w 598239"/>
                    <a:gd name="connsiteY4" fmla="*/ 69688 h 322944"/>
                    <a:gd name="connsiteX5" fmla="*/ 372919 w 598239"/>
                    <a:gd name="connsiteY5" fmla="*/ 74787 h 322944"/>
                    <a:gd name="connsiteX6" fmla="*/ 389917 w 598239"/>
                    <a:gd name="connsiteY6" fmla="*/ 74787 h 322944"/>
                    <a:gd name="connsiteX7" fmla="*/ 396715 w 598239"/>
                    <a:gd name="connsiteY7" fmla="*/ 56090 h 322944"/>
                    <a:gd name="connsiteX8" fmla="*/ 406914 w 598239"/>
                    <a:gd name="connsiteY8" fmla="*/ 56090 h 322944"/>
                    <a:gd name="connsiteX9" fmla="*/ 423911 w 598239"/>
                    <a:gd name="connsiteY9" fmla="*/ 64589 h 322944"/>
                    <a:gd name="connsiteX10" fmla="*/ 440908 w 598239"/>
                    <a:gd name="connsiteY10" fmla="*/ 54391 h 322944"/>
                    <a:gd name="connsiteX11" fmla="*/ 451106 w 598239"/>
                    <a:gd name="connsiteY11" fmla="*/ 61189 h 322944"/>
                    <a:gd name="connsiteX12" fmla="*/ 449406 w 598239"/>
                    <a:gd name="connsiteY12" fmla="*/ 88384 h 322944"/>
                    <a:gd name="connsiteX13" fmla="*/ 439208 w 598239"/>
                    <a:gd name="connsiteY13" fmla="*/ 96883 h 322944"/>
                    <a:gd name="connsiteX14" fmla="*/ 447707 w 598239"/>
                    <a:gd name="connsiteY14" fmla="*/ 112181 h 322944"/>
                    <a:gd name="connsiteX15" fmla="*/ 457905 w 598239"/>
                    <a:gd name="connsiteY15" fmla="*/ 115579 h 322944"/>
                    <a:gd name="connsiteX16" fmla="*/ 466404 w 598239"/>
                    <a:gd name="connsiteY16" fmla="*/ 122378 h 322944"/>
                    <a:gd name="connsiteX17" fmla="*/ 488500 w 598239"/>
                    <a:gd name="connsiteY17" fmla="*/ 125779 h 322944"/>
                    <a:gd name="connsiteX18" fmla="*/ 517395 w 598239"/>
                    <a:gd name="connsiteY18" fmla="*/ 152974 h 322944"/>
                    <a:gd name="connsiteX19" fmla="*/ 534392 w 598239"/>
                    <a:gd name="connsiteY19" fmla="*/ 151274 h 322944"/>
                    <a:gd name="connsiteX20" fmla="*/ 551389 w 598239"/>
                    <a:gd name="connsiteY20" fmla="*/ 142775 h 322944"/>
                    <a:gd name="connsiteX21" fmla="*/ 559888 w 598239"/>
                    <a:gd name="connsiteY21" fmla="*/ 171670 h 322944"/>
                    <a:gd name="connsiteX22" fmla="*/ 568386 w 598239"/>
                    <a:gd name="connsiteY22" fmla="*/ 183568 h 322944"/>
                    <a:gd name="connsiteX23" fmla="*/ 598239 w 598239"/>
                    <a:gd name="connsiteY23" fmla="*/ 195695 h 322944"/>
                    <a:gd name="connsiteX24" fmla="*/ 590483 w 598239"/>
                    <a:gd name="connsiteY24" fmla="*/ 215862 h 322944"/>
                    <a:gd name="connsiteX25" fmla="*/ 592182 w 598239"/>
                    <a:gd name="connsiteY25" fmla="*/ 227761 h 322944"/>
                    <a:gd name="connsiteX26" fmla="*/ 580284 w 598239"/>
                    <a:gd name="connsiteY26" fmla="*/ 239658 h 322944"/>
                    <a:gd name="connsiteX27" fmla="*/ 564987 w 598239"/>
                    <a:gd name="connsiteY27" fmla="*/ 236259 h 322944"/>
                    <a:gd name="connsiteX28" fmla="*/ 522494 w 598239"/>
                    <a:gd name="connsiteY28" fmla="*/ 215862 h 322944"/>
                    <a:gd name="connsiteX29" fmla="*/ 517395 w 598239"/>
                    <a:gd name="connsiteY29" fmla="*/ 227761 h 322944"/>
                    <a:gd name="connsiteX30" fmla="*/ 505497 w 598239"/>
                    <a:gd name="connsiteY30" fmla="*/ 222661 h 322944"/>
                    <a:gd name="connsiteX31" fmla="*/ 491899 w 598239"/>
                    <a:gd name="connsiteY31" fmla="*/ 226061 h 322944"/>
                    <a:gd name="connsiteX32" fmla="*/ 480001 w 598239"/>
                    <a:gd name="connsiteY32" fmla="*/ 222661 h 322944"/>
                    <a:gd name="connsiteX33" fmla="*/ 456205 w 598239"/>
                    <a:gd name="connsiteY33" fmla="*/ 215862 h 322944"/>
                    <a:gd name="connsiteX34" fmla="*/ 420511 w 598239"/>
                    <a:gd name="connsiteY34" fmla="*/ 220962 h 322944"/>
                    <a:gd name="connsiteX35" fmla="*/ 401815 w 598239"/>
                    <a:gd name="connsiteY35" fmla="*/ 226061 h 322944"/>
                    <a:gd name="connsiteX36" fmla="*/ 361022 w 598239"/>
                    <a:gd name="connsiteY36" fmla="*/ 229460 h 322944"/>
                    <a:gd name="connsiteX37" fmla="*/ 352523 w 598239"/>
                    <a:gd name="connsiteY37" fmla="*/ 256655 h 322944"/>
                    <a:gd name="connsiteX38" fmla="*/ 344024 w 598239"/>
                    <a:gd name="connsiteY38" fmla="*/ 275353 h 322944"/>
                    <a:gd name="connsiteX39" fmla="*/ 330427 w 598239"/>
                    <a:gd name="connsiteY39" fmla="*/ 280451 h 322944"/>
                    <a:gd name="connsiteX40" fmla="*/ 301532 w 598239"/>
                    <a:gd name="connsiteY40" fmla="*/ 283851 h 322944"/>
                    <a:gd name="connsiteX41" fmla="*/ 276036 w 598239"/>
                    <a:gd name="connsiteY41" fmla="*/ 283851 h 322944"/>
                    <a:gd name="connsiteX42" fmla="*/ 255639 w 598239"/>
                    <a:gd name="connsiteY42" fmla="*/ 314445 h 322944"/>
                    <a:gd name="connsiteX43" fmla="*/ 243741 w 598239"/>
                    <a:gd name="connsiteY43" fmla="*/ 322944 h 322944"/>
                    <a:gd name="connsiteX44" fmla="*/ 219946 w 598239"/>
                    <a:gd name="connsiteY44" fmla="*/ 322944 h 322944"/>
                    <a:gd name="connsiteX45" fmla="*/ 196150 w 598239"/>
                    <a:gd name="connsiteY45" fmla="*/ 314445 h 322944"/>
                    <a:gd name="connsiteX46" fmla="*/ 184252 w 598239"/>
                    <a:gd name="connsiteY46" fmla="*/ 283851 h 322944"/>
                    <a:gd name="connsiteX47" fmla="*/ 161839 w 598239"/>
                    <a:gd name="connsiteY47" fmla="*/ 290928 h 322944"/>
                    <a:gd name="connsiteX48" fmla="*/ 0 w 598239"/>
                    <a:gd name="connsiteY48" fmla="*/ 151006 h 322944"/>
                    <a:gd name="connsiteX49" fmla="*/ 161839 w 598239"/>
                    <a:gd name="connsiteY49" fmla="*/ 23796 h 322944"/>
                    <a:gd name="connsiteX50" fmla="*/ 170654 w 598239"/>
                    <a:gd name="connsiteY50" fmla="*/ 23796 h 322944"/>
                    <a:gd name="connsiteX51" fmla="*/ 189351 w 598239"/>
                    <a:gd name="connsiteY51" fmla="*/ 20397 h 322944"/>
                    <a:gd name="connsiteX52" fmla="*/ 223345 w 598239"/>
                    <a:gd name="connsiteY52" fmla="*/ 39093 h 322944"/>
                    <a:gd name="connsiteX53" fmla="*/ 236943 w 598239"/>
                    <a:gd name="connsiteY53" fmla="*/ 44192 h 322944"/>
                    <a:gd name="connsiteX54" fmla="*/ 281135 w 598239"/>
                    <a:gd name="connsiteY54" fmla="*/ 49292 h 322944"/>
                    <a:gd name="connsiteX55" fmla="*/ 320228 w 598239"/>
                    <a:gd name="connsiteY55" fmla="*/ 44192 h 322944"/>
                    <a:gd name="connsiteX56" fmla="*/ 311730 w 598239"/>
                    <a:gd name="connsiteY56" fmla="*/ 32294 h 322944"/>
                    <a:gd name="connsiteX57" fmla="*/ 327027 w 598239"/>
                    <a:gd name="connsiteY57" fmla="*/ 27195 h 322944"/>
                    <a:gd name="connsiteX58" fmla="*/ 335526 w 598239"/>
                    <a:gd name="connsiteY58" fmla="*/ 22096 h 322944"/>
                    <a:gd name="connsiteX59" fmla="*/ 335526 w 598239"/>
                    <a:gd name="connsiteY59" fmla="*/ 8499 h 322944"/>
                    <a:gd name="connsiteX60" fmla="*/ 340625 w 598239"/>
                    <a:gd name="connsiteY60" fmla="*/ 0 h 322944"/>
                    <a:gd name="connsiteX0" fmla="*/ 0 w 598239"/>
                    <a:gd name="connsiteY0" fmla="*/ 151006 h 322944"/>
                    <a:gd name="connsiteX1" fmla="*/ 161839 w 598239"/>
                    <a:gd name="connsiteY1" fmla="*/ 23796 h 322944"/>
                    <a:gd name="connsiteX2" fmla="*/ 170654 w 598239"/>
                    <a:gd name="connsiteY2" fmla="*/ 23796 h 322944"/>
                    <a:gd name="connsiteX3" fmla="*/ 189351 w 598239"/>
                    <a:gd name="connsiteY3" fmla="*/ 20397 h 322944"/>
                    <a:gd name="connsiteX4" fmla="*/ 223345 w 598239"/>
                    <a:gd name="connsiteY4" fmla="*/ 39093 h 322944"/>
                    <a:gd name="connsiteX5" fmla="*/ 236943 w 598239"/>
                    <a:gd name="connsiteY5" fmla="*/ 44192 h 322944"/>
                    <a:gd name="connsiteX6" fmla="*/ 281135 w 598239"/>
                    <a:gd name="connsiteY6" fmla="*/ 49292 h 322944"/>
                    <a:gd name="connsiteX7" fmla="*/ 320228 w 598239"/>
                    <a:gd name="connsiteY7" fmla="*/ 44192 h 322944"/>
                    <a:gd name="connsiteX8" fmla="*/ 311730 w 598239"/>
                    <a:gd name="connsiteY8" fmla="*/ 32294 h 322944"/>
                    <a:gd name="connsiteX9" fmla="*/ 327027 w 598239"/>
                    <a:gd name="connsiteY9" fmla="*/ 27195 h 322944"/>
                    <a:gd name="connsiteX10" fmla="*/ 335526 w 598239"/>
                    <a:gd name="connsiteY10" fmla="*/ 22096 h 322944"/>
                    <a:gd name="connsiteX11" fmla="*/ 335526 w 598239"/>
                    <a:gd name="connsiteY11" fmla="*/ 8499 h 322944"/>
                    <a:gd name="connsiteX12" fmla="*/ 340625 w 598239"/>
                    <a:gd name="connsiteY12" fmla="*/ 0 h 322944"/>
                    <a:gd name="connsiteX13" fmla="*/ 371220 w 598239"/>
                    <a:gd name="connsiteY13" fmla="*/ 22096 h 322944"/>
                    <a:gd name="connsiteX14" fmla="*/ 366121 w 598239"/>
                    <a:gd name="connsiteY14" fmla="*/ 42493 h 322944"/>
                    <a:gd name="connsiteX15" fmla="*/ 361022 w 598239"/>
                    <a:gd name="connsiteY15" fmla="*/ 54391 h 322944"/>
                    <a:gd name="connsiteX16" fmla="*/ 364421 w 598239"/>
                    <a:gd name="connsiteY16" fmla="*/ 69688 h 322944"/>
                    <a:gd name="connsiteX17" fmla="*/ 372919 w 598239"/>
                    <a:gd name="connsiteY17" fmla="*/ 74787 h 322944"/>
                    <a:gd name="connsiteX18" fmla="*/ 389917 w 598239"/>
                    <a:gd name="connsiteY18" fmla="*/ 74787 h 322944"/>
                    <a:gd name="connsiteX19" fmla="*/ 396715 w 598239"/>
                    <a:gd name="connsiteY19" fmla="*/ 56090 h 322944"/>
                    <a:gd name="connsiteX20" fmla="*/ 406914 w 598239"/>
                    <a:gd name="connsiteY20" fmla="*/ 56090 h 322944"/>
                    <a:gd name="connsiteX21" fmla="*/ 423911 w 598239"/>
                    <a:gd name="connsiteY21" fmla="*/ 64589 h 322944"/>
                    <a:gd name="connsiteX22" fmla="*/ 440908 w 598239"/>
                    <a:gd name="connsiteY22" fmla="*/ 54391 h 322944"/>
                    <a:gd name="connsiteX23" fmla="*/ 451106 w 598239"/>
                    <a:gd name="connsiteY23" fmla="*/ 61189 h 322944"/>
                    <a:gd name="connsiteX24" fmla="*/ 449406 w 598239"/>
                    <a:gd name="connsiteY24" fmla="*/ 88384 h 322944"/>
                    <a:gd name="connsiteX25" fmla="*/ 439208 w 598239"/>
                    <a:gd name="connsiteY25" fmla="*/ 96883 h 322944"/>
                    <a:gd name="connsiteX26" fmla="*/ 447707 w 598239"/>
                    <a:gd name="connsiteY26" fmla="*/ 112181 h 322944"/>
                    <a:gd name="connsiteX27" fmla="*/ 457905 w 598239"/>
                    <a:gd name="connsiteY27" fmla="*/ 115579 h 322944"/>
                    <a:gd name="connsiteX28" fmla="*/ 466404 w 598239"/>
                    <a:gd name="connsiteY28" fmla="*/ 122378 h 322944"/>
                    <a:gd name="connsiteX29" fmla="*/ 488500 w 598239"/>
                    <a:gd name="connsiteY29" fmla="*/ 125779 h 322944"/>
                    <a:gd name="connsiteX30" fmla="*/ 517395 w 598239"/>
                    <a:gd name="connsiteY30" fmla="*/ 152974 h 322944"/>
                    <a:gd name="connsiteX31" fmla="*/ 534392 w 598239"/>
                    <a:gd name="connsiteY31" fmla="*/ 151274 h 322944"/>
                    <a:gd name="connsiteX32" fmla="*/ 551389 w 598239"/>
                    <a:gd name="connsiteY32" fmla="*/ 142775 h 322944"/>
                    <a:gd name="connsiteX33" fmla="*/ 559888 w 598239"/>
                    <a:gd name="connsiteY33" fmla="*/ 171670 h 322944"/>
                    <a:gd name="connsiteX34" fmla="*/ 568386 w 598239"/>
                    <a:gd name="connsiteY34" fmla="*/ 183568 h 322944"/>
                    <a:gd name="connsiteX35" fmla="*/ 598239 w 598239"/>
                    <a:gd name="connsiteY35" fmla="*/ 195695 h 322944"/>
                    <a:gd name="connsiteX36" fmla="*/ 590483 w 598239"/>
                    <a:gd name="connsiteY36" fmla="*/ 215862 h 322944"/>
                    <a:gd name="connsiteX37" fmla="*/ 592182 w 598239"/>
                    <a:gd name="connsiteY37" fmla="*/ 227761 h 322944"/>
                    <a:gd name="connsiteX38" fmla="*/ 580284 w 598239"/>
                    <a:gd name="connsiteY38" fmla="*/ 239658 h 322944"/>
                    <a:gd name="connsiteX39" fmla="*/ 564987 w 598239"/>
                    <a:gd name="connsiteY39" fmla="*/ 236259 h 322944"/>
                    <a:gd name="connsiteX40" fmla="*/ 522494 w 598239"/>
                    <a:gd name="connsiteY40" fmla="*/ 215862 h 322944"/>
                    <a:gd name="connsiteX41" fmla="*/ 517395 w 598239"/>
                    <a:gd name="connsiteY41" fmla="*/ 227761 h 322944"/>
                    <a:gd name="connsiteX42" fmla="*/ 505497 w 598239"/>
                    <a:gd name="connsiteY42" fmla="*/ 222661 h 322944"/>
                    <a:gd name="connsiteX43" fmla="*/ 491899 w 598239"/>
                    <a:gd name="connsiteY43" fmla="*/ 226061 h 322944"/>
                    <a:gd name="connsiteX44" fmla="*/ 480001 w 598239"/>
                    <a:gd name="connsiteY44" fmla="*/ 222661 h 322944"/>
                    <a:gd name="connsiteX45" fmla="*/ 456205 w 598239"/>
                    <a:gd name="connsiteY45" fmla="*/ 215862 h 322944"/>
                    <a:gd name="connsiteX46" fmla="*/ 420511 w 598239"/>
                    <a:gd name="connsiteY46" fmla="*/ 220962 h 322944"/>
                    <a:gd name="connsiteX47" fmla="*/ 401815 w 598239"/>
                    <a:gd name="connsiteY47" fmla="*/ 226061 h 322944"/>
                    <a:gd name="connsiteX48" fmla="*/ 361022 w 598239"/>
                    <a:gd name="connsiteY48" fmla="*/ 229460 h 322944"/>
                    <a:gd name="connsiteX49" fmla="*/ 352523 w 598239"/>
                    <a:gd name="connsiteY49" fmla="*/ 256655 h 322944"/>
                    <a:gd name="connsiteX50" fmla="*/ 344024 w 598239"/>
                    <a:gd name="connsiteY50" fmla="*/ 275353 h 322944"/>
                    <a:gd name="connsiteX51" fmla="*/ 330427 w 598239"/>
                    <a:gd name="connsiteY51" fmla="*/ 280451 h 322944"/>
                    <a:gd name="connsiteX52" fmla="*/ 301532 w 598239"/>
                    <a:gd name="connsiteY52" fmla="*/ 283851 h 322944"/>
                    <a:gd name="connsiteX53" fmla="*/ 276036 w 598239"/>
                    <a:gd name="connsiteY53" fmla="*/ 283851 h 322944"/>
                    <a:gd name="connsiteX54" fmla="*/ 255639 w 598239"/>
                    <a:gd name="connsiteY54" fmla="*/ 314445 h 322944"/>
                    <a:gd name="connsiteX55" fmla="*/ 243741 w 598239"/>
                    <a:gd name="connsiteY55" fmla="*/ 322944 h 322944"/>
                    <a:gd name="connsiteX56" fmla="*/ 219946 w 598239"/>
                    <a:gd name="connsiteY56" fmla="*/ 322944 h 322944"/>
                    <a:gd name="connsiteX57" fmla="*/ 196150 w 598239"/>
                    <a:gd name="connsiteY57" fmla="*/ 314445 h 322944"/>
                    <a:gd name="connsiteX58" fmla="*/ 184252 w 598239"/>
                    <a:gd name="connsiteY58" fmla="*/ 283851 h 322944"/>
                    <a:gd name="connsiteX59" fmla="*/ 161839 w 598239"/>
                    <a:gd name="connsiteY59" fmla="*/ 290928 h 322944"/>
                    <a:gd name="connsiteX60" fmla="*/ 91440 w 598239"/>
                    <a:gd name="connsiteY60" fmla="*/ 242446 h 322944"/>
                    <a:gd name="connsiteX0" fmla="*/ 0 w 598239"/>
                    <a:gd name="connsiteY0" fmla="*/ 151006 h 322944"/>
                    <a:gd name="connsiteX1" fmla="*/ 161839 w 598239"/>
                    <a:gd name="connsiteY1" fmla="*/ 23796 h 322944"/>
                    <a:gd name="connsiteX2" fmla="*/ 170654 w 598239"/>
                    <a:gd name="connsiteY2" fmla="*/ 23796 h 322944"/>
                    <a:gd name="connsiteX3" fmla="*/ 189351 w 598239"/>
                    <a:gd name="connsiteY3" fmla="*/ 20397 h 322944"/>
                    <a:gd name="connsiteX4" fmla="*/ 223345 w 598239"/>
                    <a:gd name="connsiteY4" fmla="*/ 39093 h 322944"/>
                    <a:gd name="connsiteX5" fmla="*/ 236943 w 598239"/>
                    <a:gd name="connsiteY5" fmla="*/ 44192 h 322944"/>
                    <a:gd name="connsiteX6" fmla="*/ 281135 w 598239"/>
                    <a:gd name="connsiteY6" fmla="*/ 49292 h 322944"/>
                    <a:gd name="connsiteX7" fmla="*/ 320228 w 598239"/>
                    <a:gd name="connsiteY7" fmla="*/ 44192 h 322944"/>
                    <a:gd name="connsiteX8" fmla="*/ 311730 w 598239"/>
                    <a:gd name="connsiteY8" fmla="*/ 32294 h 322944"/>
                    <a:gd name="connsiteX9" fmla="*/ 327027 w 598239"/>
                    <a:gd name="connsiteY9" fmla="*/ 27195 h 322944"/>
                    <a:gd name="connsiteX10" fmla="*/ 335526 w 598239"/>
                    <a:gd name="connsiteY10" fmla="*/ 22096 h 322944"/>
                    <a:gd name="connsiteX11" fmla="*/ 335526 w 598239"/>
                    <a:gd name="connsiteY11" fmla="*/ 8499 h 322944"/>
                    <a:gd name="connsiteX12" fmla="*/ 340625 w 598239"/>
                    <a:gd name="connsiteY12" fmla="*/ 0 h 322944"/>
                    <a:gd name="connsiteX13" fmla="*/ 371220 w 598239"/>
                    <a:gd name="connsiteY13" fmla="*/ 22096 h 322944"/>
                    <a:gd name="connsiteX14" fmla="*/ 366121 w 598239"/>
                    <a:gd name="connsiteY14" fmla="*/ 42493 h 322944"/>
                    <a:gd name="connsiteX15" fmla="*/ 361022 w 598239"/>
                    <a:gd name="connsiteY15" fmla="*/ 54391 h 322944"/>
                    <a:gd name="connsiteX16" fmla="*/ 364421 w 598239"/>
                    <a:gd name="connsiteY16" fmla="*/ 69688 h 322944"/>
                    <a:gd name="connsiteX17" fmla="*/ 372919 w 598239"/>
                    <a:gd name="connsiteY17" fmla="*/ 74787 h 322944"/>
                    <a:gd name="connsiteX18" fmla="*/ 389917 w 598239"/>
                    <a:gd name="connsiteY18" fmla="*/ 74787 h 322944"/>
                    <a:gd name="connsiteX19" fmla="*/ 396715 w 598239"/>
                    <a:gd name="connsiteY19" fmla="*/ 56090 h 322944"/>
                    <a:gd name="connsiteX20" fmla="*/ 406914 w 598239"/>
                    <a:gd name="connsiteY20" fmla="*/ 56090 h 322944"/>
                    <a:gd name="connsiteX21" fmla="*/ 423911 w 598239"/>
                    <a:gd name="connsiteY21" fmla="*/ 64589 h 322944"/>
                    <a:gd name="connsiteX22" fmla="*/ 440908 w 598239"/>
                    <a:gd name="connsiteY22" fmla="*/ 54391 h 322944"/>
                    <a:gd name="connsiteX23" fmla="*/ 451106 w 598239"/>
                    <a:gd name="connsiteY23" fmla="*/ 61189 h 322944"/>
                    <a:gd name="connsiteX24" fmla="*/ 449406 w 598239"/>
                    <a:gd name="connsiteY24" fmla="*/ 88384 h 322944"/>
                    <a:gd name="connsiteX25" fmla="*/ 439208 w 598239"/>
                    <a:gd name="connsiteY25" fmla="*/ 96883 h 322944"/>
                    <a:gd name="connsiteX26" fmla="*/ 447707 w 598239"/>
                    <a:gd name="connsiteY26" fmla="*/ 112181 h 322944"/>
                    <a:gd name="connsiteX27" fmla="*/ 457905 w 598239"/>
                    <a:gd name="connsiteY27" fmla="*/ 115579 h 322944"/>
                    <a:gd name="connsiteX28" fmla="*/ 466404 w 598239"/>
                    <a:gd name="connsiteY28" fmla="*/ 122378 h 322944"/>
                    <a:gd name="connsiteX29" fmla="*/ 488500 w 598239"/>
                    <a:gd name="connsiteY29" fmla="*/ 125779 h 322944"/>
                    <a:gd name="connsiteX30" fmla="*/ 517395 w 598239"/>
                    <a:gd name="connsiteY30" fmla="*/ 152974 h 322944"/>
                    <a:gd name="connsiteX31" fmla="*/ 534392 w 598239"/>
                    <a:gd name="connsiteY31" fmla="*/ 151274 h 322944"/>
                    <a:gd name="connsiteX32" fmla="*/ 551389 w 598239"/>
                    <a:gd name="connsiteY32" fmla="*/ 142775 h 322944"/>
                    <a:gd name="connsiteX33" fmla="*/ 559888 w 598239"/>
                    <a:gd name="connsiteY33" fmla="*/ 171670 h 322944"/>
                    <a:gd name="connsiteX34" fmla="*/ 568386 w 598239"/>
                    <a:gd name="connsiteY34" fmla="*/ 183568 h 322944"/>
                    <a:gd name="connsiteX35" fmla="*/ 598239 w 598239"/>
                    <a:gd name="connsiteY35" fmla="*/ 195695 h 322944"/>
                    <a:gd name="connsiteX36" fmla="*/ 590483 w 598239"/>
                    <a:gd name="connsiteY36" fmla="*/ 215862 h 322944"/>
                    <a:gd name="connsiteX37" fmla="*/ 592182 w 598239"/>
                    <a:gd name="connsiteY37" fmla="*/ 227761 h 322944"/>
                    <a:gd name="connsiteX38" fmla="*/ 580284 w 598239"/>
                    <a:gd name="connsiteY38" fmla="*/ 239658 h 322944"/>
                    <a:gd name="connsiteX39" fmla="*/ 564987 w 598239"/>
                    <a:gd name="connsiteY39" fmla="*/ 236259 h 322944"/>
                    <a:gd name="connsiteX40" fmla="*/ 522494 w 598239"/>
                    <a:gd name="connsiteY40" fmla="*/ 215862 h 322944"/>
                    <a:gd name="connsiteX41" fmla="*/ 517395 w 598239"/>
                    <a:gd name="connsiteY41" fmla="*/ 227761 h 322944"/>
                    <a:gd name="connsiteX42" fmla="*/ 505497 w 598239"/>
                    <a:gd name="connsiteY42" fmla="*/ 222661 h 322944"/>
                    <a:gd name="connsiteX43" fmla="*/ 491899 w 598239"/>
                    <a:gd name="connsiteY43" fmla="*/ 226061 h 322944"/>
                    <a:gd name="connsiteX44" fmla="*/ 480001 w 598239"/>
                    <a:gd name="connsiteY44" fmla="*/ 222661 h 322944"/>
                    <a:gd name="connsiteX45" fmla="*/ 456205 w 598239"/>
                    <a:gd name="connsiteY45" fmla="*/ 215862 h 322944"/>
                    <a:gd name="connsiteX46" fmla="*/ 420511 w 598239"/>
                    <a:gd name="connsiteY46" fmla="*/ 220962 h 322944"/>
                    <a:gd name="connsiteX47" fmla="*/ 401815 w 598239"/>
                    <a:gd name="connsiteY47" fmla="*/ 226061 h 322944"/>
                    <a:gd name="connsiteX48" fmla="*/ 361022 w 598239"/>
                    <a:gd name="connsiteY48" fmla="*/ 229460 h 322944"/>
                    <a:gd name="connsiteX49" fmla="*/ 352523 w 598239"/>
                    <a:gd name="connsiteY49" fmla="*/ 256655 h 322944"/>
                    <a:gd name="connsiteX50" fmla="*/ 344024 w 598239"/>
                    <a:gd name="connsiteY50" fmla="*/ 275353 h 322944"/>
                    <a:gd name="connsiteX51" fmla="*/ 330427 w 598239"/>
                    <a:gd name="connsiteY51" fmla="*/ 280451 h 322944"/>
                    <a:gd name="connsiteX52" fmla="*/ 301532 w 598239"/>
                    <a:gd name="connsiteY52" fmla="*/ 283851 h 322944"/>
                    <a:gd name="connsiteX53" fmla="*/ 276036 w 598239"/>
                    <a:gd name="connsiteY53" fmla="*/ 283851 h 322944"/>
                    <a:gd name="connsiteX54" fmla="*/ 255639 w 598239"/>
                    <a:gd name="connsiteY54" fmla="*/ 314445 h 322944"/>
                    <a:gd name="connsiteX55" fmla="*/ 243741 w 598239"/>
                    <a:gd name="connsiteY55" fmla="*/ 322944 h 322944"/>
                    <a:gd name="connsiteX56" fmla="*/ 219946 w 598239"/>
                    <a:gd name="connsiteY56" fmla="*/ 322944 h 322944"/>
                    <a:gd name="connsiteX57" fmla="*/ 196150 w 598239"/>
                    <a:gd name="connsiteY57" fmla="*/ 314445 h 322944"/>
                    <a:gd name="connsiteX58" fmla="*/ 184252 w 598239"/>
                    <a:gd name="connsiteY58" fmla="*/ 283851 h 322944"/>
                    <a:gd name="connsiteX59" fmla="*/ 161839 w 598239"/>
                    <a:gd name="connsiteY59" fmla="*/ 290928 h 322944"/>
                    <a:gd name="connsiteX0" fmla="*/ 0 w 436400"/>
                    <a:gd name="connsiteY0" fmla="*/ 23796 h 322944"/>
                    <a:gd name="connsiteX1" fmla="*/ 8815 w 436400"/>
                    <a:gd name="connsiteY1" fmla="*/ 23796 h 322944"/>
                    <a:gd name="connsiteX2" fmla="*/ 27512 w 436400"/>
                    <a:gd name="connsiteY2" fmla="*/ 20397 h 322944"/>
                    <a:gd name="connsiteX3" fmla="*/ 61506 w 436400"/>
                    <a:gd name="connsiteY3" fmla="*/ 39093 h 322944"/>
                    <a:gd name="connsiteX4" fmla="*/ 75104 w 436400"/>
                    <a:gd name="connsiteY4" fmla="*/ 44192 h 322944"/>
                    <a:gd name="connsiteX5" fmla="*/ 119296 w 436400"/>
                    <a:gd name="connsiteY5" fmla="*/ 49292 h 322944"/>
                    <a:gd name="connsiteX6" fmla="*/ 158389 w 436400"/>
                    <a:gd name="connsiteY6" fmla="*/ 44192 h 322944"/>
                    <a:gd name="connsiteX7" fmla="*/ 149891 w 436400"/>
                    <a:gd name="connsiteY7" fmla="*/ 32294 h 322944"/>
                    <a:gd name="connsiteX8" fmla="*/ 165188 w 436400"/>
                    <a:gd name="connsiteY8" fmla="*/ 27195 h 322944"/>
                    <a:gd name="connsiteX9" fmla="*/ 173687 w 436400"/>
                    <a:gd name="connsiteY9" fmla="*/ 22096 h 322944"/>
                    <a:gd name="connsiteX10" fmla="*/ 173687 w 436400"/>
                    <a:gd name="connsiteY10" fmla="*/ 8499 h 322944"/>
                    <a:gd name="connsiteX11" fmla="*/ 178786 w 436400"/>
                    <a:gd name="connsiteY11" fmla="*/ 0 h 322944"/>
                    <a:gd name="connsiteX12" fmla="*/ 209381 w 436400"/>
                    <a:gd name="connsiteY12" fmla="*/ 22096 h 322944"/>
                    <a:gd name="connsiteX13" fmla="*/ 204282 w 436400"/>
                    <a:gd name="connsiteY13" fmla="*/ 42493 h 322944"/>
                    <a:gd name="connsiteX14" fmla="*/ 199183 w 436400"/>
                    <a:gd name="connsiteY14" fmla="*/ 54391 h 322944"/>
                    <a:gd name="connsiteX15" fmla="*/ 202582 w 436400"/>
                    <a:gd name="connsiteY15" fmla="*/ 69688 h 322944"/>
                    <a:gd name="connsiteX16" fmla="*/ 211080 w 436400"/>
                    <a:gd name="connsiteY16" fmla="*/ 74787 h 322944"/>
                    <a:gd name="connsiteX17" fmla="*/ 228078 w 436400"/>
                    <a:gd name="connsiteY17" fmla="*/ 74787 h 322944"/>
                    <a:gd name="connsiteX18" fmla="*/ 234876 w 436400"/>
                    <a:gd name="connsiteY18" fmla="*/ 56090 h 322944"/>
                    <a:gd name="connsiteX19" fmla="*/ 245075 w 436400"/>
                    <a:gd name="connsiteY19" fmla="*/ 56090 h 322944"/>
                    <a:gd name="connsiteX20" fmla="*/ 262072 w 436400"/>
                    <a:gd name="connsiteY20" fmla="*/ 64589 h 322944"/>
                    <a:gd name="connsiteX21" fmla="*/ 279069 w 436400"/>
                    <a:gd name="connsiteY21" fmla="*/ 54391 h 322944"/>
                    <a:gd name="connsiteX22" fmla="*/ 289267 w 436400"/>
                    <a:gd name="connsiteY22" fmla="*/ 61189 h 322944"/>
                    <a:gd name="connsiteX23" fmla="*/ 287567 w 436400"/>
                    <a:gd name="connsiteY23" fmla="*/ 88384 h 322944"/>
                    <a:gd name="connsiteX24" fmla="*/ 277369 w 436400"/>
                    <a:gd name="connsiteY24" fmla="*/ 96883 h 322944"/>
                    <a:gd name="connsiteX25" fmla="*/ 285868 w 436400"/>
                    <a:gd name="connsiteY25" fmla="*/ 112181 h 322944"/>
                    <a:gd name="connsiteX26" fmla="*/ 296066 w 436400"/>
                    <a:gd name="connsiteY26" fmla="*/ 115579 h 322944"/>
                    <a:gd name="connsiteX27" fmla="*/ 304565 w 436400"/>
                    <a:gd name="connsiteY27" fmla="*/ 122378 h 322944"/>
                    <a:gd name="connsiteX28" fmla="*/ 326661 w 436400"/>
                    <a:gd name="connsiteY28" fmla="*/ 125779 h 322944"/>
                    <a:gd name="connsiteX29" fmla="*/ 355556 w 436400"/>
                    <a:gd name="connsiteY29" fmla="*/ 152974 h 322944"/>
                    <a:gd name="connsiteX30" fmla="*/ 372553 w 436400"/>
                    <a:gd name="connsiteY30" fmla="*/ 151274 h 322944"/>
                    <a:gd name="connsiteX31" fmla="*/ 389550 w 436400"/>
                    <a:gd name="connsiteY31" fmla="*/ 142775 h 322944"/>
                    <a:gd name="connsiteX32" fmla="*/ 398049 w 436400"/>
                    <a:gd name="connsiteY32" fmla="*/ 171670 h 322944"/>
                    <a:gd name="connsiteX33" fmla="*/ 406547 w 436400"/>
                    <a:gd name="connsiteY33" fmla="*/ 183568 h 322944"/>
                    <a:gd name="connsiteX34" fmla="*/ 436400 w 436400"/>
                    <a:gd name="connsiteY34" fmla="*/ 195695 h 322944"/>
                    <a:gd name="connsiteX35" fmla="*/ 428644 w 436400"/>
                    <a:gd name="connsiteY35" fmla="*/ 215862 h 322944"/>
                    <a:gd name="connsiteX36" fmla="*/ 430343 w 436400"/>
                    <a:gd name="connsiteY36" fmla="*/ 227761 h 322944"/>
                    <a:gd name="connsiteX37" fmla="*/ 418445 w 436400"/>
                    <a:gd name="connsiteY37" fmla="*/ 239658 h 322944"/>
                    <a:gd name="connsiteX38" fmla="*/ 403148 w 436400"/>
                    <a:gd name="connsiteY38" fmla="*/ 236259 h 322944"/>
                    <a:gd name="connsiteX39" fmla="*/ 360655 w 436400"/>
                    <a:gd name="connsiteY39" fmla="*/ 215862 h 322944"/>
                    <a:gd name="connsiteX40" fmla="*/ 355556 w 436400"/>
                    <a:gd name="connsiteY40" fmla="*/ 227761 h 322944"/>
                    <a:gd name="connsiteX41" fmla="*/ 343658 w 436400"/>
                    <a:gd name="connsiteY41" fmla="*/ 222661 h 322944"/>
                    <a:gd name="connsiteX42" fmla="*/ 330060 w 436400"/>
                    <a:gd name="connsiteY42" fmla="*/ 226061 h 322944"/>
                    <a:gd name="connsiteX43" fmla="*/ 318162 w 436400"/>
                    <a:gd name="connsiteY43" fmla="*/ 222661 h 322944"/>
                    <a:gd name="connsiteX44" fmla="*/ 294366 w 436400"/>
                    <a:gd name="connsiteY44" fmla="*/ 215862 h 322944"/>
                    <a:gd name="connsiteX45" fmla="*/ 258672 w 436400"/>
                    <a:gd name="connsiteY45" fmla="*/ 220962 h 322944"/>
                    <a:gd name="connsiteX46" fmla="*/ 239976 w 436400"/>
                    <a:gd name="connsiteY46" fmla="*/ 226061 h 322944"/>
                    <a:gd name="connsiteX47" fmla="*/ 199183 w 436400"/>
                    <a:gd name="connsiteY47" fmla="*/ 229460 h 322944"/>
                    <a:gd name="connsiteX48" fmla="*/ 190684 w 436400"/>
                    <a:gd name="connsiteY48" fmla="*/ 256655 h 322944"/>
                    <a:gd name="connsiteX49" fmla="*/ 182185 w 436400"/>
                    <a:gd name="connsiteY49" fmla="*/ 275353 h 322944"/>
                    <a:gd name="connsiteX50" fmla="*/ 168588 w 436400"/>
                    <a:gd name="connsiteY50" fmla="*/ 280451 h 322944"/>
                    <a:gd name="connsiteX51" fmla="*/ 139693 w 436400"/>
                    <a:gd name="connsiteY51" fmla="*/ 283851 h 322944"/>
                    <a:gd name="connsiteX52" fmla="*/ 114197 w 436400"/>
                    <a:gd name="connsiteY52" fmla="*/ 283851 h 322944"/>
                    <a:gd name="connsiteX53" fmla="*/ 93800 w 436400"/>
                    <a:gd name="connsiteY53" fmla="*/ 314445 h 322944"/>
                    <a:gd name="connsiteX54" fmla="*/ 81902 w 436400"/>
                    <a:gd name="connsiteY54" fmla="*/ 322944 h 322944"/>
                    <a:gd name="connsiteX55" fmla="*/ 58107 w 436400"/>
                    <a:gd name="connsiteY55" fmla="*/ 322944 h 322944"/>
                    <a:gd name="connsiteX56" fmla="*/ 34311 w 436400"/>
                    <a:gd name="connsiteY56" fmla="*/ 314445 h 322944"/>
                    <a:gd name="connsiteX57" fmla="*/ 22413 w 436400"/>
                    <a:gd name="connsiteY57" fmla="*/ 283851 h 322944"/>
                    <a:gd name="connsiteX58" fmla="*/ 0 w 436400"/>
                    <a:gd name="connsiteY58" fmla="*/ 290928 h 322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6400" h="322944">
                      <a:moveTo>
                        <a:pt x="0" y="23796"/>
                      </a:moveTo>
                      <a:lnTo>
                        <a:pt x="8815" y="23796"/>
                      </a:lnTo>
                      <a:lnTo>
                        <a:pt x="27512" y="20397"/>
                      </a:lnTo>
                      <a:lnTo>
                        <a:pt x="61506" y="39093"/>
                      </a:lnTo>
                      <a:lnTo>
                        <a:pt x="75104" y="44192"/>
                      </a:lnTo>
                      <a:lnTo>
                        <a:pt x="119296" y="49292"/>
                      </a:lnTo>
                      <a:lnTo>
                        <a:pt x="158389" y="44192"/>
                      </a:lnTo>
                      <a:lnTo>
                        <a:pt x="149891" y="32294"/>
                      </a:lnTo>
                      <a:lnTo>
                        <a:pt x="165188" y="27195"/>
                      </a:lnTo>
                      <a:lnTo>
                        <a:pt x="173687" y="22096"/>
                      </a:lnTo>
                      <a:lnTo>
                        <a:pt x="173687" y="8499"/>
                      </a:lnTo>
                      <a:lnTo>
                        <a:pt x="178786" y="0"/>
                      </a:lnTo>
                      <a:lnTo>
                        <a:pt x="209381" y="22096"/>
                      </a:lnTo>
                      <a:lnTo>
                        <a:pt x="204282" y="42493"/>
                      </a:lnTo>
                      <a:lnTo>
                        <a:pt x="199183" y="54391"/>
                      </a:lnTo>
                      <a:lnTo>
                        <a:pt x="202582" y="69688"/>
                      </a:lnTo>
                      <a:lnTo>
                        <a:pt x="211080" y="74787"/>
                      </a:lnTo>
                      <a:lnTo>
                        <a:pt x="228078" y="74787"/>
                      </a:lnTo>
                      <a:lnTo>
                        <a:pt x="234876" y="56090"/>
                      </a:lnTo>
                      <a:lnTo>
                        <a:pt x="245075" y="56090"/>
                      </a:lnTo>
                      <a:lnTo>
                        <a:pt x="262072" y="64589"/>
                      </a:lnTo>
                      <a:lnTo>
                        <a:pt x="279069" y="54391"/>
                      </a:lnTo>
                      <a:lnTo>
                        <a:pt x="289267" y="61189"/>
                      </a:lnTo>
                      <a:lnTo>
                        <a:pt x="287567" y="88384"/>
                      </a:lnTo>
                      <a:lnTo>
                        <a:pt x="277369" y="96883"/>
                      </a:lnTo>
                      <a:lnTo>
                        <a:pt x="285868" y="112181"/>
                      </a:lnTo>
                      <a:lnTo>
                        <a:pt x="296066" y="115579"/>
                      </a:lnTo>
                      <a:lnTo>
                        <a:pt x="304565" y="122378"/>
                      </a:lnTo>
                      <a:lnTo>
                        <a:pt x="326661" y="125779"/>
                      </a:lnTo>
                      <a:lnTo>
                        <a:pt x="355556" y="152974"/>
                      </a:lnTo>
                      <a:lnTo>
                        <a:pt x="372553" y="151274"/>
                      </a:lnTo>
                      <a:lnTo>
                        <a:pt x="389550" y="142775"/>
                      </a:lnTo>
                      <a:lnTo>
                        <a:pt x="398049" y="171670"/>
                      </a:lnTo>
                      <a:lnTo>
                        <a:pt x="406547" y="183568"/>
                      </a:lnTo>
                      <a:lnTo>
                        <a:pt x="436400" y="195695"/>
                      </a:lnTo>
                      <a:lnTo>
                        <a:pt x="428644" y="215862"/>
                      </a:lnTo>
                      <a:lnTo>
                        <a:pt x="430343" y="227761"/>
                      </a:lnTo>
                      <a:lnTo>
                        <a:pt x="418445" y="239658"/>
                      </a:lnTo>
                      <a:lnTo>
                        <a:pt x="403148" y="236259"/>
                      </a:lnTo>
                      <a:lnTo>
                        <a:pt x="360655" y="215862"/>
                      </a:lnTo>
                      <a:lnTo>
                        <a:pt x="355556" y="227761"/>
                      </a:lnTo>
                      <a:lnTo>
                        <a:pt x="343658" y="222661"/>
                      </a:lnTo>
                      <a:lnTo>
                        <a:pt x="330060" y="226061"/>
                      </a:lnTo>
                      <a:lnTo>
                        <a:pt x="318162" y="222661"/>
                      </a:lnTo>
                      <a:lnTo>
                        <a:pt x="294366" y="215862"/>
                      </a:lnTo>
                      <a:lnTo>
                        <a:pt x="258672" y="220962"/>
                      </a:lnTo>
                      <a:lnTo>
                        <a:pt x="239976" y="226061"/>
                      </a:lnTo>
                      <a:lnTo>
                        <a:pt x="199183" y="229460"/>
                      </a:lnTo>
                      <a:lnTo>
                        <a:pt x="190684" y="256655"/>
                      </a:lnTo>
                      <a:lnTo>
                        <a:pt x="182185" y="275353"/>
                      </a:lnTo>
                      <a:lnTo>
                        <a:pt x="168588" y="280451"/>
                      </a:lnTo>
                      <a:lnTo>
                        <a:pt x="139693" y="283851"/>
                      </a:lnTo>
                      <a:lnTo>
                        <a:pt x="114197" y="283851"/>
                      </a:lnTo>
                      <a:lnTo>
                        <a:pt x="93800" y="314445"/>
                      </a:lnTo>
                      <a:lnTo>
                        <a:pt x="81902" y="322944"/>
                      </a:lnTo>
                      <a:lnTo>
                        <a:pt x="58107" y="322944"/>
                      </a:lnTo>
                      <a:lnTo>
                        <a:pt x="34311" y="314445"/>
                      </a:lnTo>
                      <a:lnTo>
                        <a:pt x="22413" y="283851"/>
                      </a:lnTo>
                      <a:lnTo>
                        <a:pt x="0" y="290928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04E5D335-8537-CC34-095A-71CB186AE112}"/>
                    </a:ext>
                  </a:extLst>
                </p:cNvPr>
                <p:cNvSpPr/>
                <p:nvPr/>
              </p:nvSpPr>
              <p:spPr>
                <a:xfrm>
                  <a:off x="676189" y="1575823"/>
                  <a:ext cx="496630" cy="442341"/>
                </a:xfrm>
                <a:custGeom>
                  <a:avLst/>
                  <a:gdLst>
                    <a:gd name="connsiteX0" fmla="*/ 382904 w 496630"/>
                    <a:gd name="connsiteY0" fmla="*/ 0 h 442341"/>
                    <a:gd name="connsiteX1" fmla="*/ 408245 w 496630"/>
                    <a:gd name="connsiteY1" fmla="*/ 22173 h 442341"/>
                    <a:gd name="connsiteX2" fmla="*/ 404846 w 496630"/>
                    <a:gd name="connsiteY2" fmla="*/ 42570 h 442341"/>
                    <a:gd name="connsiteX3" fmla="*/ 421843 w 496630"/>
                    <a:gd name="connsiteY3" fmla="*/ 47669 h 442341"/>
                    <a:gd name="connsiteX4" fmla="*/ 423543 w 496630"/>
                    <a:gd name="connsiteY4" fmla="*/ 78264 h 442341"/>
                    <a:gd name="connsiteX5" fmla="*/ 406546 w 496630"/>
                    <a:gd name="connsiteY5" fmla="*/ 95261 h 442341"/>
                    <a:gd name="connsiteX6" fmla="*/ 425242 w 496630"/>
                    <a:gd name="connsiteY6" fmla="*/ 105459 h 442341"/>
                    <a:gd name="connsiteX7" fmla="*/ 437140 w 496630"/>
                    <a:gd name="connsiteY7" fmla="*/ 170048 h 442341"/>
                    <a:gd name="connsiteX8" fmla="*/ 466035 w 496630"/>
                    <a:gd name="connsiteY8" fmla="*/ 187045 h 442341"/>
                    <a:gd name="connsiteX9" fmla="*/ 464336 w 496630"/>
                    <a:gd name="connsiteY9" fmla="*/ 236337 h 442341"/>
                    <a:gd name="connsiteX10" fmla="*/ 493231 w 496630"/>
                    <a:gd name="connsiteY10" fmla="*/ 253334 h 442341"/>
                    <a:gd name="connsiteX11" fmla="*/ 483032 w 496630"/>
                    <a:gd name="connsiteY11" fmla="*/ 292427 h 442341"/>
                    <a:gd name="connsiteX12" fmla="*/ 496630 w 496630"/>
                    <a:gd name="connsiteY12" fmla="*/ 300926 h 442341"/>
                    <a:gd name="connsiteX13" fmla="*/ 493231 w 496630"/>
                    <a:gd name="connsiteY13" fmla="*/ 334920 h 442341"/>
                    <a:gd name="connsiteX14" fmla="*/ 457537 w 496630"/>
                    <a:gd name="connsiteY14" fmla="*/ 367214 h 442341"/>
                    <a:gd name="connsiteX15" fmla="*/ 433741 w 496630"/>
                    <a:gd name="connsiteY15" fmla="*/ 380812 h 442341"/>
                    <a:gd name="connsiteX16" fmla="*/ 408306 w 496630"/>
                    <a:gd name="connsiteY16" fmla="*/ 374029 h 442341"/>
                    <a:gd name="connsiteX17" fmla="*/ 395667 w 496630"/>
                    <a:gd name="connsiteY17" fmla="*/ 362795 h 442341"/>
                    <a:gd name="connsiteX18" fmla="*/ 375271 w 496630"/>
                    <a:gd name="connsiteY18" fmla="*/ 377072 h 442341"/>
                    <a:gd name="connsiteX19" fmla="*/ 340597 w 496630"/>
                    <a:gd name="connsiteY19" fmla="*/ 389310 h 442341"/>
                    <a:gd name="connsiteX20" fmla="*/ 332438 w 496630"/>
                    <a:gd name="connsiteY20" fmla="*/ 409707 h 442341"/>
                    <a:gd name="connsiteX21" fmla="*/ 295725 w 496630"/>
                    <a:gd name="connsiteY21" fmla="*/ 415826 h 442341"/>
                    <a:gd name="connsiteX22" fmla="*/ 285526 w 496630"/>
                    <a:gd name="connsiteY22" fmla="*/ 403588 h 442341"/>
                    <a:gd name="connsiteX23" fmla="*/ 267170 w 496630"/>
                    <a:gd name="connsiteY23" fmla="*/ 415826 h 442341"/>
                    <a:gd name="connsiteX24" fmla="*/ 234535 w 496630"/>
                    <a:gd name="connsiteY24" fmla="*/ 421945 h 442341"/>
                    <a:gd name="connsiteX25" fmla="*/ 214139 w 496630"/>
                    <a:gd name="connsiteY25" fmla="*/ 442341 h 442341"/>
                    <a:gd name="connsiteX26" fmla="*/ 199861 w 496630"/>
                    <a:gd name="connsiteY26" fmla="*/ 405628 h 442341"/>
                    <a:gd name="connsiteX27" fmla="*/ 210059 w 496630"/>
                    <a:gd name="connsiteY27" fmla="*/ 377072 h 442341"/>
                    <a:gd name="connsiteX28" fmla="*/ 187623 w 496630"/>
                    <a:gd name="connsiteY28" fmla="*/ 372993 h 442341"/>
                    <a:gd name="connsiteX29" fmla="*/ 189663 w 496630"/>
                    <a:gd name="connsiteY29" fmla="*/ 350557 h 442341"/>
                    <a:gd name="connsiteX30" fmla="*/ 189663 w 496630"/>
                    <a:gd name="connsiteY30" fmla="*/ 334240 h 442341"/>
                    <a:gd name="connsiteX31" fmla="*/ 177425 w 496630"/>
                    <a:gd name="connsiteY31" fmla="*/ 328121 h 442341"/>
                    <a:gd name="connsiteX32" fmla="*/ 148870 w 496630"/>
                    <a:gd name="connsiteY32" fmla="*/ 305685 h 442341"/>
                    <a:gd name="connsiteX33" fmla="*/ 124394 w 496630"/>
                    <a:gd name="connsiteY33" fmla="*/ 309764 h 442341"/>
                    <a:gd name="connsiteX34" fmla="*/ 101958 w 496630"/>
                    <a:gd name="connsiteY34" fmla="*/ 309764 h 442341"/>
                    <a:gd name="connsiteX35" fmla="*/ 73403 w 496630"/>
                    <a:gd name="connsiteY35" fmla="*/ 299566 h 442341"/>
                    <a:gd name="connsiteX36" fmla="*/ 85641 w 496630"/>
                    <a:gd name="connsiteY36" fmla="*/ 273050 h 442341"/>
                    <a:gd name="connsiteX37" fmla="*/ 77482 w 496630"/>
                    <a:gd name="connsiteY37" fmla="*/ 260812 h 442341"/>
                    <a:gd name="connsiteX38" fmla="*/ 57086 w 496630"/>
                    <a:gd name="connsiteY38" fmla="*/ 262852 h 442341"/>
                    <a:gd name="connsiteX39" fmla="*/ 18332 w 496630"/>
                    <a:gd name="connsiteY39" fmla="*/ 283249 h 442341"/>
                    <a:gd name="connsiteX40" fmla="*/ 16293 w 496630"/>
                    <a:gd name="connsiteY40" fmla="*/ 303645 h 442341"/>
                    <a:gd name="connsiteX41" fmla="*/ 0 w 496630"/>
                    <a:gd name="connsiteY41" fmla="*/ 303645 h 442341"/>
                    <a:gd name="connsiteX42" fmla="*/ 0 w 496630"/>
                    <a:gd name="connsiteY42" fmla="*/ 101515 h 442341"/>
                    <a:gd name="connsiteX43" fmla="*/ 73403 w 496630"/>
                    <a:gd name="connsiteY43" fmla="*/ 89482 h 442341"/>
                    <a:gd name="connsiteX44" fmla="*/ 83601 w 496630"/>
                    <a:gd name="connsiteY44" fmla="*/ 75204 h 442341"/>
                    <a:gd name="connsiteX45" fmla="*/ 108077 w 496630"/>
                    <a:gd name="connsiteY45" fmla="*/ 91521 h 442341"/>
                    <a:gd name="connsiteX46" fmla="*/ 203940 w 496630"/>
                    <a:gd name="connsiteY46" fmla="*/ 79284 h 442341"/>
                    <a:gd name="connsiteX47" fmla="*/ 220258 w 496630"/>
                    <a:gd name="connsiteY47" fmla="*/ 58887 h 442341"/>
                    <a:gd name="connsiteX48" fmla="*/ 242694 w 496630"/>
                    <a:gd name="connsiteY48" fmla="*/ 71125 h 442341"/>
                    <a:gd name="connsiteX49" fmla="*/ 299804 w 496630"/>
                    <a:gd name="connsiteY49" fmla="*/ 54808 h 442341"/>
                    <a:gd name="connsiteX50" fmla="*/ 318161 w 496630"/>
                    <a:gd name="connsiteY50" fmla="*/ 20134 h 442341"/>
                    <a:gd name="connsiteX51" fmla="*/ 346716 w 496630"/>
                    <a:gd name="connsiteY51" fmla="*/ 18094 h 442341"/>
                    <a:gd name="connsiteX0" fmla="*/ 466162 w 579888"/>
                    <a:gd name="connsiteY0" fmla="*/ 0 h 442341"/>
                    <a:gd name="connsiteX1" fmla="*/ 491503 w 579888"/>
                    <a:gd name="connsiteY1" fmla="*/ 22173 h 442341"/>
                    <a:gd name="connsiteX2" fmla="*/ 488104 w 579888"/>
                    <a:gd name="connsiteY2" fmla="*/ 42570 h 442341"/>
                    <a:gd name="connsiteX3" fmla="*/ 505101 w 579888"/>
                    <a:gd name="connsiteY3" fmla="*/ 47669 h 442341"/>
                    <a:gd name="connsiteX4" fmla="*/ 506801 w 579888"/>
                    <a:gd name="connsiteY4" fmla="*/ 78264 h 442341"/>
                    <a:gd name="connsiteX5" fmla="*/ 489804 w 579888"/>
                    <a:gd name="connsiteY5" fmla="*/ 95261 h 442341"/>
                    <a:gd name="connsiteX6" fmla="*/ 508500 w 579888"/>
                    <a:gd name="connsiteY6" fmla="*/ 105459 h 442341"/>
                    <a:gd name="connsiteX7" fmla="*/ 520398 w 579888"/>
                    <a:gd name="connsiteY7" fmla="*/ 170048 h 442341"/>
                    <a:gd name="connsiteX8" fmla="*/ 549293 w 579888"/>
                    <a:gd name="connsiteY8" fmla="*/ 187045 h 442341"/>
                    <a:gd name="connsiteX9" fmla="*/ 547594 w 579888"/>
                    <a:gd name="connsiteY9" fmla="*/ 236337 h 442341"/>
                    <a:gd name="connsiteX10" fmla="*/ 576489 w 579888"/>
                    <a:gd name="connsiteY10" fmla="*/ 253334 h 442341"/>
                    <a:gd name="connsiteX11" fmla="*/ 566290 w 579888"/>
                    <a:gd name="connsiteY11" fmla="*/ 292427 h 442341"/>
                    <a:gd name="connsiteX12" fmla="*/ 579888 w 579888"/>
                    <a:gd name="connsiteY12" fmla="*/ 300926 h 442341"/>
                    <a:gd name="connsiteX13" fmla="*/ 576489 w 579888"/>
                    <a:gd name="connsiteY13" fmla="*/ 334920 h 442341"/>
                    <a:gd name="connsiteX14" fmla="*/ 540795 w 579888"/>
                    <a:gd name="connsiteY14" fmla="*/ 367214 h 442341"/>
                    <a:gd name="connsiteX15" fmla="*/ 516999 w 579888"/>
                    <a:gd name="connsiteY15" fmla="*/ 380812 h 442341"/>
                    <a:gd name="connsiteX16" fmla="*/ 491564 w 579888"/>
                    <a:gd name="connsiteY16" fmla="*/ 374029 h 442341"/>
                    <a:gd name="connsiteX17" fmla="*/ 478925 w 579888"/>
                    <a:gd name="connsiteY17" fmla="*/ 362795 h 442341"/>
                    <a:gd name="connsiteX18" fmla="*/ 458529 w 579888"/>
                    <a:gd name="connsiteY18" fmla="*/ 377072 h 442341"/>
                    <a:gd name="connsiteX19" fmla="*/ 423855 w 579888"/>
                    <a:gd name="connsiteY19" fmla="*/ 389310 h 442341"/>
                    <a:gd name="connsiteX20" fmla="*/ 415696 w 579888"/>
                    <a:gd name="connsiteY20" fmla="*/ 409707 h 442341"/>
                    <a:gd name="connsiteX21" fmla="*/ 378983 w 579888"/>
                    <a:gd name="connsiteY21" fmla="*/ 415826 h 442341"/>
                    <a:gd name="connsiteX22" fmla="*/ 368784 w 579888"/>
                    <a:gd name="connsiteY22" fmla="*/ 403588 h 442341"/>
                    <a:gd name="connsiteX23" fmla="*/ 350428 w 579888"/>
                    <a:gd name="connsiteY23" fmla="*/ 415826 h 442341"/>
                    <a:gd name="connsiteX24" fmla="*/ 317793 w 579888"/>
                    <a:gd name="connsiteY24" fmla="*/ 421945 h 442341"/>
                    <a:gd name="connsiteX25" fmla="*/ 297397 w 579888"/>
                    <a:gd name="connsiteY25" fmla="*/ 442341 h 442341"/>
                    <a:gd name="connsiteX26" fmla="*/ 283119 w 579888"/>
                    <a:gd name="connsiteY26" fmla="*/ 405628 h 442341"/>
                    <a:gd name="connsiteX27" fmla="*/ 293317 w 579888"/>
                    <a:gd name="connsiteY27" fmla="*/ 377072 h 442341"/>
                    <a:gd name="connsiteX28" fmla="*/ 270881 w 579888"/>
                    <a:gd name="connsiteY28" fmla="*/ 372993 h 442341"/>
                    <a:gd name="connsiteX29" fmla="*/ 272921 w 579888"/>
                    <a:gd name="connsiteY29" fmla="*/ 350557 h 442341"/>
                    <a:gd name="connsiteX30" fmla="*/ 272921 w 579888"/>
                    <a:gd name="connsiteY30" fmla="*/ 334240 h 442341"/>
                    <a:gd name="connsiteX31" fmla="*/ 260683 w 579888"/>
                    <a:gd name="connsiteY31" fmla="*/ 328121 h 442341"/>
                    <a:gd name="connsiteX32" fmla="*/ 232128 w 579888"/>
                    <a:gd name="connsiteY32" fmla="*/ 305685 h 442341"/>
                    <a:gd name="connsiteX33" fmla="*/ 207652 w 579888"/>
                    <a:gd name="connsiteY33" fmla="*/ 309764 h 442341"/>
                    <a:gd name="connsiteX34" fmla="*/ 185216 w 579888"/>
                    <a:gd name="connsiteY34" fmla="*/ 309764 h 442341"/>
                    <a:gd name="connsiteX35" fmla="*/ 156661 w 579888"/>
                    <a:gd name="connsiteY35" fmla="*/ 299566 h 442341"/>
                    <a:gd name="connsiteX36" fmla="*/ 168899 w 579888"/>
                    <a:gd name="connsiteY36" fmla="*/ 273050 h 442341"/>
                    <a:gd name="connsiteX37" fmla="*/ 160740 w 579888"/>
                    <a:gd name="connsiteY37" fmla="*/ 260812 h 442341"/>
                    <a:gd name="connsiteX38" fmla="*/ 140344 w 579888"/>
                    <a:gd name="connsiteY38" fmla="*/ 262852 h 442341"/>
                    <a:gd name="connsiteX39" fmla="*/ 101590 w 579888"/>
                    <a:gd name="connsiteY39" fmla="*/ 283249 h 442341"/>
                    <a:gd name="connsiteX40" fmla="*/ 99551 w 579888"/>
                    <a:gd name="connsiteY40" fmla="*/ 303645 h 442341"/>
                    <a:gd name="connsiteX41" fmla="*/ 83258 w 579888"/>
                    <a:gd name="connsiteY41" fmla="*/ 303645 h 442341"/>
                    <a:gd name="connsiteX42" fmla="*/ 0 w 579888"/>
                    <a:gd name="connsiteY42" fmla="*/ 186302 h 442341"/>
                    <a:gd name="connsiteX43" fmla="*/ 83258 w 579888"/>
                    <a:gd name="connsiteY43" fmla="*/ 101515 h 442341"/>
                    <a:gd name="connsiteX44" fmla="*/ 156661 w 579888"/>
                    <a:gd name="connsiteY44" fmla="*/ 89482 h 442341"/>
                    <a:gd name="connsiteX45" fmla="*/ 166859 w 579888"/>
                    <a:gd name="connsiteY45" fmla="*/ 75204 h 442341"/>
                    <a:gd name="connsiteX46" fmla="*/ 191335 w 579888"/>
                    <a:gd name="connsiteY46" fmla="*/ 91521 h 442341"/>
                    <a:gd name="connsiteX47" fmla="*/ 287198 w 579888"/>
                    <a:gd name="connsiteY47" fmla="*/ 79284 h 442341"/>
                    <a:gd name="connsiteX48" fmla="*/ 303516 w 579888"/>
                    <a:gd name="connsiteY48" fmla="*/ 58887 h 442341"/>
                    <a:gd name="connsiteX49" fmla="*/ 325952 w 579888"/>
                    <a:gd name="connsiteY49" fmla="*/ 71125 h 442341"/>
                    <a:gd name="connsiteX50" fmla="*/ 383062 w 579888"/>
                    <a:gd name="connsiteY50" fmla="*/ 54808 h 442341"/>
                    <a:gd name="connsiteX51" fmla="*/ 401419 w 579888"/>
                    <a:gd name="connsiteY51" fmla="*/ 20134 h 442341"/>
                    <a:gd name="connsiteX52" fmla="*/ 429974 w 579888"/>
                    <a:gd name="connsiteY52" fmla="*/ 18094 h 442341"/>
                    <a:gd name="connsiteX53" fmla="*/ 466162 w 579888"/>
                    <a:gd name="connsiteY53" fmla="*/ 0 h 442341"/>
                    <a:gd name="connsiteX0" fmla="*/ 0 w 579888"/>
                    <a:gd name="connsiteY0" fmla="*/ 186302 h 442341"/>
                    <a:gd name="connsiteX1" fmla="*/ 83258 w 579888"/>
                    <a:gd name="connsiteY1" fmla="*/ 101515 h 442341"/>
                    <a:gd name="connsiteX2" fmla="*/ 156661 w 579888"/>
                    <a:gd name="connsiteY2" fmla="*/ 89482 h 442341"/>
                    <a:gd name="connsiteX3" fmla="*/ 166859 w 579888"/>
                    <a:gd name="connsiteY3" fmla="*/ 75204 h 442341"/>
                    <a:gd name="connsiteX4" fmla="*/ 191335 w 579888"/>
                    <a:gd name="connsiteY4" fmla="*/ 91521 h 442341"/>
                    <a:gd name="connsiteX5" fmla="*/ 287198 w 579888"/>
                    <a:gd name="connsiteY5" fmla="*/ 79284 h 442341"/>
                    <a:gd name="connsiteX6" fmla="*/ 303516 w 579888"/>
                    <a:gd name="connsiteY6" fmla="*/ 58887 h 442341"/>
                    <a:gd name="connsiteX7" fmla="*/ 325952 w 579888"/>
                    <a:gd name="connsiteY7" fmla="*/ 71125 h 442341"/>
                    <a:gd name="connsiteX8" fmla="*/ 383062 w 579888"/>
                    <a:gd name="connsiteY8" fmla="*/ 54808 h 442341"/>
                    <a:gd name="connsiteX9" fmla="*/ 401419 w 579888"/>
                    <a:gd name="connsiteY9" fmla="*/ 20134 h 442341"/>
                    <a:gd name="connsiteX10" fmla="*/ 429974 w 579888"/>
                    <a:gd name="connsiteY10" fmla="*/ 18094 h 442341"/>
                    <a:gd name="connsiteX11" fmla="*/ 466162 w 579888"/>
                    <a:gd name="connsiteY11" fmla="*/ 0 h 442341"/>
                    <a:gd name="connsiteX12" fmla="*/ 491503 w 579888"/>
                    <a:gd name="connsiteY12" fmla="*/ 22173 h 442341"/>
                    <a:gd name="connsiteX13" fmla="*/ 488104 w 579888"/>
                    <a:gd name="connsiteY13" fmla="*/ 42570 h 442341"/>
                    <a:gd name="connsiteX14" fmla="*/ 505101 w 579888"/>
                    <a:gd name="connsiteY14" fmla="*/ 47669 h 442341"/>
                    <a:gd name="connsiteX15" fmla="*/ 506801 w 579888"/>
                    <a:gd name="connsiteY15" fmla="*/ 78264 h 442341"/>
                    <a:gd name="connsiteX16" fmla="*/ 489804 w 579888"/>
                    <a:gd name="connsiteY16" fmla="*/ 95261 h 442341"/>
                    <a:gd name="connsiteX17" fmla="*/ 508500 w 579888"/>
                    <a:gd name="connsiteY17" fmla="*/ 105459 h 442341"/>
                    <a:gd name="connsiteX18" fmla="*/ 520398 w 579888"/>
                    <a:gd name="connsiteY18" fmla="*/ 170048 h 442341"/>
                    <a:gd name="connsiteX19" fmla="*/ 549293 w 579888"/>
                    <a:gd name="connsiteY19" fmla="*/ 187045 h 442341"/>
                    <a:gd name="connsiteX20" fmla="*/ 547594 w 579888"/>
                    <a:gd name="connsiteY20" fmla="*/ 236337 h 442341"/>
                    <a:gd name="connsiteX21" fmla="*/ 576489 w 579888"/>
                    <a:gd name="connsiteY21" fmla="*/ 253334 h 442341"/>
                    <a:gd name="connsiteX22" fmla="*/ 566290 w 579888"/>
                    <a:gd name="connsiteY22" fmla="*/ 292427 h 442341"/>
                    <a:gd name="connsiteX23" fmla="*/ 579888 w 579888"/>
                    <a:gd name="connsiteY23" fmla="*/ 300926 h 442341"/>
                    <a:gd name="connsiteX24" fmla="*/ 576489 w 579888"/>
                    <a:gd name="connsiteY24" fmla="*/ 334920 h 442341"/>
                    <a:gd name="connsiteX25" fmla="*/ 540795 w 579888"/>
                    <a:gd name="connsiteY25" fmla="*/ 367214 h 442341"/>
                    <a:gd name="connsiteX26" fmla="*/ 516999 w 579888"/>
                    <a:gd name="connsiteY26" fmla="*/ 380812 h 442341"/>
                    <a:gd name="connsiteX27" fmla="*/ 491564 w 579888"/>
                    <a:gd name="connsiteY27" fmla="*/ 374029 h 442341"/>
                    <a:gd name="connsiteX28" fmla="*/ 478925 w 579888"/>
                    <a:gd name="connsiteY28" fmla="*/ 362795 h 442341"/>
                    <a:gd name="connsiteX29" fmla="*/ 458529 w 579888"/>
                    <a:gd name="connsiteY29" fmla="*/ 377072 h 442341"/>
                    <a:gd name="connsiteX30" fmla="*/ 423855 w 579888"/>
                    <a:gd name="connsiteY30" fmla="*/ 389310 h 442341"/>
                    <a:gd name="connsiteX31" fmla="*/ 415696 w 579888"/>
                    <a:gd name="connsiteY31" fmla="*/ 409707 h 442341"/>
                    <a:gd name="connsiteX32" fmla="*/ 378983 w 579888"/>
                    <a:gd name="connsiteY32" fmla="*/ 415826 h 442341"/>
                    <a:gd name="connsiteX33" fmla="*/ 368784 w 579888"/>
                    <a:gd name="connsiteY33" fmla="*/ 403588 h 442341"/>
                    <a:gd name="connsiteX34" fmla="*/ 350428 w 579888"/>
                    <a:gd name="connsiteY34" fmla="*/ 415826 h 442341"/>
                    <a:gd name="connsiteX35" fmla="*/ 317793 w 579888"/>
                    <a:gd name="connsiteY35" fmla="*/ 421945 h 442341"/>
                    <a:gd name="connsiteX36" fmla="*/ 297397 w 579888"/>
                    <a:gd name="connsiteY36" fmla="*/ 442341 h 442341"/>
                    <a:gd name="connsiteX37" fmla="*/ 283119 w 579888"/>
                    <a:gd name="connsiteY37" fmla="*/ 405628 h 442341"/>
                    <a:gd name="connsiteX38" fmla="*/ 293317 w 579888"/>
                    <a:gd name="connsiteY38" fmla="*/ 377072 h 442341"/>
                    <a:gd name="connsiteX39" fmla="*/ 270881 w 579888"/>
                    <a:gd name="connsiteY39" fmla="*/ 372993 h 442341"/>
                    <a:gd name="connsiteX40" fmla="*/ 272921 w 579888"/>
                    <a:gd name="connsiteY40" fmla="*/ 350557 h 442341"/>
                    <a:gd name="connsiteX41" fmla="*/ 272921 w 579888"/>
                    <a:gd name="connsiteY41" fmla="*/ 334240 h 442341"/>
                    <a:gd name="connsiteX42" fmla="*/ 260683 w 579888"/>
                    <a:gd name="connsiteY42" fmla="*/ 328121 h 442341"/>
                    <a:gd name="connsiteX43" fmla="*/ 232128 w 579888"/>
                    <a:gd name="connsiteY43" fmla="*/ 305685 h 442341"/>
                    <a:gd name="connsiteX44" fmla="*/ 207652 w 579888"/>
                    <a:gd name="connsiteY44" fmla="*/ 309764 h 442341"/>
                    <a:gd name="connsiteX45" fmla="*/ 185216 w 579888"/>
                    <a:gd name="connsiteY45" fmla="*/ 309764 h 442341"/>
                    <a:gd name="connsiteX46" fmla="*/ 156661 w 579888"/>
                    <a:gd name="connsiteY46" fmla="*/ 299566 h 442341"/>
                    <a:gd name="connsiteX47" fmla="*/ 168899 w 579888"/>
                    <a:gd name="connsiteY47" fmla="*/ 273050 h 442341"/>
                    <a:gd name="connsiteX48" fmla="*/ 160740 w 579888"/>
                    <a:gd name="connsiteY48" fmla="*/ 260812 h 442341"/>
                    <a:gd name="connsiteX49" fmla="*/ 140344 w 579888"/>
                    <a:gd name="connsiteY49" fmla="*/ 262852 h 442341"/>
                    <a:gd name="connsiteX50" fmla="*/ 101590 w 579888"/>
                    <a:gd name="connsiteY50" fmla="*/ 283249 h 442341"/>
                    <a:gd name="connsiteX51" fmla="*/ 99551 w 579888"/>
                    <a:gd name="connsiteY51" fmla="*/ 303645 h 442341"/>
                    <a:gd name="connsiteX52" fmla="*/ 83258 w 579888"/>
                    <a:gd name="connsiteY52" fmla="*/ 303645 h 442341"/>
                    <a:gd name="connsiteX53" fmla="*/ 91440 w 579888"/>
                    <a:gd name="connsiteY53" fmla="*/ 277742 h 442341"/>
                    <a:gd name="connsiteX0" fmla="*/ 0 w 579888"/>
                    <a:gd name="connsiteY0" fmla="*/ 186302 h 442341"/>
                    <a:gd name="connsiteX1" fmla="*/ 83258 w 579888"/>
                    <a:gd name="connsiteY1" fmla="*/ 101515 h 442341"/>
                    <a:gd name="connsiteX2" fmla="*/ 156661 w 579888"/>
                    <a:gd name="connsiteY2" fmla="*/ 89482 h 442341"/>
                    <a:gd name="connsiteX3" fmla="*/ 166859 w 579888"/>
                    <a:gd name="connsiteY3" fmla="*/ 75204 h 442341"/>
                    <a:gd name="connsiteX4" fmla="*/ 191335 w 579888"/>
                    <a:gd name="connsiteY4" fmla="*/ 91521 h 442341"/>
                    <a:gd name="connsiteX5" fmla="*/ 287198 w 579888"/>
                    <a:gd name="connsiteY5" fmla="*/ 79284 h 442341"/>
                    <a:gd name="connsiteX6" fmla="*/ 303516 w 579888"/>
                    <a:gd name="connsiteY6" fmla="*/ 58887 h 442341"/>
                    <a:gd name="connsiteX7" fmla="*/ 325952 w 579888"/>
                    <a:gd name="connsiteY7" fmla="*/ 71125 h 442341"/>
                    <a:gd name="connsiteX8" fmla="*/ 383062 w 579888"/>
                    <a:gd name="connsiteY8" fmla="*/ 54808 h 442341"/>
                    <a:gd name="connsiteX9" fmla="*/ 401419 w 579888"/>
                    <a:gd name="connsiteY9" fmla="*/ 20134 h 442341"/>
                    <a:gd name="connsiteX10" fmla="*/ 429974 w 579888"/>
                    <a:gd name="connsiteY10" fmla="*/ 18094 h 442341"/>
                    <a:gd name="connsiteX11" fmla="*/ 466162 w 579888"/>
                    <a:gd name="connsiteY11" fmla="*/ 0 h 442341"/>
                    <a:gd name="connsiteX12" fmla="*/ 491503 w 579888"/>
                    <a:gd name="connsiteY12" fmla="*/ 22173 h 442341"/>
                    <a:gd name="connsiteX13" fmla="*/ 488104 w 579888"/>
                    <a:gd name="connsiteY13" fmla="*/ 42570 h 442341"/>
                    <a:gd name="connsiteX14" fmla="*/ 505101 w 579888"/>
                    <a:gd name="connsiteY14" fmla="*/ 47669 h 442341"/>
                    <a:gd name="connsiteX15" fmla="*/ 506801 w 579888"/>
                    <a:gd name="connsiteY15" fmla="*/ 78264 h 442341"/>
                    <a:gd name="connsiteX16" fmla="*/ 489804 w 579888"/>
                    <a:gd name="connsiteY16" fmla="*/ 95261 h 442341"/>
                    <a:gd name="connsiteX17" fmla="*/ 508500 w 579888"/>
                    <a:gd name="connsiteY17" fmla="*/ 105459 h 442341"/>
                    <a:gd name="connsiteX18" fmla="*/ 520398 w 579888"/>
                    <a:gd name="connsiteY18" fmla="*/ 170048 h 442341"/>
                    <a:gd name="connsiteX19" fmla="*/ 549293 w 579888"/>
                    <a:gd name="connsiteY19" fmla="*/ 187045 h 442341"/>
                    <a:gd name="connsiteX20" fmla="*/ 547594 w 579888"/>
                    <a:gd name="connsiteY20" fmla="*/ 236337 h 442341"/>
                    <a:gd name="connsiteX21" fmla="*/ 576489 w 579888"/>
                    <a:gd name="connsiteY21" fmla="*/ 253334 h 442341"/>
                    <a:gd name="connsiteX22" fmla="*/ 566290 w 579888"/>
                    <a:gd name="connsiteY22" fmla="*/ 292427 h 442341"/>
                    <a:gd name="connsiteX23" fmla="*/ 579888 w 579888"/>
                    <a:gd name="connsiteY23" fmla="*/ 300926 h 442341"/>
                    <a:gd name="connsiteX24" fmla="*/ 576489 w 579888"/>
                    <a:gd name="connsiteY24" fmla="*/ 334920 h 442341"/>
                    <a:gd name="connsiteX25" fmla="*/ 540795 w 579888"/>
                    <a:gd name="connsiteY25" fmla="*/ 367214 h 442341"/>
                    <a:gd name="connsiteX26" fmla="*/ 516999 w 579888"/>
                    <a:gd name="connsiteY26" fmla="*/ 380812 h 442341"/>
                    <a:gd name="connsiteX27" fmla="*/ 491564 w 579888"/>
                    <a:gd name="connsiteY27" fmla="*/ 374029 h 442341"/>
                    <a:gd name="connsiteX28" fmla="*/ 478925 w 579888"/>
                    <a:gd name="connsiteY28" fmla="*/ 362795 h 442341"/>
                    <a:gd name="connsiteX29" fmla="*/ 458529 w 579888"/>
                    <a:gd name="connsiteY29" fmla="*/ 377072 h 442341"/>
                    <a:gd name="connsiteX30" fmla="*/ 423855 w 579888"/>
                    <a:gd name="connsiteY30" fmla="*/ 389310 h 442341"/>
                    <a:gd name="connsiteX31" fmla="*/ 415696 w 579888"/>
                    <a:gd name="connsiteY31" fmla="*/ 409707 h 442341"/>
                    <a:gd name="connsiteX32" fmla="*/ 378983 w 579888"/>
                    <a:gd name="connsiteY32" fmla="*/ 415826 h 442341"/>
                    <a:gd name="connsiteX33" fmla="*/ 368784 w 579888"/>
                    <a:gd name="connsiteY33" fmla="*/ 403588 h 442341"/>
                    <a:gd name="connsiteX34" fmla="*/ 350428 w 579888"/>
                    <a:gd name="connsiteY34" fmla="*/ 415826 h 442341"/>
                    <a:gd name="connsiteX35" fmla="*/ 317793 w 579888"/>
                    <a:gd name="connsiteY35" fmla="*/ 421945 h 442341"/>
                    <a:gd name="connsiteX36" fmla="*/ 297397 w 579888"/>
                    <a:gd name="connsiteY36" fmla="*/ 442341 h 442341"/>
                    <a:gd name="connsiteX37" fmla="*/ 283119 w 579888"/>
                    <a:gd name="connsiteY37" fmla="*/ 405628 h 442341"/>
                    <a:gd name="connsiteX38" fmla="*/ 293317 w 579888"/>
                    <a:gd name="connsiteY38" fmla="*/ 377072 h 442341"/>
                    <a:gd name="connsiteX39" fmla="*/ 270881 w 579888"/>
                    <a:gd name="connsiteY39" fmla="*/ 372993 h 442341"/>
                    <a:gd name="connsiteX40" fmla="*/ 272921 w 579888"/>
                    <a:gd name="connsiteY40" fmla="*/ 350557 h 442341"/>
                    <a:gd name="connsiteX41" fmla="*/ 272921 w 579888"/>
                    <a:gd name="connsiteY41" fmla="*/ 334240 h 442341"/>
                    <a:gd name="connsiteX42" fmla="*/ 260683 w 579888"/>
                    <a:gd name="connsiteY42" fmla="*/ 328121 h 442341"/>
                    <a:gd name="connsiteX43" fmla="*/ 232128 w 579888"/>
                    <a:gd name="connsiteY43" fmla="*/ 305685 h 442341"/>
                    <a:gd name="connsiteX44" fmla="*/ 207652 w 579888"/>
                    <a:gd name="connsiteY44" fmla="*/ 309764 h 442341"/>
                    <a:gd name="connsiteX45" fmla="*/ 185216 w 579888"/>
                    <a:gd name="connsiteY45" fmla="*/ 309764 h 442341"/>
                    <a:gd name="connsiteX46" fmla="*/ 156661 w 579888"/>
                    <a:gd name="connsiteY46" fmla="*/ 299566 h 442341"/>
                    <a:gd name="connsiteX47" fmla="*/ 168899 w 579888"/>
                    <a:gd name="connsiteY47" fmla="*/ 273050 h 442341"/>
                    <a:gd name="connsiteX48" fmla="*/ 160740 w 579888"/>
                    <a:gd name="connsiteY48" fmla="*/ 260812 h 442341"/>
                    <a:gd name="connsiteX49" fmla="*/ 140344 w 579888"/>
                    <a:gd name="connsiteY49" fmla="*/ 262852 h 442341"/>
                    <a:gd name="connsiteX50" fmla="*/ 101590 w 579888"/>
                    <a:gd name="connsiteY50" fmla="*/ 283249 h 442341"/>
                    <a:gd name="connsiteX51" fmla="*/ 99551 w 579888"/>
                    <a:gd name="connsiteY51" fmla="*/ 303645 h 442341"/>
                    <a:gd name="connsiteX52" fmla="*/ 83258 w 579888"/>
                    <a:gd name="connsiteY52" fmla="*/ 303645 h 442341"/>
                    <a:gd name="connsiteX0" fmla="*/ 0 w 496630"/>
                    <a:gd name="connsiteY0" fmla="*/ 101515 h 442341"/>
                    <a:gd name="connsiteX1" fmla="*/ 73403 w 496630"/>
                    <a:gd name="connsiteY1" fmla="*/ 89482 h 442341"/>
                    <a:gd name="connsiteX2" fmla="*/ 83601 w 496630"/>
                    <a:gd name="connsiteY2" fmla="*/ 75204 h 442341"/>
                    <a:gd name="connsiteX3" fmla="*/ 108077 w 496630"/>
                    <a:gd name="connsiteY3" fmla="*/ 91521 h 442341"/>
                    <a:gd name="connsiteX4" fmla="*/ 203940 w 496630"/>
                    <a:gd name="connsiteY4" fmla="*/ 79284 h 442341"/>
                    <a:gd name="connsiteX5" fmla="*/ 220258 w 496630"/>
                    <a:gd name="connsiteY5" fmla="*/ 58887 h 442341"/>
                    <a:gd name="connsiteX6" fmla="*/ 242694 w 496630"/>
                    <a:gd name="connsiteY6" fmla="*/ 71125 h 442341"/>
                    <a:gd name="connsiteX7" fmla="*/ 299804 w 496630"/>
                    <a:gd name="connsiteY7" fmla="*/ 54808 h 442341"/>
                    <a:gd name="connsiteX8" fmla="*/ 318161 w 496630"/>
                    <a:gd name="connsiteY8" fmla="*/ 20134 h 442341"/>
                    <a:gd name="connsiteX9" fmla="*/ 346716 w 496630"/>
                    <a:gd name="connsiteY9" fmla="*/ 18094 h 442341"/>
                    <a:gd name="connsiteX10" fmla="*/ 382904 w 496630"/>
                    <a:gd name="connsiteY10" fmla="*/ 0 h 442341"/>
                    <a:gd name="connsiteX11" fmla="*/ 408245 w 496630"/>
                    <a:gd name="connsiteY11" fmla="*/ 22173 h 442341"/>
                    <a:gd name="connsiteX12" fmla="*/ 404846 w 496630"/>
                    <a:gd name="connsiteY12" fmla="*/ 42570 h 442341"/>
                    <a:gd name="connsiteX13" fmla="*/ 421843 w 496630"/>
                    <a:gd name="connsiteY13" fmla="*/ 47669 h 442341"/>
                    <a:gd name="connsiteX14" fmla="*/ 423543 w 496630"/>
                    <a:gd name="connsiteY14" fmla="*/ 78264 h 442341"/>
                    <a:gd name="connsiteX15" fmla="*/ 406546 w 496630"/>
                    <a:gd name="connsiteY15" fmla="*/ 95261 h 442341"/>
                    <a:gd name="connsiteX16" fmla="*/ 425242 w 496630"/>
                    <a:gd name="connsiteY16" fmla="*/ 105459 h 442341"/>
                    <a:gd name="connsiteX17" fmla="*/ 437140 w 496630"/>
                    <a:gd name="connsiteY17" fmla="*/ 170048 h 442341"/>
                    <a:gd name="connsiteX18" fmla="*/ 466035 w 496630"/>
                    <a:gd name="connsiteY18" fmla="*/ 187045 h 442341"/>
                    <a:gd name="connsiteX19" fmla="*/ 464336 w 496630"/>
                    <a:gd name="connsiteY19" fmla="*/ 236337 h 442341"/>
                    <a:gd name="connsiteX20" fmla="*/ 493231 w 496630"/>
                    <a:gd name="connsiteY20" fmla="*/ 253334 h 442341"/>
                    <a:gd name="connsiteX21" fmla="*/ 483032 w 496630"/>
                    <a:gd name="connsiteY21" fmla="*/ 292427 h 442341"/>
                    <a:gd name="connsiteX22" fmla="*/ 496630 w 496630"/>
                    <a:gd name="connsiteY22" fmla="*/ 300926 h 442341"/>
                    <a:gd name="connsiteX23" fmla="*/ 493231 w 496630"/>
                    <a:gd name="connsiteY23" fmla="*/ 334920 h 442341"/>
                    <a:gd name="connsiteX24" fmla="*/ 457537 w 496630"/>
                    <a:gd name="connsiteY24" fmla="*/ 367214 h 442341"/>
                    <a:gd name="connsiteX25" fmla="*/ 433741 w 496630"/>
                    <a:gd name="connsiteY25" fmla="*/ 380812 h 442341"/>
                    <a:gd name="connsiteX26" fmla="*/ 408306 w 496630"/>
                    <a:gd name="connsiteY26" fmla="*/ 374029 h 442341"/>
                    <a:gd name="connsiteX27" fmla="*/ 395667 w 496630"/>
                    <a:gd name="connsiteY27" fmla="*/ 362795 h 442341"/>
                    <a:gd name="connsiteX28" fmla="*/ 375271 w 496630"/>
                    <a:gd name="connsiteY28" fmla="*/ 377072 h 442341"/>
                    <a:gd name="connsiteX29" fmla="*/ 340597 w 496630"/>
                    <a:gd name="connsiteY29" fmla="*/ 389310 h 442341"/>
                    <a:gd name="connsiteX30" fmla="*/ 332438 w 496630"/>
                    <a:gd name="connsiteY30" fmla="*/ 409707 h 442341"/>
                    <a:gd name="connsiteX31" fmla="*/ 295725 w 496630"/>
                    <a:gd name="connsiteY31" fmla="*/ 415826 h 442341"/>
                    <a:gd name="connsiteX32" fmla="*/ 285526 w 496630"/>
                    <a:gd name="connsiteY32" fmla="*/ 403588 h 442341"/>
                    <a:gd name="connsiteX33" fmla="*/ 267170 w 496630"/>
                    <a:gd name="connsiteY33" fmla="*/ 415826 h 442341"/>
                    <a:gd name="connsiteX34" fmla="*/ 234535 w 496630"/>
                    <a:gd name="connsiteY34" fmla="*/ 421945 h 442341"/>
                    <a:gd name="connsiteX35" fmla="*/ 214139 w 496630"/>
                    <a:gd name="connsiteY35" fmla="*/ 442341 h 442341"/>
                    <a:gd name="connsiteX36" fmla="*/ 199861 w 496630"/>
                    <a:gd name="connsiteY36" fmla="*/ 405628 h 442341"/>
                    <a:gd name="connsiteX37" fmla="*/ 210059 w 496630"/>
                    <a:gd name="connsiteY37" fmla="*/ 377072 h 442341"/>
                    <a:gd name="connsiteX38" fmla="*/ 187623 w 496630"/>
                    <a:gd name="connsiteY38" fmla="*/ 372993 h 442341"/>
                    <a:gd name="connsiteX39" fmla="*/ 189663 w 496630"/>
                    <a:gd name="connsiteY39" fmla="*/ 350557 h 442341"/>
                    <a:gd name="connsiteX40" fmla="*/ 189663 w 496630"/>
                    <a:gd name="connsiteY40" fmla="*/ 334240 h 442341"/>
                    <a:gd name="connsiteX41" fmla="*/ 177425 w 496630"/>
                    <a:gd name="connsiteY41" fmla="*/ 328121 h 442341"/>
                    <a:gd name="connsiteX42" fmla="*/ 148870 w 496630"/>
                    <a:gd name="connsiteY42" fmla="*/ 305685 h 442341"/>
                    <a:gd name="connsiteX43" fmla="*/ 124394 w 496630"/>
                    <a:gd name="connsiteY43" fmla="*/ 309764 h 442341"/>
                    <a:gd name="connsiteX44" fmla="*/ 101958 w 496630"/>
                    <a:gd name="connsiteY44" fmla="*/ 309764 h 442341"/>
                    <a:gd name="connsiteX45" fmla="*/ 73403 w 496630"/>
                    <a:gd name="connsiteY45" fmla="*/ 299566 h 442341"/>
                    <a:gd name="connsiteX46" fmla="*/ 85641 w 496630"/>
                    <a:gd name="connsiteY46" fmla="*/ 273050 h 442341"/>
                    <a:gd name="connsiteX47" fmla="*/ 77482 w 496630"/>
                    <a:gd name="connsiteY47" fmla="*/ 260812 h 442341"/>
                    <a:gd name="connsiteX48" fmla="*/ 57086 w 496630"/>
                    <a:gd name="connsiteY48" fmla="*/ 262852 h 442341"/>
                    <a:gd name="connsiteX49" fmla="*/ 18332 w 496630"/>
                    <a:gd name="connsiteY49" fmla="*/ 283249 h 442341"/>
                    <a:gd name="connsiteX50" fmla="*/ 16293 w 496630"/>
                    <a:gd name="connsiteY50" fmla="*/ 303645 h 442341"/>
                    <a:gd name="connsiteX51" fmla="*/ 0 w 496630"/>
                    <a:gd name="connsiteY51" fmla="*/ 303645 h 442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496630" h="442341">
                      <a:moveTo>
                        <a:pt x="0" y="101515"/>
                      </a:moveTo>
                      <a:lnTo>
                        <a:pt x="73403" y="89482"/>
                      </a:lnTo>
                      <a:lnTo>
                        <a:pt x="83601" y="75204"/>
                      </a:lnTo>
                      <a:lnTo>
                        <a:pt x="108077" y="91521"/>
                      </a:lnTo>
                      <a:lnTo>
                        <a:pt x="203940" y="79284"/>
                      </a:lnTo>
                      <a:lnTo>
                        <a:pt x="220258" y="58887"/>
                      </a:lnTo>
                      <a:lnTo>
                        <a:pt x="242694" y="71125"/>
                      </a:lnTo>
                      <a:lnTo>
                        <a:pt x="299804" y="54808"/>
                      </a:lnTo>
                      <a:lnTo>
                        <a:pt x="318161" y="20134"/>
                      </a:lnTo>
                      <a:lnTo>
                        <a:pt x="346716" y="18094"/>
                      </a:lnTo>
                      <a:lnTo>
                        <a:pt x="382904" y="0"/>
                      </a:lnTo>
                      <a:lnTo>
                        <a:pt x="408245" y="22173"/>
                      </a:lnTo>
                      <a:lnTo>
                        <a:pt x="404846" y="42570"/>
                      </a:lnTo>
                      <a:lnTo>
                        <a:pt x="421843" y="47669"/>
                      </a:lnTo>
                      <a:cubicBezTo>
                        <a:pt x="422410" y="57867"/>
                        <a:pt x="422976" y="68066"/>
                        <a:pt x="423543" y="78264"/>
                      </a:cubicBezTo>
                      <a:lnTo>
                        <a:pt x="406546" y="95261"/>
                      </a:lnTo>
                      <a:lnTo>
                        <a:pt x="425242" y="105459"/>
                      </a:lnTo>
                      <a:lnTo>
                        <a:pt x="437140" y="170048"/>
                      </a:lnTo>
                      <a:lnTo>
                        <a:pt x="466035" y="187045"/>
                      </a:lnTo>
                      <a:cubicBezTo>
                        <a:pt x="465469" y="203476"/>
                        <a:pt x="464902" y="219906"/>
                        <a:pt x="464336" y="236337"/>
                      </a:cubicBezTo>
                      <a:lnTo>
                        <a:pt x="493231" y="253334"/>
                      </a:lnTo>
                      <a:lnTo>
                        <a:pt x="483032" y="292427"/>
                      </a:lnTo>
                      <a:lnTo>
                        <a:pt x="496630" y="300926"/>
                      </a:lnTo>
                      <a:lnTo>
                        <a:pt x="493231" y="334920"/>
                      </a:lnTo>
                      <a:lnTo>
                        <a:pt x="457537" y="367214"/>
                      </a:lnTo>
                      <a:lnTo>
                        <a:pt x="433741" y="380812"/>
                      </a:lnTo>
                      <a:lnTo>
                        <a:pt x="408306" y="374029"/>
                      </a:lnTo>
                      <a:lnTo>
                        <a:pt x="395667" y="362795"/>
                      </a:lnTo>
                      <a:lnTo>
                        <a:pt x="375271" y="377072"/>
                      </a:lnTo>
                      <a:lnTo>
                        <a:pt x="340597" y="389310"/>
                      </a:lnTo>
                      <a:lnTo>
                        <a:pt x="332438" y="409707"/>
                      </a:lnTo>
                      <a:lnTo>
                        <a:pt x="295725" y="415826"/>
                      </a:lnTo>
                      <a:lnTo>
                        <a:pt x="285526" y="403588"/>
                      </a:lnTo>
                      <a:lnTo>
                        <a:pt x="267170" y="415826"/>
                      </a:lnTo>
                      <a:lnTo>
                        <a:pt x="234535" y="421945"/>
                      </a:lnTo>
                      <a:lnTo>
                        <a:pt x="214139" y="442341"/>
                      </a:lnTo>
                      <a:lnTo>
                        <a:pt x="199861" y="405628"/>
                      </a:lnTo>
                      <a:lnTo>
                        <a:pt x="210059" y="377072"/>
                      </a:lnTo>
                      <a:lnTo>
                        <a:pt x="187623" y="372993"/>
                      </a:lnTo>
                      <a:lnTo>
                        <a:pt x="189663" y="350557"/>
                      </a:lnTo>
                      <a:lnTo>
                        <a:pt x="189663" y="334240"/>
                      </a:lnTo>
                      <a:lnTo>
                        <a:pt x="177425" y="328121"/>
                      </a:lnTo>
                      <a:lnTo>
                        <a:pt x="148870" y="305685"/>
                      </a:lnTo>
                      <a:lnTo>
                        <a:pt x="124394" y="309764"/>
                      </a:lnTo>
                      <a:lnTo>
                        <a:pt x="101958" y="309764"/>
                      </a:lnTo>
                      <a:lnTo>
                        <a:pt x="73403" y="299566"/>
                      </a:lnTo>
                      <a:lnTo>
                        <a:pt x="85641" y="273050"/>
                      </a:lnTo>
                      <a:lnTo>
                        <a:pt x="77482" y="260812"/>
                      </a:lnTo>
                      <a:lnTo>
                        <a:pt x="57086" y="262852"/>
                      </a:lnTo>
                      <a:lnTo>
                        <a:pt x="18332" y="283249"/>
                      </a:lnTo>
                      <a:lnTo>
                        <a:pt x="16293" y="303645"/>
                      </a:lnTo>
                      <a:lnTo>
                        <a:pt x="0" y="303645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53E6B525-979A-8BBB-817A-DCBEE9CE744F}"/>
                    </a:ext>
                  </a:extLst>
                </p:cNvPr>
                <p:cNvSpPr/>
                <p:nvPr/>
              </p:nvSpPr>
              <p:spPr>
                <a:xfrm>
                  <a:off x="1616443" y="2797991"/>
                  <a:ext cx="781865" cy="752968"/>
                </a:xfrm>
                <a:custGeom>
                  <a:avLst/>
                  <a:gdLst>
                    <a:gd name="connsiteX0" fmla="*/ 489516 w 781865"/>
                    <a:gd name="connsiteY0" fmla="*/ 0 h 752968"/>
                    <a:gd name="connsiteX1" fmla="*/ 496314 w 781865"/>
                    <a:gd name="connsiteY1" fmla="*/ 32295 h 752968"/>
                    <a:gd name="connsiteX2" fmla="*/ 494615 w 781865"/>
                    <a:gd name="connsiteY2" fmla="*/ 52691 h 752968"/>
                    <a:gd name="connsiteX3" fmla="*/ 504813 w 781865"/>
                    <a:gd name="connsiteY3" fmla="*/ 105382 h 752968"/>
                    <a:gd name="connsiteX4" fmla="*/ 513312 w 781865"/>
                    <a:gd name="connsiteY4" fmla="*/ 117280 h 752968"/>
                    <a:gd name="connsiteX5" fmla="*/ 530309 w 781865"/>
                    <a:gd name="connsiteY5" fmla="*/ 107082 h 752968"/>
                    <a:gd name="connsiteX6" fmla="*/ 545606 w 781865"/>
                    <a:gd name="connsiteY6" fmla="*/ 122379 h 752968"/>
                    <a:gd name="connsiteX7" fmla="*/ 545606 w 781865"/>
                    <a:gd name="connsiteY7" fmla="*/ 158073 h 752968"/>
                    <a:gd name="connsiteX8" fmla="*/ 526909 w 781865"/>
                    <a:gd name="connsiteY8" fmla="*/ 171671 h 752968"/>
                    <a:gd name="connsiteX9" fmla="*/ 515011 w 781865"/>
                    <a:gd name="connsiteY9" fmla="*/ 161472 h 752968"/>
                    <a:gd name="connsiteX10" fmla="*/ 487816 w 781865"/>
                    <a:gd name="connsiteY10" fmla="*/ 166572 h 752968"/>
                    <a:gd name="connsiteX11" fmla="*/ 474218 w 781865"/>
                    <a:gd name="connsiteY11" fmla="*/ 176770 h 752968"/>
                    <a:gd name="connsiteX12" fmla="*/ 477618 w 781865"/>
                    <a:gd name="connsiteY12" fmla="*/ 195467 h 752968"/>
                    <a:gd name="connsiteX13" fmla="*/ 469119 w 781865"/>
                    <a:gd name="connsiteY13" fmla="*/ 205665 h 752968"/>
                    <a:gd name="connsiteX14" fmla="*/ 452122 w 781865"/>
                    <a:gd name="connsiteY14" fmla="*/ 220962 h 752968"/>
                    <a:gd name="connsiteX15" fmla="*/ 447023 w 781865"/>
                    <a:gd name="connsiteY15" fmla="*/ 234560 h 752968"/>
                    <a:gd name="connsiteX16" fmla="*/ 436825 w 781865"/>
                    <a:gd name="connsiteY16" fmla="*/ 237959 h 752968"/>
                    <a:gd name="connsiteX17" fmla="*/ 424927 w 781865"/>
                    <a:gd name="connsiteY17" fmla="*/ 271953 h 752968"/>
                    <a:gd name="connsiteX18" fmla="*/ 399431 w 781865"/>
                    <a:gd name="connsiteY18" fmla="*/ 282152 h 752968"/>
                    <a:gd name="connsiteX19" fmla="*/ 397731 w 781865"/>
                    <a:gd name="connsiteY19" fmla="*/ 307647 h 752968"/>
                    <a:gd name="connsiteX20" fmla="*/ 443624 w 781865"/>
                    <a:gd name="connsiteY20" fmla="*/ 348440 h 752968"/>
                    <a:gd name="connsiteX21" fmla="*/ 438524 w 781865"/>
                    <a:gd name="connsiteY21" fmla="*/ 368837 h 752968"/>
                    <a:gd name="connsiteX22" fmla="*/ 464020 w 781865"/>
                    <a:gd name="connsiteY22" fmla="*/ 372236 h 752968"/>
                    <a:gd name="connsiteX23" fmla="*/ 477618 w 781865"/>
                    <a:gd name="connsiteY23" fmla="*/ 401131 h 752968"/>
                    <a:gd name="connsiteX24" fmla="*/ 477618 w 781865"/>
                    <a:gd name="connsiteY24" fmla="*/ 433426 h 752968"/>
                    <a:gd name="connsiteX25" fmla="*/ 462320 w 781865"/>
                    <a:gd name="connsiteY25" fmla="*/ 436825 h 752968"/>
                    <a:gd name="connsiteX26" fmla="*/ 450422 w 781865"/>
                    <a:gd name="connsiteY26" fmla="*/ 479318 h 752968"/>
                    <a:gd name="connsiteX27" fmla="*/ 465720 w 781865"/>
                    <a:gd name="connsiteY27" fmla="*/ 492916 h 752968"/>
                    <a:gd name="connsiteX28" fmla="*/ 469119 w 781865"/>
                    <a:gd name="connsiteY28" fmla="*/ 515012 h 752968"/>
                    <a:gd name="connsiteX29" fmla="*/ 492915 w 781865"/>
                    <a:gd name="connsiteY29" fmla="*/ 499714 h 752968"/>
                    <a:gd name="connsiteX30" fmla="*/ 504813 w 781865"/>
                    <a:gd name="connsiteY30" fmla="*/ 481018 h 752968"/>
                    <a:gd name="connsiteX31" fmla="*/ 540507 w 781865"/>
                    <a:gd name="connsiteY31" fmla="*/ 481018 h 752968"/>
                    <a:gd name="connsiteX32" fmla="*/ 571102 w 781865"/>
                    <a:gd name="connsiteY32" fmla="*/ 491216 h 752968"/>
                    <a:gd name="connsiteX33" fmla="*/ 594897 w 781865"/>
                    <a:gd name="connsiteY33" fmla="*/ 487816 h 752968"/>
                    <a:gd name="connsiteX34" fmla="*/ 623792 w 781865"/>
                    <a:gd name="connsiteY34" fmla="*/ 475918 h 752968"/>
                    <a:gd name="connsiteX35" fmla="*/ 654387 w 781865"/>
                    <a:gd name="connsiteY35" fmla="*/ 482717 h 752968"/>
                    <a:gd name="connsiteX36" fmla="*/ 662886 w 781865"/>
                    <a:gd name="connsiteY36" fmla="*/ 462321 h 752968"/>
                    <a:gd name="connsiteX37" fmla="*/ 676483 w 781865"/>
                    <a:gd name="connsiteY37" fmla="*/ 469120 h 752968"/>
                    <a:gd name="connsiteX38" fmla="*/ 686682 w 781865"/>
                    <a:gd name="connsiteY38" fmla="*/ 499714 h 752968"/>
                    <a:gd name="connsiteX39" fmla="*/ 657787 w 781865"/>
                    <a:gd name="connsiteY39" fmla="*/ 508213 h 752968"/>
                    <a:gd name="connsiteX40" fmla="*/ 656087 w 781865"/>
                    <a:gd name="connsiteY40" fmla="*/ 560904 h 752968"/>
                    <a:gd name="connsiteX41" fmla="*/ 690081 w 781865"/>
                    <a:gd name="connsiteY41" fmla="*/ 581300 h 752968"/>
                    <a:gd name="connsiteX42" fmla="*/ 701979 w 781865"/>
                    <a:gd name="connsiteY42" fmla="*/ 618694 h 752968"/>
                    <a:gd name="connsiteX43" fmla="*/ 725775 w 781865"/>
                    <a:gd name="connsiteY43" fmla="*/ 627193 h 752968"/>
                    <a:gd name="connsiteX44" fmla="*/ 727475 w 781865"/>
                    <a:gd name="connsiteY44" fmla="*/ 644190 h 752968"/>
                    <a:gd name="connsiteX45" fmla="*/ 751270 w 781865"/>
                    <a:gd name="connsiteY45" fmla="*/ 650988 h 752968"/>
                    <a:gd name="connsiteX46" fmla="*/ 758069 w 781865"/>
                    <a:gd name="connsiteY46" fmla="*/ 639090 h 752968"/>
                    <a:gd name="connsiteX47" fmla="*/ 781865 w 781865"/>
                    <a:gd name="connsiteY47" fmla="*/ 654388 h 752968"/>
                    <a:gd name="connsiteX48" fmla="*/ 763168 w 781865"/>
                    <a:gd name="connsiteY48" fmla="*/ 679883 h 752968"/>
                    <a:gd name="connsiteX49" fmla="*/ 766568 w 781865"/>
                    <a:gd name="connsiteY49" fmla="*/ 718977 h 752968"/>
                    <a:gd name="connsiteX50" fmla="*/ 727475 w 781865"/>
                    <a:gd name="connsiteY50" fmla="*/ 727475 h 752968"/>
                    <a:gd name="connsiteX51" fmla="*/ 732574 w 781865"/>
                    <a:gd name="connsiteY51" fmla="*/ 746172 h 752968"/>
                    <a:gd name="connsiteX52" fmla="*/ 727869 w 781865"/>
                    <a:gd name="connsiteY52" fmla="*/ 752968 h 752968"/>
                    <a:gd name="connsiteX53" fmla="*/ 270306 w 781865"/>
                    <a:gd name="connsiteY53" fmla="*/ 752968 h 752968"/>
                    <a:gd name="connsiteX54" fmla="*/ 266854 w 781865"/>
                    <a:gd name="connsiteY54" fmla="*/ 730875 h 752968"/>
                    <a:gd name="connsiteX55" fmla="*/ 227761 w 781865"/>
                    <a:gd name="connsiteY55" fmla="*/ 710478 h 752968"/>
                    <a:gd name="connsiteX56" fmla="*/ 231160 w 781865"/>
                    <a:gd name="connsiteY56" fmla="*/ 701980 h 752968"/>
                    <a:gd name="connsiteX57" fmla="*/ 239659 w 781865"/>
                    <a:gd name="connsiteY57" fmla="*/ 690082 h 752968"/>
                    <a:gd name="connsiteX58" fmla="*/ 263455 w 781865"/>
                    <a:gd name="connsiteY58" fmla="*/ 688382 h 752968"/>
                    <a:gd name="connsiteX59" fmla="*/ 268554 w 781865"/>
                    <a:gd name="connsiteY59" fmla="*/ 662886 h 752968"/>
                    <a:gd name="connsiteX60" fmla="*/ 263455 w 781865"/>
                    <a:gd name="connsiteY60" fmla="*/ 656088 h 752968"/>
                    <a:gd name="connsiteX61" fmla="*/ 241359 w 781865"/>
                    <a:gd name="connsiteY61" fmla="*/ 647589 h 752968"/>
                    <a:gd name="connsiteX62" fmla="*/ 239659 w 781865"/>
                    <a:gd name="connsiteY62" fmla="*/ 630592 h 752968"/>
                    <a:gd name="connsiteX63" fmla="*/ 215863 w 781865"/>
                    <a:gd name="connsiteY63" fmla="*/ 630592 h 752968"/>
                    <a:gd name="connsiteX64" fmla="*/ 212463 w 781865"/>
                    <a:gd name="connsiteY64" fmla="*/ 616994 h 752968"/>
                    <a:gd name="connsiteX65" fmla="*/ 163172 w 781865"/>
                    <a:gd name="connsiteY65" fmla="*/ 589799 h 752968"/>
                    <a:gd name="connsiteX66" fmla="*/ 144475 w 781865"/>
                    <a:gd name="connsiteY66" fmla="*/ 591499 h 752968"/>
                    <a:gd name="connsiteX67" fmla="*/ 139376 w 781865"/>
                    <a:gd name="connsiteY67" fmla="*/ 579601 h 752968"/>
                    <a:gd name="connsiteX68" fmla="*/ 90085 w 781865"/>
                    <a:gd name="connsiteY68" fmla="*/ 542207 h 752968"/>
                    <a:gd name="connsiteX69" fmla="*/ 64589 w 781865"/>
                    <a:gd name="connsiteY69" fmla="*/ 496315 h 752968"/>
                    <a:gd name="connsiteX70" fmla="*/ 0 w 781865"/>
                    <a:gd name="connsiteY70" fmla="*/ 499714 h 752968"/>
                    <a:gd name="connsiteX71" fmla="*/ 3399 w 781865"/>
                    <a:gd name="connsiteY71" fmla="*/ 484417 h 752968"/>
                    <a:gd name="connsiteX72" fmla="*/ 3399 w 781865"/>
                    <a:gd name="connsiteY72" fmla="*/ 474219 h 752968"/>
                    <a:gd name="connsiteX73" fmla="*/ 11898 w 781865"/>
                    <a:gd name="connsiteY73" fmla="*/ 467420 h 752968"/>
                    <a:gd name="connsiteX74" fmla="*/ 20397 w 781865"/>
                    <a:gd name="connsiteY74" fmla="*/ 443624 h 752968"/>
                    <a:gd name="connsiteX75" fmla="*/ 37394 w 781865"/>
                    <a:gd name="connsiteY75" fmla="*/ 426627 h 752968"/>
                    <a:gd name="connsiteX76" fmla="*/ 13598 w 781865"/>
                    <a:gd name="connsiteY76" fmla="*/ 413029 h 752968"/>
                    <a:gd name="connsiteX77" fmla="*/ 32294 w 781865"/>
                    <a:gd name="connsiteY77" fmla="*/ 384134 h 752968"/>
                    <a:gd name="connsiteX78" fmla="*/ 69688 w 781865"/>
                    <a:gd name="connsiteY78" fmla="*/ 377335 h 752968"/>
                    <a:gd name="connsiteX79" fmla="*/ 83286 w 781865"/>
                    <a:gd name="connsiteY79" fmla="*/ 351840 h 752968"/>
                    <a:gd name="connsiteX80" fmla="*/ 74787 w 781865"/>
                    <a:gd name="connsiteY80" fmla="*/ 339942 h 752968"/>
                    <a:gd name="connsiteX81" fmla="*/ 64589 w 781865"/>
                    <a:gd name="connsiteY81" fmla="*/ 319545 h 752968"/>
                    <a:gd name="connsiteX82" fmla="*/ 23796 w 781865"/>
                    <a:gd name="connsiteY82" fmla="*/ 312746 h 752968"/>
                    <a:gd name="connsiteX83" fmla="*/ 33994 w 781865"/>
                    <a:gd name="connsiteY83" fmla="*/ 297449 h 752968"/>
                    <a:gd name="connsiteX84" fmla="*/ 69688 w 781865"/>
                    <a:gd name="connsiteY84" fmla="*/ 270254 h 752968"/>
                    <a:gd name="connsiteX85" fmla="*/ 57790 w 781865"/>
                    <a:gd name="connsiteY85" fmla="*/ 241359 h 752968"/>
                    <a:gd name="connsiteX86" fmla="*/ 91784 w 781865"/>
                    <a:gd name="connsiteY86" fmla="*/ 248158 h 752968"/>
                    <a:gd name="connsiteX87" fmla="*/ 108781 w 781865"/>
                    <a:gd name="connsiteY87" fmla="*/ 239659 h 752968"/>
                    <a:gd name="connsiteX88" fmla="*/ 100283 w 781865"/>
                    <a:gd name="connsiteY88" fmla="*/ 227761 h 752968"/>
                    <a:gd name="connsiteX89" fmla="*/ 107082 w 781865"/>
                    <a:gd name="connsiteY89" fmla="*/ 220962 h 752968"/>
                    <a:gd name="connsiteX90" fmla="*/ 101982 w 781865"/>
                    <a:gd name="connsiteY90" fmla="*/ 203965 h 752968"/>
                    <a:gd name="connsiteX91" fmla="*/ 67988 w 781865"/>
                    <a:gd name="connsiteY91" fmla="*/ 188668 h 752968"/>
                    <a:gd name="connsiteX92" fmla="*/ 69688 w 781865"/>
                    <a:gd name="connsiteY92" fmla="*/ 168271 h 752968"/>
                    <a:gd name="connsiteX93" fmla="*/ 56091 w 781865"/>
                    <a:gd name="connsiteY93" fmla="*/ 146175 h 752968"/>
                    <a:gd name="connsiteX94" fmla="*/ 39093 w 781865"/>
                    <a:gd name="connsiteY94" fmla="*/ 130878 h 752968"/>
                    <a:gd name="connsiteX95" fmla="*/ 6799 w 781865"/>
                    <a:gd name="connsiteY95" fmla="*/ 110481 h 752968"/>
                    <a:gd name="connsiteX96" fmla="*/ 15298 w 781865"/>
                    <a:gd name="connsiteY96" fmla="*/ 78187 h 752968"/>
                    <a:gd name="connsiteX97" fmla="*/ 32294 w 781865"/>
                    <a:gd name="connsiteY97" fmla="*/ 67988 h 752968"/>
                    <a:gd name="connsiteX98" fmla="*/ 35694 w 781865"/>
                    <a:gd name="connsiteY98" fmla="*/ 93484 h 752968"/>
                    <a:gd name="connsiteX99" fmla="*/ 62889 w 781865"/>
                    <a:gd name="connsiteY99" fmla="*/ 105382 h 752968"/>
                    <a:gd name="connsiteX100" fmla="*/ 83286 w 781865"/>
                    <a:gd name="connsiteY100" fmla="*/ 101983 h 752968"/>
                    <a:gd name="connsiteX101" fmla="*/ 101982 w 781865"/>
                    <a:gd name="connsiteY101" fmla="*/ 110481 h 752968"/>
                    <a:gd name="connsiteX102" fmla="*/ 125778 w 781865"/>
                    <a:gd name="connsiteY102" fmla="*/ 95184 h 752968"/>
                    <a:gd name="connsiteX103" fmla="*/ 132577 w 781865"/>
                    <a:gd name="connsiteY103" fmla="*/ 78187 h 752968"/>
                    <a:gd name="connsiteX104" fmla="*/ 146175 w 781865"/>
                    <a:gd name="connsiteY104" fmla="*/ 79886 h 752968"/>
                    <a:gd name="connsiteX105" fmla="*/ 195466 w 781865"/>
                    <a:gd name="connsiteY105" fmla="*/ 81586 h 752968"/>
                    <a:gd name="connsiteX106" fmla="*/ 217563 w 781865"/>
                    <a:gd name="connsiteY106" fmla="*/ 71388 h 752968"/>
                    <a:gd name="connsiteX107" fmla="*/ 237959 w 781865"/>
                    <a:gd name="connsiteY107" fmla="*/ 56091 h 752968"/>
                    <a:gd name="connsiteX108" fmla="*/ 292350 w 781865"/>
                    <a:gd name="connsiteY108" fmla="*/ 49292 h 752968"/>
                    <a:gd name="connsiteX109" fmla="*/ 297449 w 781865"/>
                    <a:gd name="connsiteY109" fmla="*/ 39093 h 752968"/>
                    <a:gd name="connsiteX110" fmla="*/ 329743 w 781865"/>
                    <a:gd name="connsiteY110" fmla="*/ 35694 h 752968"/>
                    <a:gd name="connsiteX111" fmla="*/ 351839 w 781865"/>
                    <a:gd name="connsiteY111" fmla="*/ 25496 h 752968"/>
                    <a:gd name="connsiteX112" fmla="*/ 362038 w 781865"/>
                    <a:gd name="connsiteY112" fmla="*/ 35694 h 752968"/>
                    <a:gd name="connsiteX113" fmla="*/ 365437 w 781865"/>
                    <a:gd name="connsiteY113" fmla="*/ 54391 h 752968"/>
                    <a:gd name="connsiteX114" fmla="*/ 397731 w 781865"/>
                    <a:gd name="connsiteY114" fmla="*/ 28895 h 752968"/>
                    <a:gd name="connsiteX115" fmla="*/ 414728 w 781865"/>
                    <a:gd name="connsiteY115" fmla="*/ 10198 h 752968"/>
                    <a:gd name="connsiteX0" fmla="*/ 489516 w 781865"/>
                    <a:gd name="connsiteY0" fmla="*/ 0 h 797697"/>
                    <a:gd name="connsiteX1" fmla="*/ 496314 w 781865"/>
                    <a:gd name="connsiteY1" fmla="*/ 32295 h 797697"/>
                    <a:gd name="connsiteX2" fmla="*/ 494615 w 781865"/>
                    <a:gd name="connsiteY2" fmla="*/ 52691 h 797697"/>
                    <a:gd name="connsiteX3" fmla="*/ 504813 w 781865"/>
                    <a:gd name="connsiteY3" fmla="*/ 105382 h 797697"/>
                    <a:gd name="connsiteX4" fmla="*/ 513312 w 781865"/>
                    <a:gd name="connsiteY4" fmla="*/ 117280 h 797697"/>
                    <a:gd name="connsiteX5" fmla="*/ 530309 w 781865"/>
                    <a:gd name="connsiteY5" fmla="*/ 107082 h 797697"/>
                    <a:gd name="connsiteX6" fmla="*/ 545606 w 781865"/>
                    <a:gd name="connsiteY6" fmla="*/ 122379 h 797697"/>
                    <a:gd name="connsiteX7" fmla="*/ 545606 w 781865"/>
                    <a:gd name="connsiteY7" fmla="*/ 158073 h 797697"/>
                    <a:gd name="connsiteX8" fmla="*/ 526909 w 781865"/>
                    <a:gd name="connsiteY8" fmla="*/ 171671 h 797697"/>
                    <a:gd name="connsiteX9" fmla="*/ 515011 w 781865"/>
                    <a:gd name="connsiteY9" fmla="*/ 161472 h 797697"/>
                    <a:gd name="connsiteX10" fmla="*/ 487816 w 781865"/>
                    <a:gd name="connsiteY10" fmla="*/ 166572 h 797697"/>
                    <a:gd name="connsiteX11" fmla="*/ 474218 w 781865"/>
                    <a:gd name="connsiteY11" fmla="*/ 176770 h 797697"/>
                    <a:gd name="connsiteX12" fmla="*/ 477618 w 781865"/>
                    <a:gd name="connsiteY12" fmla="*/ 195467 h 797697"/>
                    <a:gd name="connsiteX13" fmla="*/ 469119 w 781865"/>
                    <a:gd name="connsiteY13" fmla="*/ 205665 h 797697"/>
                    <a:gd name="connsiteX14" fmla="*/ 452122 w 781865"/>
                    <a:gd name="connsiteY14" fmla="*/ 220962 h 797697"/>
                    <a:gd name="connsiteX15" fmla="*/ 447023 w 781865"/>
                    <a:gd name="connsiteY15" fmla="*/ 234560 h 797697"/>
                    <a:gd name="connsiteX16" fmla="*/ 436825 w 781865"/>
                    <a:gd name="connsiteY16" fmla="*/ 237959 h 797697"/>
                    <a:gd name="connsiteX17" fmla="*/ 424927 w 781865"/>
                    <a:gd name="connsiteY17" fmla="*/ 271953 h 797697"/>
                    <a:gd name="connsiteX18" fmla="*/ 399431 w 781865"/>
                    <a:gd name="connsiteY18" fmla="*/ 282152 h 797697"/>
                    <a:gd name="connsiteX19" fmla="*/ 397731 w 781865"/>
                    <a:gd name="connsiteY19" fmla="*/ 307647 h 797697"/>
                    <a:gd name="connsiteX20" fmla="*/ 443624 w 781865"/>
                    <a:gd name="connsiteY20" fmla="*/ 348440 h 797697"/>
                    <a:gd name="connsiteX21" fmla="*/ 438524 w 781865"/>
                    <a:gd name="connsiteY21" fmla="*/ 368837 h 797697"/>
                    <a:gd name="connsiteX22" fmla="*/ 464020 w 781865"/>
                    <a:gd name="connsiteY22" fmla="*/ 372236 h 797697"/>
                    <a:gd name="connsiteX23" fmla="*/ 477618 w 781865"/>
                    <a:gd name="connsiteY23" fmla="*/ 401131 h 797697"/>
                    <a:gd name="connsiteX24" fmla="*/ 477618 w 781865"/>
                    <a:gd name="connsiteY24" fmla="*/ 433426 h 797697"/>
                    <a:gd name="connsiteX25" fmla="*/ 462320 w 781865"/>
                    <a:gd name="connsiteY25" fmla="*/ 436825 h 797697"/>
                    <a:gd name="connsiteX26" fmla="*/ 450422 w 781865"/>
                    <a:gd name="connsiteY26" fmla="*/ 479318 h 797697"/>
                    <a:gd name="connsiteX27" fmla="*/ 465720 w 781865"/>
                    <a:gd name="connsiteY27" fmla="*/ 492916 h 797697"/>
                    <a:gd name="connsiteX28" fmla="*/ 469119 w 781865"/>
                    <a:gd name="connsiteY28" fmla="*/ 515012 h 797697"/>
                    <a:gd name="connsiteX29" fmla="*/ 492915 w 781865"/>
                    <a:gd name="connsiteY29" fmla="*/ 499714 h 797697"/>
                    <a:gd name="connsiteX30" fmla="*/ 504813 w 781865"/>
                    <a:gd name="connsiteY30" fmla="*/ 481018 h 797697"/>
                    <a:gd name="connsiteX31" fmla="*/ 540507 w 781865"/>
                    <a:gd name="connsiteY31" fmla="*/ 481018 h 797697"/>
                    <a:gd name="connsiteX32" fmla="*/ 571102 w 781865"/>
                    <a:gd name="connsiteY32" fmla="*/ 491216 h 797697"/>
                    <a:gd name="connsiteX33" fmla="*/ 594897 w 781865"/>
                    <a:gd name="connsiteY33" fmla="*/ 487816 h 797697"/>
                    <a:gd name="connsiteX34" fmla="*/ 623792 w 781865"/>
                    <a:gd name="connsiteY34" fmla="*/ 475918 h 797697"/>
                    <a:gd name="connsiteX35" fmla="*/ 654387 w 781865"/>
                    <a:gd name="connsiteY35" fmla="*/ 482717 h 797697"/>
                    <a:gd name="connsiteX36" fmla="*/ 662886 w 781865"/>
                    <a:gd name="connsiteY36" fmla="*/ 462321 h 797697"/>
                    <a:gd name="connsiteX37" fmla="*/ 676483 w 781865"/>
                    <a:gd name="connsiteY37" fmla="*/ 469120 h 797697"/>
                    <a:gd name="connsiteX38" fmla="*/ 686682 w 781865"/>
                    <a:gd name="connsiteY38" fmla="*/ 499714 h 797697"/>
                    <a:gd name="connsiteX39" fmla="*/ 657787 w 781865"/>
                    <a:gd name="connsiteY39" fmla="*/ 508213 h 797697"/>
                    <a:gd name="connsiteX40" fmla="*/ 656087 w 781865"/>
                    <a:gd name="connsiteY40" fmla="*/ 560904 h 797697"/>
                    <a:gd name="connsiteX41" fmla="*/ 690081 w 781865"/>
                    <a:gd name="connsiteY41" fmla="*/ 581300 h 797697"/>
                    <a:gd name="connsiteX42" fmla="*/ 701979 w 781865"/>
                    <a:gd name="connsiteY42" fmla="*/ 618694 h 797697"/>
                    <a:gd name="connsiteX43" fmla="*/ 725775 w 781865"/>
                    <a:gd name="connsiteY43" fmla="*/ 627193 h 797697"/>
                    <a:gd name="connsiteX44" fmla="*/ 727475 w 781865"/>
                    <a:gd name="connsiteY44" fmla="*/ 644190 h 797697"/>
                    <a:gd name="connsiteX45" fmla="*/ 751270 w 781865"/>
                    <a:gd name="connsiteY45" fmla="*/ 650988 h 797697"/>
                    <a:gd name="connsiteX46" fmla="*/ 758069 w 781865"/>
                    <a:gd name="connsiteY46" fmla="*/ 639090 h 797697"/>
                    <a:gd name="connsiteX47" fmla="*/ 781865 w 781865"/>
                    <a:gd name="connsiteY47" fmla="*/ 654388 h 797697"/>
                    <a:gd name="connsiteX48" fmla="*/ 763168 w 781865"/>
                    <a:gd name="connsiteY48" fmla="*/ 679883 h 797697"/>
                    <a:gd name="connsiteX49" fmla="*/ 766568 w 781865"/>
                    <a:gd name="connsiteY49" fmla="*/ 718977 h 797697"/>
                    <a:gd name="connsiteX50" fmla="*/ 727475 w 781865"/>
                    <a:gd name="connsiteY50" fmla="*/ 727475 h 797697"/>
                    <a:gd name="connsiteX51" fmla="*/ 732574 w 781865"/>
                    <a:gd name="connsiteY51" fmla="*/ 746172 h 797697"/>
                    <a:gd name="connsiteX52" fmla="*/ 727869 w 781865"/>
                    <a:gd name="connsiteY52" fmla="*/ 752968 h 797697"/>
                    <a:gd name="connsiteX53" fmla="*/ 452863 w 781865"/>
                    <a:gd name="connsiteY53" fmla="*/ 797697 h 797697"/>
                    <a:gd name="connsiteX54" fmla="*/ 270306 w 781865"/>
                    <a:gd name="connsiteY54" fmla="*/ 752968 h 797697"/>
                    <a:gd name="connsiteX55" fmla="*/ 266854 w 781865"/>
                    <a:gd name="connsiteY55" fmla="*/ 730875 h 797697"/>
                    <a:gd name="connsiteX56" fmla="*/ 227761 w 781865"/>
                    <a:gd name="connsiteY56" fmla="*/ 710478 h 797697"/>
                    <a:gd name="connsiteX57" fmla="*/ 231160 w 781865"/>
                    <a:gd name="connsiteY57" fmla="*/ 701980 h 797697"/>
                    <a:gd name="connsiteX58" fmla="*/ 239659 w 781865"/>
                    <a:gd name="connsiteY58" fmla="*/ 690082 h 797697"/>
                    <a:gd name="connsiteX59" fmla="*/ 263455 w 781865"/>
                    <a:gd name="connsiteY59" fmla="*/ 688382 h 797697"/>
                    <a:gd name="connsiteX60" fmla="*/ 268554 w 781865"/>
                    <a:gd name="connsiteY60" fmla="*/ 662886 h 797697"/>
                    <a:gd name="connsiteX61" fmla="*/ 263455 w 781865"/>
                    <a:gd name="connsiteY61" fmla="*/ 656088 h 797697"/>
                    <a:gd name="connsiteX62" fmla="*/ 241359 w 781865"/>
                    <a:gd name="connsiteY62" fmla="*/ 647589 h 797697"/>
                    <a:gd name="connsiteX63" fmla="*/ 239659 w 781865"/>
                    <a:gd name="connsiteY63" fmla="*/ 630592 h 797697"/>
                    <a:gd name="connsiteX64" fmla="*/ 215863 w 781865"/>
                    <a:gd name="connsiteY64" fmla="*/ 630592 h 797697"/>
                    <a:gd name="connsiteX65" fmla="*/ 212463 w 781865"/>
                    <a:gd name="connsiteY65" fmla="*/ 616994 h 797697"/>
                    <a:gd name="connsiteX66" fmla="*/ 163172 w 781865"/>
                    <a:gd name="connsiteY66" fmla="*/ 589799 h 797697"/>
                    <a:gd name="connsiteX67" fmla="*/ 144475 w 781865"/>
                    <a:gd name="connsiteY67" fmla="*/ 591499 h 797697"/>
                    <a:gd name="connsiteX68" fmla="*/ 139376 w 781865"/>
                    <a:gd name="connsiteY68" fmla="*/ 579601 h 797697"/>
                    <a:gd name="connsiteX69" fmla="*/ 90085 w 781865"/>
                    <a:gd name="connsiteY69" fmla="*/ 542207 h 797697"/>
                    <a:gd name="connsiteX70" fmla="*/ 64589 w 781865"/>
                    <a:gd name="connsiteY70" fmla="*/ 496315 h 797697"/>
                    <a:gd name="connsiteX71" fmla="*/ 0 w 781865"/>
                    <a:gd name="connsiteY71" fmla="*/ 499714 h 797697"/>
                    <a:gd name="connsiteX72" fmla="*/ 3399 w 781865"/>
                    <a:gd name="connsiteY72" fmla="*/ 484417 h 797697"/>
                    <a:gd name="connsiteX73" fmla="*/ 3399 w 781865"/>
                    <a:gd name="connsiteY73" fmla="*/ 474219 h 797697"/>
                    <a:gd name="connsiteX74" fmla="*/ 11898 w 781865"/>
                    <a:gd name="connsiteY74" fmla="*/ 467420 h 797697"/>
                    <a:gd name="connsiteX75" fmla="*/ 20397 w 781865"/>
                    <a:gd name="connsiteY75" fmla="*/ 443624 h 797697"/>
                    <a:gd name="connsiteX76" fmla="*/ 37394 w 781865"/>
                    <a:gd name="connsiteY76" fmla="*/ 426627 h 797697"/>
                    <a:gd name="connsiteX77" fmla="*/ 13598 w 781865"/>
                    <a:gd name="connsiteY77" fmla="*/ 413029 h 797697"/>
                    <a:gd name="connsiteX78" fmla="*/ 32294 w 781865"/>
                    <a:gd name="connsiteY78" fmla="*/ 384134 h 797697"/>
                    <a:gd name="connsiteX79" fmla="*/ 69688 w 781865"/>
                    <a:gd name="connsiteY79" fmla="*/ 377335 h 797697"/>
                    <a:gd name="connsiteX80" fmla="*/ 83286 w 781865"/>
                    <a:gd name="connsiteY80" fmla="*/ 351840 h 797697"/>
                    <a:gd name="connsiteX81" fmla="*/ 74787 w 781865"/>
                    <a:gd name="connsiteY81" fmla="*/ 339942 h 797697"/>
                    <a:gd name="connsiteX82" fmla="*/ 64589 w 781865"/>
                    <a:gd name="connsiteY82" fmla="*/ 319545 h 797697"/>
                    <a:gd name="connsiteX83" fmla="*/ 23796 w 781865"/>
                    <a:gd name="connsiteY83" fmla="*/ 312746 h 797697"/>
                    <a:gd name="connsiteX84" fmla="*/ 33994 w 781865"/>
                    <a:gd name="connsiteY84" fmla="*/ 297449 h 797697"/>
                    <a:gd name="connsiteX85" fmla="*/ 69688 w 781865"/>
                    <a:gd name="connsiteY85" fmla="*/ 270254 h 797697"/>
                    <a:gd name="connsiteX86" fmla="*/ 57790 w 781865"/>
                    <a:gd name="connsiteY86" fmla="*/ 241359 h 797697"/>
                    <a:gd name="connsiteX87" fmla="*/ 91784 w 781865"/>
                    <a:gd name="connsiteY87" fmla="*/ 248158 h 797697"/>
                    <a:gd name="connsiteX88" fmla="*/ 108781 w 781865"/>
                    <a:gd name="connsiteY88" fmla="*/ 239659 h 797697"/>
                    <a:gd name="connsiteX89" fmla="*/ 100283 w 781865"/>
                    <a:gd name="connsiteY89" fmla="*/ 227761 h 797697"/>
                    <a:gd name="connsiteX90" fmla="*/ 107082 w 781865"/>
                    <a:gd name="connsiteY90" fmla="*/ 220962 h 797697"/>
                    <a:gd name="connsiteX91" fmla="*/ 101982 w 781865"/>
                    <a:gd name="connsiteY91" fmla="*/ 203965 h 797697"/>
                    <a:gd name="connsiteX92" fmla="*/ 67988 w 781865"/>
                    <a:gd name="connsiteY92" fmla="*/ 188668 h 797697"/>
                    <a:gd name="connsiteX93" fmla="*/ 69688 w 781865"/>
                    <a:gd name="connsiteY93" fmla="*/ 168271 h 797697"/>
                    <a:gd name="connsiteX94" fmla="*/ 56091 w 781865"/>
                    <a:gd name="connsiteY94" fmla="*/ 146175 h 797697"/>
                    <a:gd name="connsiteX95" fmla="*/ 39093 w 781865"/>
                    <a:gd name="connsiteY95" fmla="*/ 130878 h 797697"/>
                    <a:gd name="connsiteX96" fmla="*/ 6799 w 781865"/>
                    <a:gd name="connsiteY96" fmla="*/ 110481 h 797697"/>
                    <a:gd name="connsiteX97" fmla="*/ 15298 w 781865"/>
                    <a:gd name="connsiteY97" fmla="*/ 78187 h 797697"/>
                    <a:gd name="connsiteX98" fmla="*/ 32294 w 781865"/>
                    <a:gd name="connsiteY98" fmla="*/ 67988 h 797697"/>
                    <a:gd name="connsiteX99" fmla="*/ 35694 w 781865"/>
                    <a:gd name="connsiteY99" fmla="*/ 93484 h 797697"/>
                    <a:gd name="connsiteX100" fmla="*/ 62889 w 781865"/>
                    <a:gd name="connsiteY100" fmla="*/ 105382 h 797697"/>
                    <a:gd name="connsiteX101" fmla="*/ 83286 w 781865"/>
                    <a:gd name="connsiteY101" fmla="*/ 101983 h 797697"/>
                    <a:gd name="connsiteX102" fmla="*/ 101982 w 781865"/>
                    <a:gd name="connsiteY102" fmla="*/ 110481 h 797697"/>
                    <a:gd name="connsiteX103" fmla="*/ 125778 w 781865"/>
                    <a:gd name="connsiteY103" fmla="*/ 95184 h 797697"/>
                    <a:gd name="connsiteX104" fmla="*/ 132577 w 781865"/>
                    <a:gd name="connsiteY104" fmla="*/ 78187 h 797697"/>
                    <a:gd name="connsiteX105" fmla="*/ 146175 w 781865"/>
                    <a:gd name="connsiteY105" fmla="*/ 79886 h 797697"/>
                    <a:gd name="connsiteX106" fmla="*/ 195466 w 781865"/>
                    <a:gd name="connsiteY106" fmla="*/ 81586 h 797697"/>
                    <a:gd name="connsiteX107" fmla="*/ 217563 w 781865"/>
                    <a:gd name="connsiteY107" fmla="*/ 71388 h 797697"/>
                    <a:gd name="connsiteX108" fmla="*/ 237959 w 781865"/>
                    <a:gd name="connsiteY108" fmla="*/ 56091 h 797697"/>
                    <a:gd name="connsiteX109" fmla="*/ 292350 w 781865"/>
                    <a:gd name="connsiteY109" fmla="*/ 49292 h 797697"/>
                    <a:gd name="connsiteX110" fmla="*/ 297449 w 781865"/>
                    <a:gd name="connsiteY110" fmla="*/ 39093 h 797697"/>
                    <a:gd name="connsiteX111" fmla="*/ 329743 w 781865"/>
                    <a:gd name="connsiteY111" fmla="*/ 35694 h 797697"/>
                    <a:gd name="connsiteX112" fmla="*/ 351839 w 781865"/>
                    <a:gd name="connsiteY112" fmla="*/ 25496 h 797697"/>
                    <a:gd name="connsiteX113" fmla="*/ 362038 w 781865"/>
                    <a:gd name="connsiteY113" fmla="*/ 35694 h 797697"/>
                    <a:gd name="connsiteX114" fmla="*/ 365437 w 781865"/>
                    <a:gd name="connsiteY114" fmla="*/ 54391 h 797697"/>
                    <a:gd name="connsiteX115" fmla="*/ 397731 w 781865"/>
                    <a:gd name="connsiteY115" fmla="*/ 28895 h 797697"/>
                    <a:gd name="connsiteX116" fmla="*/ 414728 w 781865"/>
                    <a:gd name="connsiteY116" fmla="*/ 10198 h 797697"/>
                    <a:gd name="connsiteX117" fmla="*/ 489516 w 781865"/>
                    <a:gd name="connsiteY117" fmla="*/ 0 h 797697"/>
                    <a:gd name="connsiteX0" fmla="*/ 452863 w 781865"/>
                    <a:gd name="connsiteY0" fmla="*/ 797697 h 889137"/>
                    <a:gd name="connsiteX1" fmla="*/ 270306 w 781865"/>
                    <a:gd name="connsiteY1" fmla="*/ 752968 h 889137"/>
                    <a:gd name="connsiteX2" fmla="*/ 266854 w 781865"/>
                    <a:gd name="connsiteY2" fmla="*/ 730875 h 889137"/>
                    <a:gd name="connsiteX3" fmla="*/ 227761 w 781865"/>
                    <a:gd name="connsiteY3" fmla="*/ 710478 h 889137"/>
                    <a:gd name="connsiteX4" fmla="*/ 231160 w 781865"/>
                    <a:gd name="connsiteY4" fmla="*/ 701980 h 889137"/>
                    <a:gd name="connsiteX5" fmla="*/ 239659 w 781865"/>
                    <a:gd name="connsiteY5" fmla="*/ 690082 h 889137"/>
                    <a:gd name="connsiteX6" fmla="*/ 263455 w 781865"/>
                    <a:gd name="connsiteY6" fmla="*/ 688382 h 889137"/>
                    <a:gd name="connsiteX7" fmla="*/ 268554 w 781865"/>
                    <a:gd name="connsiteY7" fmla="*/ 662886 h 889137"/>
                    <a:gd name="connsiteX8" fmla="*/ 263455 w 781865"/>
                    <a:gd name="connsiteY8" fmla="*/ 656088 h 889137"/>
                    <a:gd name="connsiteX9" fmla="*/ 241359 w 781865"/>
                    <a:gd name="connsiteY9" fmla="*/ 647589 h 889137"/>
                    <a:gd name="connsiteX10" fmla="*/ 239659 w 781865"/>
                    <a:gd name="connsiteY10" fmla="*/ 630592 h 889137"/>
                    <a:gd name="connsiteX11" fmla="*/ 215863 w 781865"/>
                    <a:gd name="connsiteY11" fmla="*/ 630592 h 889137"/>
                    <a:gd name="connsiteX12" fmla="*/ 212463 w 781865"/>
                    <a:gd name="connsiteY12" fmla="*/ 616994 h 889137"/>
                    <a:gd name="connsiteX13" fmla="*/ 163172 w 781865"/>
                    <a:gd name="connsiteY13" fmla="*/ 589799 h 889137"/>
                    <a:gd name="connsiteX14" fmla="*/ 144475 w 781865"/>
                    <a:gd name="connsiteY14" fmla="*/ 591499 h 889137"/>
                    <a:gd name="connsiteX15" fmla="*/ 139376 w 781865"/>
                    <a:gd name="connsiteY15" fmla="*/ 579601 h 889137"/>
                    <a:gd name="connsiteX16" fmla="*/ 90085 w 781865"/>
                    <a:gd name="connsiteY16" fmla="*/ 542207 h 889137"/>
                    <a:gd name="connsiteX17" fmla="*/ 64589 w 781865"/>
                    <a:gd name="connsiteY17" fmla="*/ 496315 h 889137"/>
                    <a:gd name="connsiteX18" fmla="*/ 0 w 781865"/>
                    <a:gd name="connsiteY18" fmla="*/ 499714 h 889137"/>
                    <a:gd name="connsiteX19" fmla="*/ 3399 w 781865"/>
                    <a:gd name="connsiteY19" fmla="*/ 484417 h 889137"/>
                    <a:gd name="connsiteX20" fmla="*/ 3399 w 781865"/>
                    <a:gd name="connsiteY20" fmla="*/ 474219 h 889137"/>
                    <a:gd name="connsiteX21" fmla="*/ 11898 w 781865"/>
                    <a:gd name="connsiteY21" fmla="*/ 467420 h 889137"/>
                    <a:gd name="connsiteX22" fmla="*/ 20397 w 781865"/>
                    <a:gd name="connsiteY22" fmla="*/ 443624 h 889137"/>
                    <a:gd name="connsiteX23" fmla="*/ 37394 w 781865"/>
                    <a:gd name="connsiteY23" fmla="*/ 426627 h 889137"/>
                    <a:gd name="connsiteX24" fmla="*/ 13598 w 781865"/>
                    <a:gd name="connsiteY24" fmla="*/ 413029 h 889137"/>
                    <a:gd name="connsiteX25" fmla="*/ 32294 w 781865"/>
                    <a:gd name="connsiteY25" fmla="*/ 384134 h 889137"/>
                    <a:gd name="connsiteX26" fmla="*/ 69688 w 781865"/>
                    <a:gd name="connsiteY26" fmla="*/ 377335 h 889137"/>
                    <a:gd name="connsiteX27" fmla="*/ 83286 w 781865"/>
                    <a:gd name="connsiteY27" fmla="*/ 351840 h 889137"/>
                    <a:gd name="connsiteX28" fmla="*/ 74787 w 781865"/>
                    <a:gd name="connsiteY28" fmla="*/ 339942 h 889137"/>
                    <a:gd name="connsiteX29" fmla="*/ 64589 w 781865"/>
                    <a:gd name="connsiteY29" fmla="*/ 319545 h 889137"/>
                    <a:gd name="connsiteX30" fmla="*/ 23796 w 781865"/>
                    <a:gd name="connsiteY30" fmla="*/ 312746 h 889137"/>
                    <a:gd name="connsiteX31" fmla="*/ 33994 w 781865"/>
                    <a:gd name="connsiteY31" fmla="*/ 297449 h 889137"/>
                    <a:gd name="connsiteX32" fmla="*/ 69688 w 781865"/>
                    <a:gd name="connsiteY32" fmla="*/ 270254 h 889137"/>
                    <a:gd name="connsiteX33" fmla="*/ 57790 w 781865"/>
                    <a:gd name="connsiteY33" fmla="*/ 241359 h 889137"/>
                    <a:gd name="connsiteX34" fmla="*/ 91784 w 781865"/>
                    <a:gd name="connsiteY34" fmla="*/ 248158 h 889137"/>
                    <a:gd name="connsiteX35" fmla="*/ 108781 w 781865"/>
                    <a:gd name="connsiteY35" fmla="*/ 239659 h 889137"/>
                    <a:gd name="connsiteX36" fmla="*/ 100283 w 781865"/>
                    <a:gd name="connsiteY36" fmla="*/ 227761 h 889137"/>
                    <a:gd name="connsiteX37" fmla="*/ 107082 w 781865"/>
                    <a:gd name="connsiteY37" fmla="*/ 220962 h 889137"/>
                    <a:gd name="connsiteX38" fmla="*/ 101982 w 781865"/>
                    <a:gd name="connsiteY38" fmla="*/ 203965 h 889137"/>
                    <a:gd name="connsiteX39" fmla="*/ 67988 w 781865"/>
                    <a:gd name="connsiteY39" fmla="*/ 188668 h 889137"/>
                    <a:gd name="connsiteX40" fmla="*/ 69688 w 781865"/>
                    <a:gd name="connsiteY40" fmla="*/ 168271 h 889137"/>
                    <a:gd name="connsiteX41" fmla="*/ 56091 w 781865"/>
                    <a:gd name="connsiteY41" fmla="*/ 146175 h 889137"/>
                    <a:gd name="connsiteX42" fmla="*/ 39093 w 781865"/>
                    <a:gd name="connsiteY42" fmla="*/ 130878 h 889137"/>
                    <a:gd name="connsiteX43" fmla="*/ 6799 w 781865"/>
                    <a:gd name="connsiteY43" fmla="*/ 110481 h 889137"/>
                    <a:gd name="connsiteX44" fmla="*/ 15298 w 781865"/>
                    <a:gd name="connsiteY44" fmla="*/ 78187 h 889137"/>
                    <a:gd name="connsiteX45" fmla="*/ 32294 w 781865"/>
                    <a:gd name="connsiteY45" fmla="*/ 67988 h 889137"/>
                    <a:gd name="connsiteX46" fmla="*/ 35694 w 781865"/>
                    <a:gd name="connsiteY46" fmla="*/ 93484 h 889137"/>
                    <a:gd name="connsiteX47" fmla="*/ 62889 w 781865"/>
                    <a:gd name="connsiteY47" fmla="*/ 105382 h 889137"/>
                    <a:gd name="connsiteX48" fmla="*/ 83286 w 781865"/>
                    <a:gd name="connsiteY48" fmla="*/ 101983 h 889137"/>
                    <a:gd name="connsiteX49" fmla="*/ 101982 w 781865"/>
                    <a:gd name="connsiteY49" fmla="*/ 110481 h 889137"/>
                    <a:gd name="connsiteX50" fmla="*/ 125778 w 781865"/>
                    <a:gd name="connsiteY50" fmla="*/ 95184 h 889137"/>
                    <a:gd name="connsiteX51" fmla="*/ 132577 w 781865"/>
                    <a:gd name="connsiteY51" fmla="*/ 78187 h 889137"/>
                    <a:gd name="connsiteX52" fmla="*/ 146175 w 781865"/>
                    <a:gd name="connsiteY52" fmla="*/ 79886 h 889137"/>
                    <a:gd name="connsiteX53" fmla="*/ 195466 w 781865"/>
                    <a:gd name="connsiteY53" fmla="*/ 81586 h 889137"/>
                    <a:gd name="connsiteX54" fmla="*/ 217563 w 781865"/>
                    <a:gd name="connsiteY54" fmla="*/ 71388 h 889137"/>
                    <a:gd name="connsiteX55" fmla="*/ 237959 w 781865"/>
                    <a:gd name="connsiteY55" fmla="*/ 56091 h 889137"/>
                    <a:gd name="connsiteX56" fmla="*/ 292350 w 781865"/>
                    <a:gd name="connsiteY56" fmla="*/ 49292 h 889137"/>
                    <a:gd name="connsiteX57" fmla="*/ 297449 w 781865"/>
                    <a:gd name="connsiteY57" fmla="*/ 39093 h 889137"/>
                    <a:gd name="connsiteX58" fmla="*/ 329743 w 781865"/>
                    <a:gd name="connsiteY58" fmla="*/ 35694 h 889137"/>
                    <a:gd name="connsiteX59" fmla="*/ 351839 w 781865"/>
                    <a:gd name="connsiteY59" fmla="*/ 25496 h 889137"/>
                    <a:gd name="connsiteX60" fmla="*/ 362038 w 781865"/>
                    <a:gd name="connsiteY60" fmla="*/ 35694 h 889137"/>
                    <a:gd name="connsiteX61" fmla="*/ 365437 w 781865"/>
                    <a:gd name="connsiteY61" fmla="*/ 54391 h 889137"/>
                    <a:gd name="connsiteX62" fmla="*/ 397731 w 781865"/>
                    <a:gd name="connsiteY62" fmla="*/ 28895 h 889137"/>
                    <a:gd name="connsiteX63" fmla="*/ 414728 w 781865"/>
                    <a:gd name="connsiteY63" fmla="*/ 10198 h 889137"/>
                    <a:gd name="connsiteX64" fmla="*/ 489516 w 781865"/>
                    <a:gd name="connsiteY64" fmla="*/ 0 h 889137"/>
                    <a:gd name="connsiteX65" fmla="*/ 496314 w 781865"/>
                    <a:gd name="connsiteY65" fmla="*/ 32295 h 889137"/>
                    <a:gd name="connsiteX66" fmla="*/ 494615 w 781865"/>
                    <a:gd name="connsiteY66" fmla="*/ 52691 h 889137"/>
                    <a:gd name="connsiteX67" fmla="*/ 504813 w 781865"/>
                    <a:gd name="connsiteY67" fmla="*/ 105382 h 889137"/>
                    <a:gd name="connsiteX68" fmla="*/ 513312 w 781865"/>
                    <a:gd name="connsiteY68" fmla="*/ 117280 h 889137"/>
                    <a:gd name="connsiteX69" fmla="*/ 530309 w 781865"/>
                    <a:gd name="connsiteY69" fmla="*/ 107082 h 889137"/>
                    <a:gd name="connsiteX70" fmla="*/ 545606 w 781865"/>
                    <a:gd name="connsiteY70" fmla="*/ 122379 h 889137"/>
                    <a:gd name="connsiteX71" fmla="*/ 545606 w 781865"/>
                    <a:gd name="connsiteY71" fmla="*/ 158073 h 889137"/>
                    <a:gd name="connsiteX72" fmla="*/ 526909 w 781865"/>
                    <a:gd name="connsiteY72" fmla="*/ 171671 h 889137"/>
                    <a:gd name="connsiteX73" fmla="*/ 515011 w 781865"/>
                    <a:gd name="connsiteY73" fmla="*/ 161472 h 889137"/>
                    <a:gd name="connsiteX74" fmla="*/ 487816 w 781865"/>
                    <a:gd name="connsiteY74" fmla="*/ 166572 h 889137"/>
                    <a:gd name="connsiteX75" fmla="*/ 474218 w 781865"/>
                    <a:gd name="connsiteY75" fmla="*/ 176770 h 889137"/>
                    <a:gd name="connsiteX76" fmla="*/ 477618 w 781865"/>
                    <a:gd name="connsiteY76" fmla="*/ 195467 h 889137"/>
                    <a:gd name="connsiteX77" fmla="*/ 469119 w 781865"/>
                    <a:gd name="connsiteY77" fmla="*/ 205665 h 889137"/>
                    <a:gd name="connsiteX78" fmla="*/ 452122 w 781865"/>
                    <a:gd name="connsiteY78" fmla="*/ 220962 h 889137"/>
                    <a:gd name="connsiteX79" fmla="*/ 447023 w 781865"/>
                    <a:gd name="connsiteY79" fmla="*/ 234560 h 889137"/>
                    <a:gd name="connsiteX80" fmla="*/ 436825 w 781865"/>
                    <a:gd name="connsiteY80" fmla="*/ 237959 h 889137"/>
                    <a:gd name="connsiteX81" fmla="*/ 424927 w 781865"/>
                    <a:gd name="connsiteY81" fmla="*/ 271953 h 889137"/>
                    <a:gd name="connsiteX82" fmla="*/ 399431 w 781865"/>
                    <a:gd name="connsiteY82" fmla="*/ 282152 h 889137"/>
                    <a:gd name="connsiteX83" fmla="*/ 397731 w 781865"/>
                    <a:gd name="connsiteY83" fmla="*/ 307647 h 889137"/>
                    <a:gd name="connsiteX84" fmla="*/ 443624 w 781865"/>
                    <a:gd name="connsiteY84" fmla="*/ 348440 h 889137"/>
                    <a:gd name="connsiteX85" fmla="*/ 438524 w 781865"/>
                    <a:gd name="connsiteY85" fmla="*/ 368837 h 889137"/>
                    <a:gd name="connsiteX86" fmla="*/ 464020 w 781865"/>
                    <a:gd name="connsiteY86" fmla="*/ 372236 h 889137"/>
                    <a:gd name="connsiteX87" fmla="*/ 477618 w 781865"/>
                    <a:gd name="connsiteY87" fmla="*/ 401131 h 889137"/>
                    <a:gd name="connsiteX88" fmla="*/ 477618 w 781865"/>
                    <a:gd name="connsiteY88" fmla="*/ 433426 h 889137"/>
                    <a:gd name="connsiteX89" fmla="*/ 462320 w 781865"/>
                    <a:gd name="connsiteY89" fmla="*/ 436825 h 889137"/>
                    <a:gd name="connsiteX90" fmla="*/ 450422 w 781865"/>
                    <a:gd name="connsiteY90" fmla="*/ 479318 h 889137"/>
                    <a:gd name="connsiteX91" fmla="*/ 465720 w 781865"/>
                    <a:gd name="connsiteY91" fmla="*/ 492916 h 889137"/>
                    <a:gd name="connsiteX92" fmla="*/ 469119 w 781865"/>
                    <a:gd name="connsiteY92" fmla="*/ 515012 h 889137"/>
                    <a:gd name="connsiteX93" fmla="*/ 492915 w 781865"/>
                    <a:gd name="connsiteY93" fmla="*/ 499714 h 889137"/>
                    <a:gd name="connsiteX94" fmla="*/ 504813 w 781865"/>
                    <a:gd name="connsiteY94" fmla="*/ 481018 h 889137"/>
                    <a:gd name="connsiteX95" fmla="*/ 540507 w 781865"/>
                    <a:gd name="connsiteY95" fmla="*/ 481018 h 889137"/>
                    <a:gd name="connsiteX96" fmla="*/ 571102 w 781865"/>
                    <a:gd name="connsiteY96" fmla="*/ 491216 h 889137"/>
                    <a:gd name="connsiteX97" fmla="*/ 594897 w 781865"/>
                    <a:gd name="connsiteY97" fmla="*/ 487816 h 889137"/>
                    <a:gd name="connsiteX98" fmla="*/ 623792 w 781865"/>
                    <a:gd name="connsiteY98" fmla="*/ 475918 h 889137"/>
                    <a:gd name="connsiteX99" fmla="*/ 654387 w 781865"/>
                    <a:gd name="connsiteY99" fmla="*/ 482717 h 889137"/>
                    <a:gd name="connsiteX100" fmla="*/ 662886 w 781865"/>
                    <a:gd name="connsiteY100" fmla="*/ 462321 h 889137"/>
                    <a:gd name="connsiteX101" fmla="*/ 676483 w 781865"/>
                    <a:gd name="connsiteY101" fmla="*/ 469120 h 889137"/>
                    <a:gd name="connsiteX102" fmla="*/ 686682 w 781865"/>
                    <a:gd name="connsiteY102" fmla="*/ 499714 h 889137"/>
                    <a:gd name="connsiteX103" fmla="*/ 657787 w 781865"/>
                    <a:gd name="connsiteY103" fmla="*/ 508213 h 889137"/>
                    <a:gd name="connsiteX104" fmla="*/ 656087 w 781865"/>
                    <a:gd name="connsiteY104" fmla="*/ 560904 h 889137"/>
                    <a:gd name="connsiteX105" fmla="*/ 690081 w 781865"/>
                    <a:gd name="connsiteY105" fmla="*/ 581300 h 889137"/>
                    <a:gd name="connsiteX106" fmla="*/ 701979 w 781865"/>
                    <a:gd name="connsiteY106" fmla="*/ 618694 h 889137"/>
                    <a:gd name="connsiteX107" fmla="*/ 725775 w 781865"/>
                    <a:gd name="connsiteY107" fmla="*/ 627193 h 889137"/>
                    <a:gd name="connsiteX108" fmla="*/ 727475 w 781865"/>
                    <a:gd name="connsiteY108" fmla="*/ 644190 h 889137"/>
                    <a:gd name="connsiteX109" fmla="*/ 751270 w 781865"/>
                    <a:gd name="connsiteY109" fmla="*/ 650988 h 889137"/>
                    <a:gd name="connsiteX110" fmla="*/ 758069 w 781865"/>
                    <a:gd name="connsiteY110" fmla="*/ 639090 h 889137"/>
                    <a:gd name="connsiteX111" fmla="*/ 781865 w 781865"/>
                    <a:gd name="connsiteY111" fmla="*/ 654388 h 889137"/>
                    <a:gd name="connsiteX112" fmla="*/ 763168 w 781865"/>
                    <a:gd name="connsiteY112" fmla="*/ 679883 h 889137"/>
                    <a:gd name="connsiteX113" fmla="*/ 766568 w 781865"/>
                    <a:gd name="connsiteY113" fmla="*/ 718977 h 889137"/>
                    <a:gd name="connsiteX114" fmla="*/ 727475 w 781865"/>
                    <a:gd name="connsiteY114" fmla="*/ 727475 h 889137"/>
                    <a:gd name="connsiteX115" fmla="*/ 732574 w 781865"/>
                    <a:gd name="connsiteY115" fmla="*/ 746172 h 889137"/>
                    <a:gd name="connsiteX116" fmla="*/ 727869 w 781865"/>
                    <a:gd name="connsiteY116" fmla="*/ 752968 h 889137"/>
                    <a:gd name="connsiteX117" fmla="*/ 544303 w 781865"/>
                    <a:gd name="connsiteY117" fmla="*/ 889137 h 889137"/>
                    <a:gd name="connsiteX0" fmla="*/ 270306 w 781865"/>
                    <a:gd name="connsiteY0" fmla="*/ 752968 h 889137"/>
                    <a:gd name="connsiteX1" fmla="*/ 266854 w 781865"/>
                    <a:gd name="connsiteY1" fmla="*/ 730875 h 889137"/>
                    <a:gd name="connsiteX2" fmla="*/ 227761 w 781865"/>
                    <a:gd name="connsiteY2" fmla="*/ 710478 h 889137"/>
                    <a:gd name="connsiteX3" fmla="*/ 231160 w 781865"/>
                    <a:gd name="connsiteY3" fmla="*/ 701980 h 889137"/>
                    <a:gd name="connsiteX4" fmla="*/ 239659 w 781865"/>
                    <a:gd name="connsiteY4" fmla="*/ 690082 h 889137"/>
                    <a:gd name="connsiteX5" fmla="*/ 263455 w 781865"/>
                    <a:gd name="connsiteY5" fmla="*/ 688382 h 889137"/>
                    <a:gd name="connsiteX6" fmla="*/ 268554 w 781865"/>
                    <a:gd name="connsiteY6" fmla="*/ 662886 h 889137"/>
                    <a:gd name="connsiteX7" fmla="*/ 263455 w 781865"/>
                    <a:gd name="connsiteY7" fmla="*/ 656088 h 889137"/>
                    <a:gd name="connsiteX8" fmla="*/ 241359 w 781865"/>
                    <a:gd name="connsiteY8" fmla="*/ 647589 h 889137"/>
                    <a:gd name="connsiteX9" fmla="*/ 239659 w 781865"/>
                    <a:gd name="connsiteY9" fmla="*/ 630592 h 889137"/>
                    <a:gd name="connsiteX10" fmla="*/ 215863 w 781865"/>
                    <a:gd name="connsiteY10" fmla="*/ 630592 h 889137"/>
                    <a:gd name="connsiteX11" fmla="*/ 212463 w 781865"/>
                    <a:gd name="connsiteY11" fmla="*/ 616994 h 889137"/>
                    <a:gd name="connsiteX12" fmla="*/ 163172 w 781865"/>
                    <a:gd name="connsiteY12" fmla="*/ 589799 h 889137"/>
                    <a:gd name="connsiteX13" fmla="*/ 144475 w 781865"/>
                    <a:gd name="connsiteY13" fmla="*/ 591499 h 889137"/>
                    <a:gd name="connsiteX14" fmla="*/ 139376 w 781865"/>
                    <a:gd name="connsiteY14" fmla="*/ 579601 h 889137"/>
                    <a:gd name="connsiteX15" fmla="*/ 90085 w 781865"/>
                    <a:gd name="connsiteY15" fmla="*/ 542207 h 889137"/>
                    <a:gd name="connsiteX16" fmla="*/ 64589 w 781865"/>
                    <a:gd name="connsiteY16" fmla="*/ 496315 h 889137"/>
                    <a:gd name="connsiteX17" fmla="*/ 0 w 781865"/>
                    <a:gd name="connsiteY17" fmla="*/ 499714 h 889137"/>
                    <a:gd name="connsiteX18" fmla="*/ 3399 w 781865"/>
                    <a:gd name="connsiteY18" fmla="*/ 484417 h 889137"/>
                    <a:gd name="connsiteX19" fmla="*/ 3399 w 781865"/>
                    <a:gd name="connsiteY19" fmla="*/ 474219 h 889137"/>
                    <a:gd name="connsiteX20" fmla="*/ 11898 w 781865"/>
                    <a:gd name="connsiteY20" fmla="*/ 467420 h 889137"/>
                    <a:gd name="connsiteX21" fmla="*/ 20397 w 781865"/>
                    <a:gd name="connsiteY21" fmla="*/ 443624 h 889137"/>
                    <a:gd name="connsiteX22" fmla="*/ 37394 w 781865"/>
                    <a:gd name="connsiteY22" fmla="*/ 426627 h 889137"/>
                    <a:gd name="connsiteX23" fmla="*/ 13598 w 781865"/>
                    <a:gd name="connsiteY23" fmla="*/ 413029 h 889137"/>
                    <a:gd name="connsiteX24" fmla="*/ 32294 w 781865"/>
                    <a:gd name="connsiteY24" fmla="*/ 384134 h 889137"/>
                    <a:gd name="connsiteX25" fmla="*/ 69688 w 781865"/>
                    <a:gd name="connsiteY25" fmla="*/ 377335 h 889137"/>
                    <a:gd name="connsiteX26" fmla="*/ 83286 w 781865"/>
                    <a:gd name="connsiteY26" fmla="*/ 351840 h 889137"/>
                    <a:gd name="connsiteX27" fmla="*/ 74787 w 781865"/>
                    <a:gd name="connsiteY27" fmla="*/ 339942 h 889137"/>
                    <a:gd name="connsiteX28" fmla="*/ 64589 w 781865"/>
                    <a:gd name="connsiteY28" fmla="*/ 319545 h 889137"/>
                    <a:gd name="connsiteX29" fmla="*/ 23796 w 781865"/>
                    <a:gd name="connsiteY29" fmla="*/ 312746 h 889137"/>
                    <a:gd name="connsiteX30" fmla="*/ 33994 w 781865"/>
                    <a:gd name="connsiteY30" fmla="*/ 297449 h 889137"/>
                    <a:gd name="connsiteX31" fmla="*/ 69688 w 781865"/>
                    <a:gd name="connsiteY31" fmla="*/ 270254 h 889137"/>
                    <a:gd name="connsiteX32" fmla="*/ 57790 w 781865"/>
                    <a:gd name="connsiteY32" fmla="*/ 241359 h 889137"/>
                    <a:gd name="connsiteX33" fmla="*/ 91784 w 781865"/>
                    <a:gd name="connsiteY33" fmla="*/ 248158 h 889137"/>
                    <a:gd name="connsiteX34" fmla="*/ 108781 w 781865"/>
                    <a:gd name="connsiteY34" fmla="*/ 239659 h 889137"/>
                    <a:gd name="connsiteX35" fmla="*/ 100283 w 781865"/>
                    <a:gd name="connsiteY35" fmla="*/ 227761 h 889137"/>
                    <a:gd name="connsiteX36" fmla="*/ 107082 w 781865"/>
                    <a:gd name="connsiteY36" fmla="*/ 220962 h 889137"/>
                    <a:gd name="connsiteX37" fmla="*/ 101982 w 781865"/>
                    <a:gd name="connsiteY37" fmla="*/ 203965 h 889137"/>
                    <a:gd name="connsiteX38" fmla="*/ 67988 w 781865"/>
                    <a:gd name="connsiteY38" fmla="*/ 188668 h 889137"/>
                    <a:gd name="connsiteX39" fmla="*/ 69688 w 781865"/>
                    <a:gd name="connsiteY39" fmla="*/ 168271 h 889137"/>
                    <a:gd name="connsiteX40" fmla="*/ 56091 w 781865"/>
                    <a:gd name="connsiteY40" fmla="*/ 146175 h 889137"/>
                    <a:gd name="connsiteX41" fmla="*/ 39093 w 781865"/>
                    <a:gd name="connsiteY41" fmla="*/ 130878 h 889137"/>
                    <a:gd name="connsiteX42" fmla="*/ 6799 w 781865"/>
                    <a:gd name="connsiteY42" fmla="*/ 110481 h 889137"/>
                    <a:gd name="connsiteX43" fmla="*/ 15298 w 781865"/>
                    <a:gd name="connsiteY43" fmla="*/ 78187 h 889137"/>
                    <a:gd name="connsiteX44" fmla="*/ 32294 w 781865"/>
                    <a:gd name="connsiteY44" fmla="*/ 67988 h 889137"/>
                    <a:gd name="connsiteX45" fmla="*/ 35694 w 781865"/>
                    <a:gd name="connsiteY45" fmla="*/ 93484 h 889137"/>
                    <a:gd name="connsiteX46" fmla="*/ 62889 w 781865"/>
                    <a:gd name="connsiteY46" fmla="*/ 105382 h 889137"/>
                    <a:gd name="connsiteX47" fmla="*/ 83286 w 781865"/>
                    <a:gd name="connsiteY47" fmla="*/ 101983 h 889137"/>
                    <a:gd name="connsiteX48" fmla="*/ 101982 w 781865"/>
                    <a:gd name="connsiteY48" fmla="*/ 110481 h 889137"/>
                    <a:gd name="connsiteX49" fmla="*/ 125778 w 781865"/>
                    <a:gd name="connsiteY49" fmla="*/ 95184 h 889137"/>
                    <a:gd name="connsiteX50" fmla="*/ 132577 w 781865"/>
                    <a:gd name="connsiteY50" fmla="*/ 78187 h 889137"/>
                    <a:gd name="connsiteX51" fmla="*/ 146175 w 781865"/>
                    <a:gd name="connsiteY51" fmla="*/ 79886 h 889137"/>
                    <a:gd name="connsiteX52" fmla="*/ 195466 w 781865"/>
                    <a:gd name="connsiteY52" fmla="*/ 81586 h 889137"/>
                    <a:gd name="connsiteX53" fmla="*/ 217563 w 781865"/>
                    <a:gd name="connsiteY53" fmla="*/ 71388 h 889137"/>
                    <a:gd name="connsiteX54" fmla="*/ 237959 w 781865"/>
                    <a:gd name="connsiteY54" fmla="*/ 56091 h 889137"/>
                    <a:gd name="connsiteX55" fmla="*/ 292350 w 781865"/>
                    <a:gd name="connsiteY55" fmla="*/ 49292 h 889137"/>
                    <a:gd name="connsiteX56" fmla="*/ 297449 w 781865"/>
                    <a:gd name="connsiteY56" fmla="*/ 39093 h 889137"/>
                    <a:gd name="connsiteX57" fmla="*/ 329743 w 781865"/>
                    <a:gd name="connsiteY57" fmla="*/ 35694 h 889137"/>
                    <a:gd name="connsiteX58" fmla="*/ 351839 w 781865"/>
                    <a:gd name="connsiteY58" fmla="*/ 25496 h 889137"/>
                    <a:gd name="connsiteX59" fmla="*/ 362038 w 781865"/>
                    <a:gd name="connsiteY59" fmla="*/ 35694 h 889137"/>
                    <a:gd name="connsiteX60" fmla="*/ 365437 w 781865"/>
                    <a:gd name="connsiteY60" fmla="*/ 54391 h 889137"/>
                    <a:gd name="connsiteX61" fmla="*/ 397731 w 781865"/>
                    <a:gd name="connsiteY61" fmla="*/ 28895 h 889137"/>
                    <a:gd name="connsiteX62" fmla="*/ 414728 w 781865"/>
                    <a:gd name="connsiteY62" fmla="*/ 10198 h 889137"/>
                    <a:gd name="connsiteX63" fmla="*/ 489516 w 781865"/>
                    <a:gd name="connsiteY63" fmla="*/ 0 h 889137"/>
                    <a:gd name="connsiteX64" fmla="*/ 496314 w 781865"/>
                    <a:gd name="connsiteY64" fmla="*/ 32295 h 889137"/>
                    <a:gd name="connsiteX65" fmla="*/ 494615 w 781865"/>
                    <a:gd name="connsiteY65" fmla="*/ 52691 h 889137"/>
                    <a:gd name="connsiteX66" fmla="*/ 504813 w 781865"/>
                    <a:gd name="connsiteY66" fmla="*/ 105382 h 889137"/>
                    <a:gd name="connsiteX67" fmla="*/ 513312 w 781865"/>
                    <a:gd name="connsiteY67" fmla="*/ 117280 h 889137"/>
                    <a:gd name="connsiteX68" fmla="*/ 530309 w 781865"/>
                    <a:gd name="connsiteY68" fmla="*/ 107082 h 889137"/>
                    <a:gd name="connsiteX69" fmla="*/ 545606 w 781865"/>
                    <a:gd name="connsiteY69" fmla="*/ 122379 h 889137"/>
                    <a:gd name="connsiteX70" fmla="*/ 545606 w 781865"/>
                    <a:gd name="connsiteY70" fmla="*/ 158073 h 889137"/>
                    <a:gd name="connsiteX71" fmla="*/ 526909 w 781865"/>
                    <a:gd name="connsiteY71" fmla="*/ 171671 h 889137"/>
                    <a:gd name="connsiteX72" fmla="*/ 515011 w 781865"/>
                    <a:gd name="connsiteY72" fmla="*/ 161472 h 889137"/>
                    <a:gd name="connsiteX73" fmla="*/ 487816 w 781865"/>
                    <a:gd name="connsiteY73" fmla="*/ 166572 h 889137"/>
                    <a:gd name="connsiteX74" fmla="*/ 474218 w 781865"/>
                    <a:gd name="connsiteY74" fmla="*/ 176770 h 889137"/>
                    <a:gd name="connsiteX75" fmla="*/ 477618 w 781865"/>
                    <a:gd name="connsiteY75" fmla="*/ 195467 h 889137"/>
                    <a:gd name="connsiteX76" fmla="*/ 469119 w 781865"/>
                    <a:gd name="connsiteY76" fmla="*/ 205665 h 889137"/>
                    <a:gd name="connsiteX77" fmla="*/ 452122 w 781865"/>
                    <a:gd name="connsiteY77" fmla="*/ 220962 h 889137"/>
                    <a:gd name="connsiteX78" fmla="*/ 447023 w 781865"/>
                    <a:gd name="connsiteY78" fmla="*/ 234560 h 889137"/>
                    <a:gd name="connsiteX79" fmla="*/ 436825 w 781865"/>
                    <a:gd name="connsiteY79" fmla="*/ 237959 h 889137"/>
                    <a:gd name="connsiteX80" fmla="*/ 424927 w 781865"/>
                    <a:gd name="connsiteY80" fmla="*/ 271953 h 889137"/>
                    <a:gd name="connsiteX81" fmla="*/ 399431 w 781865"/>
                    <a:gd name="connsiteY81" fmla="*/ 282152 h 889137"/>
                    <a:gd name="connsiteX82" fmla="*/ 397731 w 781865"/>
                    <a:gd name="connsiteY82" fmla="*/ 307647 h 889137"/>
                    <a:gd name="connsiteX83" fmla="*/ 443624 w 781865"/>
                    <a:gd name="connsiteY83" fmla="*/ 348440 h 889137"/>
                    <a:gd name="connsiteX84" fmla="*/ 438524 w 781865"/>
                    <a:gd name="connsiteY84" fmla="*/ 368837 h 889137"/>
                    <a:gd name="connsiteX85" fmla="*/ 464020 w 781865"/>
                    <a:gd name="connsiteY85" fmla="*/ 372236 h 889137"/>
                    <a:gd name="connsiteX86" fmla="*/ 477618 w 781865"/>
                    <a:gd name="connsiteY86" fmla="*/ 401131 h 889137"/>
                    <a:gd name="connsiteX87" fmla="*/ 477618 w 781865"/>
                    <a:gd name="connsiteY87" fmla="*/ 433426 h 889137"/>
                    <a:gd name="connsiteX88" fmla="*/ 462320 w 781865"/>
                    <a:gd name="connsiteY88" fmla="*/ 436825 h 889137"/>
                    <a:gd name="connsiteX89" fmla="*/ 450422 w 781865"/>
                    <a:gd name="connsiteY89" fmla="*/ 479318 h 889137"/>
                    <a:gd name="connsiteX90" fmla="*/ 465720 w 781865"/>
                    <a:gd name="connsiteY90" fmla="*/ 492916 h 889137"/>
                    <a:gd name="connsiteX91" fmla="*/ 469119 w 781865"/>
                    <a:gd name="connsiteY91" fmla="*/ 515012 h 889137"/>
                    <a:gd name="connsiteX92" fmla="*/ 492915 w 781865"/>
                    <a:gd name="connsiteY92" fmla="*/ 499714 h 889137"/>
                    <a:gd name="connsiteX93" fmla="*/ 504813 w 781865"/>
                    <a:gd name="connsiteY93" fmla="*/ 481018 h 889137"/>
                    <a:gd name="connsiteX94" fmla="*/ 540507 w 781865"/>
                    <a:gd name="connsiteY94" fmla="*/ 481018 h 889137"/>
                    <a:gd name="connsiteX95" fmla="*/ 571102 w 781865"/>
                    <a:gd name="connsiteY95" fmla="*/ 491216 h 889137"/>
                    <a:gd name="connsiteX96" fmla="*/ 594897 w 781865"/>
                    <a:gd name="connsiteY96" fmla="*/ 487816 h 889137"/>
                    <a:gd name="connsiteX97" fmla="*/ 623792 w 781865"/>
                    <a:gd name="connsiteY97" fmla="*/ 475918 h 889137"/>
                    <a:gd name="connsiteX98" fmla="*/ 654387 w 781865"/>
                    <a:gd name="connsiteY98" fmla="*/ 482717 h 889137"/>
                    <a:gd name="connsiteX99" fmla="*/ 662886 w 781865"/>
                    <a:gd name="connsiteY99" fmla="*/ 462321 h 889137"/>
                    <a:gd name="connsiteX100" fmla="*/ 676483 w 781865"/>
                    <a:gd name="connsiteY100" fmla="*/ 469120 h 889137"/>
                    <a:gd name="connsiteX101" fmla="*/ 686682 w 781865"/>
                    <a:gd name="connsiteY101" fmla="*/ 499714 h 889137"/>
                    <a:gd name="connsiteX102" fmla="*/ 657787 w 781865"/>
                    <a:gd name="connsiteY102" fmla="*/ 508213 h 889137"/>
                    <a:gd name="connsiteX103" fmla="*/ 656087 w 781865"/>
                    <a:gd name="connsiteY103" fmla="*/ 560904 h 889137"/>
                    <a:gd name="connsiteX104" fmla="*/ 690081 w 781865"/>
                    <a:gd name="connsiteY104" fmla="*/ 581300 h 889137"/>
                    <a:gd name="connsiteX105" fmla="*/ 701979 w 781865"/>
                    <a:gd name="connsiteY105" fmla="*/ 618694 h 889137"/>
                    <a:gd name="connsiteX106" fmla="*/ 725775 w 781865"/>
                    <a:gd name="connsiteY106" fmla="*/ 627193 h 889137"/>
                    <a:gd name="connsiteX107" fmla="*/ 727475 w 781865"/>
                    <a:gd name="connsiteY107" fmla="*/ 644190 h 889137"/>
                    <a:gd name="connsiteX108" fmla="*/ 751270 w 781865"/>
                    <a:gd name="connsiteY108" fmla="*/ 650988 h 889137"/>
                    <a:gd name="connsiteX109" fmla="*/ 758069 w 781865"/>
                    <a:gd name="connsiteY109" fmla="*/ 639090 h 889137"/>
                    <a:gd name="connsiteX110" fmla="*/ 781865 w 781865"/>
                    <a:gd name="connsiteY110" fmla="*/ 654388 h 889137"/>
                    <a:gd name="connsiteX111" fmla="*/ 763168 w 781865"/>
                    <a:gd name="connsiteY111" fmla="*/ 679883 h 889137"/>
                    <a:gd name="connsiteX112" fmla="*/ 766568 w 781865"/>
                    <a:gd name="connsiteY112" fmla="*/ 718977 h 889137"/>
                    <a:gd name="connsiteX113" fmla="*/ 727475 w 781865"/>
                    <a:gd name="connsiteY113" fmla="*/ 727475 h 889137"/>
                    <a:gd name="connsiteX114" fmla="*/ 732574 w 781865"/>
                    <a:gd name="connsiteY114" fmla="*/ 746172 h 889137"/>
                    <a:gd name="connsiteX115" fmla="*/ 727869 w 781865"/>
                    <a:gd name="connsiteY115" fmla="*/ 752968 h 889137"/>
                    <a:gd name="connsiteX116" fmla="*/ 544303 w 781865"/>
                    <a:gd name="connsiteY116" fmla="*/ 889137 h 889137"/>
                    <a:gd name="connsiteX0" fmla="*/ 270306 w 781865"/>
                    <a:gd name="connsiteY0" fmla="*/ 752968 h 752968"/>
                    <a:gd name="connsiteX1" fmla="*/ 266854 w 781865"/>
                    <a:gd name="connsiteY1" fmla="*/ 730875 h 752968"/>
                    <a:gd name="connsiteX2" fmla="*/ 227761 w 781865"/>
                    <a:gd name="connsiteY2" fmla="*/ 710478 h 752968"/>
                    <a:gd name="connsiteX3" fmla="*/ 231160 w 781865"/>
                    <a:gd name="connsiteY3" fmla="*/ 701980 h 752968"/>
                    <a:gd name="connsiteX4" fmla="*/ 239659 w 781865"/>
                    <a:gd name="connsiteY4" fmla="*/ 690082 h 752968"/>
                    <a:gd name="connsiteX5" fmla="*/ 263455 w 781865"/>
                    <a:gd name="connsiteY5" fmla="*/ 688382 h 752968"/>
                    <a:gd name="connsiteX6" fmla="*/ 268554 w 781865"/>
                    <a:gd name="connsiteY6" fmla="*/ 662886 h 752968"/>
                    <a:gd name="connsiteX7" fmla="*/ 263455 w 781865"/>
                    <a:gd name="connsiteY7" fmla="*/ 656088 h 752968"/>
                    <a:gd name="connsiteX8" fmla="*/ 241359 w 781865"/>
                    <a:gd name="connsiteY8" fmla="*/ 647589 h 752968"/>
                    <a:gd name="connsiteX9" fmla="*/ 239659 w 781865"/>
                    <a:gd name="connsiteY9" fmla="*/ 630592 h 752968"/>
                    <a:gd name="connsiteX10" fmla="*/ 215863 w 781865"/>
                    <a:gd name="connsiteY10" fmla="*/ 630592 h 752968"/>
                    <a:gd name="connsiteX11" fmla="*/ 212463 w 781865"/>
                    <a:gd name="connsiteY11" fmla="*/ 616994 h 752968"/>
                    <a:gd name="connsiteX12" fmla="*/ 163172 w 781865"/>
                    <a:gd name="connsiteY12" fmla="*/ 589799 h 752968"/>
                    <a:gd name="connsiteX13" fmla="*/ 144475 w 781865"/>
                    <a:gd name="connsiteY13" fmla="*/ 591499 h 752968"/>
                    <a:gd name="connsiteX14" fmla="*/ 139376 w 781865"/>
                    <a:gd name="connsiteY14" fmla="*/ 579601 h 752968"/>
                    <a:gd name="connsiteX15" fmla="*/ 90085 w 781865"/>
                    <a:gd name="connsiteY15" fmla="*/ 542207 h 752968"/>
                    <a:gd name="connsiteX16" fmla="*/ 64589 w 781865"/>
                    <a:gd name="connsiteY16" fmla="*/ 496315 h 752968"/>
                    <a:gd name="connsiteX17" fmla="*/ 0 w 781865"/>
                    <a:gd name="connsiteY17" fmla="*/ 499714 h 752968"/>
                    <a:gd name="connsiteX18" fmla="*/ 3399 w 781865"/>
                    <a:gd name="connsiteY18" fmla="*/ 484417 h 752968"/>
                    <a:gd name="connsiteX19" fmla="*/ 3399 w 781865"/>
                    <a:gd name="connsiteY19" fmla="*/ 474219 h 752968"/>
                    <a:gd name="connsiteX20" fmla="*/ 11898 w 781865"/>
                    <a:gd name="connsiteY20" fmla="*/ 467420 h 752968"/>
                    <a:gd name="connsiteX21" fmla="*/ 20397 w 781865"/>
                    <a:gd name="connsiteY21" fmla="*/ 443624 h 752968"/>
                    <a:gd name="connsiteX22" fmla="*/ 37394 w 781865"/>
                    <a:gd name="connsiteY22" fmla="*/ 426627 h 752968"/>
                    <a:gd name="connsiteX23" fmla="*/ 13598 w 781865"/>
                    <a:gd name="connsiteY23" fmla="*/ 413029 h 752968"/>
                    <a:gd name="connsiteX24" fmla="*/ 32294 w 781865"/>
                    <a:gd name="connsiteY24" fmla="*/ 384134 h 752968"/>
                    <a:gd name="connsiteX25" fmla="*/ 69688 w 781865"/>
                    <a:gd name="connsiteY25" fmla="*/ 377335 h 752968"/>
                    <a:gd name="connsiteX26" fmla="*/ 83286 w 781865"/>
                    <a:gd name="connsiteY26" fmla="*/ 351840 h 752968"/>
                    <a:gd name="connsiteX27" fmla="*/ 74787 w 781865"/>
                    <a:gd name="connsiteY27" fmla="*/ 339942 h 752968"/>
                    <a:gd name="connsiteX28" fmla="*/ 64589 w 781865"/>
                    <a:gd name="connsiteY28" fmla="*/ 319545 h 752968"/>
                    <a:gd name="connsiteX29" fmla="*/ 23796 w 781865"/>
                    <a:gd name="connsiteY29" fmla="*/ 312746 h 752968"/>
                    <a:gd name="connsiteX30" fmla="*/ 33994 w 781865"/>
                    <a:gd name="connsiteY30" fmla="*/ 297449 h 752968"/>
                    <a:gd name="connsiteX31" fmla="*/ 69688 w 781865"/>
                    <a:gd name="connsiteY31" fmla="*/ 270254 h 752968"/>
                    <a:gd name="connsiteX32" fmla="*/ 57790 w 781865"/>
                    <a:gd name="connsiteY32" fmla="*/ 241359 h 752968"/>
                    <a:gd name="connsiteX33" fmla="*/ 91784 w 781865"/>
                    <a:gd name="connsiteY33" fmla="*/ 248158 h 752968"/>
                    <a:gd name="connsiteX34" fmla="*/ 108781 w 781865"/>
                    <a:gd name="connsiteY34" fmla="*/ 239659 h 752968"/>
                    <a:gd name="connsiteX35" fmla="*/ 100283 w 781865"/>
                    <a:gd name="connsiteY35" fmla="*/ 227761 h 752968"/>
                    <a:gd name="connsiteX36" fmla="*/ 107082 w 781865"/>
                    <a:gd name="connsiteY36" fmla="*/ 220962 h 752968"/>
                    <a:gd name="connsiteX37" fmla="*/ 101982 w 781865"/>
                    <a:gd name="connsiteY37" fmla="*/ 203965 h 752968"/>
                    <a:gd name="connsiteX38" fmla="*/ 67988 w 781865"/>
                    <a:gd name="connsiteY38" fmla="*/ 188668 h 752968"/>
                    <a:gd name="connsiteX39" fmla="*/ 69688 w 781865"/>
                    <a:gd name="connsiteY39" fmla="*/ 168271 h 752968"/>
                    <a:gd name="connsiteX40" fmla="*/ 56091 w 781865"/>
                    <a:gd name="connsiteY40" fmla="*/ 146175 h 752968"/>
                    <a:gd name="connsiteX41" fmla="*/ 39093 w 781865"/>
                    <a:gd name="connsiteY41" fmla="*/ 130878 h 752968"/>
                    <a:gd name="connsiteX42" fmla="*/ 6799 w 781865"/>
                    <a:gd name="connsiteY42" fmla="*/ 110481 h 752968"/>
                    <a:gd name="connsiteX43" fmla="*/ 15298 w 781865"/>
                    <a:gd name="connsiteY43" fmla="*/ 78187 h 752968"/>
                    <a:gd name="connsiteX44" fmla="*/ 32294 w 781865"/>
                    <a:gd name="connsiteY44" fmla="*/ 67988 h 752968"/>
                    <a:gd name="connsiteX45" fmla="*/ 35694 w 781865"/>
                    <a:gd name="connsiteY45" fmla="*/ 93484 h 752968"/>
                    <a:gd name="connsiteX46" fmla="*/ 62889 w 781865"/>
                    <a:gd name="connsiteY46" fmla="*/ 105382 h 752968"/>
                    <a:gd name="connsiteX47" fmla="*/ 83286 w 781865"/>
                    <a:gd name="connsiteY47" fmla="*/ 101983 h 752968"/>
                    <a:gd name="connsiteX48" fmla="*/ 101982 w 781865"/>
                    <a:gd name="connsiteY48" fmla="*/ 110481 h 752968"/>
                    <a:gd name="connsiteX49" fmla="*/ 125778 w 781865"/>
                    <a:gd name="connsiteY49" fmla="*/ 95184 h 752968"/>
                    <a:gd name="connsiteX50" fmla="*/ 132577 w 781865"/>
                    <a:gd name="connsiteY50" fmla="*/ 78187 h 752968"/>
                    <a:gd name="connsiteX51" fmla="*/ 146175 w 781865"/>
                    <a:gd name="connsiteY51" fmla="*/ 79886 h 752968"/>
                    <a:gd name="connsiteX52" fmla="*/ 195466 w 781865"/>
                    <a:gd name="connsiteY52" fmla="*/ 81586 h 752968"/>
                    <a:gd name="connsiteX53" fmla="*/ 217563 w 781865"/>
                    <a:gd name="connsiteY53" fmla="*/ 71388 h 752968"/>
                    <a:gd name="connsiteX54" fmla="*/ 237959 w 781865"/>
                    <a:gd name="connsiteY54" fmla="*/ 56091 h 752968"/>
                    <a:gd name="connsiteX55" fmla="*/ 292350 w 781865"/>
                    <a:gd name="connsiteY55" fmla="*/ 49292 h 752968"/>
                    <a:gd name="connsiteX56" fmla="*/ 297449 w 781865"/>
                    <a:gd name="connsiteY56" fmla="*/ 39093 h 752968"/>
                    <a:gd name="connsiteX57" fmla="*/ 329743 w 781865"/>
                    <a:gd name="connsiteY57" fmla="*/ 35694 h 752968"/>
                    <a:gd name="connsiteX58" fmla="*/ 351839 w 781865"/>
                    <a:gd name="connsiteY58" fmla="*/ 25496 h 752968"/>
                    <a:gd name="connsiteX59" fmla="*/ 362038 w 781865"/>
                    <a:gd name="connsiteY59" fmla="*/ 35694 h 752968"/>
                    <a:gd name="connsiteX60" fmla="*/ 365437 w 781865"/>
                    <a:gd name="connsiteY60" fmla="*/ 54391 h 752968"/>
                    <a:gd name="connsiteX61" fmla="*/ 397731 w 781865"/>
                    <a:gd name="connsiteY61" fmla="*/ 28895 h 752968"/>
                    <a:gd name="connsiteX62" fmla="*/ 414728 w 781865"/>
                    <a:gd name="connsiteY62" fmla="*/ 10198 h 752968"/>
                    <a:gd name="connsiteX63" fmla="*/ 489516 w 781865"/>
                    <a:gd name="connsiteY63" fmla="*/ 0 h 752968"/>
                    <a:gd name="connsiteX64" fmla="*/ 496314 w 781865"/>
                    <a:gd name="connsiteY64" fmla="*/ 32295 h 752968"/>
                    <a:gd name="connsiteX65" fmla="*/ 494615 w 781865"/>
                    <a:gd name="connsiteY65" fmla="*/ 52691 h 752968"/>
                    <a:gd name="connsiteX66" fmla="*/ 504813 w 781865"/>
                    <a:gd name="connsiteY66" fmla="*/ 105382 h 752968"/>
                    <a:gd name="connsiteX67" fmla="*/ 513312 w 781865"/>
                    <a:gd name="connsiteY67" fmla="*/ 117280 h 752968"/>
                    <a:gd name="connsiteX68" fmla="*/ 530309 w 781865"/>
                    <a:gd name="connsiteY68" fmla="*/ 107082 h 752968"/>
                    <a:gd name="connsiteX69" fmla="*/ 545606 w 781865"/>
                    <a:gd name="connsiteY69" fmla="*/ 122379 h 752968"/>
                    <a:gd name="connsiteX70" fmla="*/ 545606 w 781865"/>
                    <a:gd name="connsiteY70" fmla="*/ 158073 h 752968"/>
                    <a:gd name="connsiteX71" fmla="*/ 526909 w 781865"/>
                    <a:gd name="connsiteY71" fmla="*/ 171671 h 752968"/>
                    <a:gd name="connsiteX72" fmla="*/ 515011 w 781865"/>
                    <a:gd name="connsiteY72" fmla="*/ 161472 h 752968"/>
                    <a:gd name="connsiteX73" fmla="*/ 487816 w 781865"/>
                    <a:gd name="connsiteY73" fmla="*/ 166572 h 752968"/>
                    <a:gd name="connsiteX74" fmla="*/ 474218 w 781865"/>
                    <a:gd name="connsiteY74" fmla="*/ 176770 h 752968"/>
                    <a:gd name="connsiteX75" fmla="*/ 477618 w 781865"/>
                    <a:gd name="connsiteY75" fmla="*/ 195467 h 752968"/>
                    <a:gd name="connsiteX76" fmla="*/ 469119 w 781865"/>
                    <a:gd name="connsiteY76" fmla="*/ 205665 h 752968"/>
                    <a:gd name="connsiteX77" fmla="*/ 452122 w 781865"/>
                    <a:gd name="connsiteY77" fmla="*/ 220962 h 752968"/>
                    <a:gd name="connsiteX78" fmla="*/ 447023 w 781865"/>
                    <a:gd name="connsiteY78" fmla="*/ 234560 h 752968"/>
                    <a:gd name="connsiteX79" fmla="*/ 436825 w 781865"/>
                    <a:gd name="connsiteY79" fmla="*/ 237959 h 752968"/>
                    <a:gd name="connsiteX80" fmla="*/ 424927 w 781865"/>
                    <a:gd name="connsiteY80" fmla="*/ 271953 h 752968"/>
                    <a:gd name="connsiteX81" fmla="*/ 399431 w 781865"/>
                    <a:gd name="connsiteY81" fmla="*/ 282152 h 752968"/>
                    <a:gd name="connsiteX82" fmla="*/ 397731 w 781865"/>
                    <a:gd name="connsiteY82" fmla="*/ 307647 h 752968"/>
                    <a:gd name="connsiteX83" fmla="*/ 443624 w 781865"/>
                    <a:gd name="connsiteY83" fmla="*/ 348440 h 752968"/>
                    <a:gd name="connsiteX84" fmla="*/ 438524 w 781865"/>
                    <a:gd name="connsiteY84" fmla="*/ 368837 h 752968"/>
                    <a:gd name="connsiteX85" fmla="*/ 464020 w 781865"/>
                    <a:gd name="connsiteY85" fmla="*/ 372236 h 752968"/>
                    <a:gd name="connsiteX86" fmla="*/ 477618 w 781865"/>
                    <a:gd name="connsiteY86" fmla="*/ 401131 h 752968"/>
                    <a:gd name="connsiteX87" fmla="*/ 477618 w 781865"/>
                    <a:gd name="connsiteY87" fmla="*/ 433426 h 752968"/>
                    <a:gd name="connsiteX88" fmla="*/ 462320 w 781865"/>
                    <a:gd name="connsiteY88" fmla="*/ 436825 h 752968"/>
                    <a:gd name="connsiteX89" fmla="*/ 450422 w 781865"/>
                    <a:gd name="connsiteY89" fmla="*/ 479318 h 752968"/>
                    <a:gd name="connsiteX90" fmla="*/ 465720 w 781865"/>
                    <a:gd name="connsiteY90" fmla="*/ 492916 h 752968"/>
                    <a:gd name="connsiteX91" fmla="*/ 469119 w 781865"/>
                    <a:gd name="connsiteY91" fmla="*/ 515012 h 752968"/>
                    <a:gd name="connsiteX92" fmla="*/ 492915 w 781865"/>
                    <a:gd name="connsiteY92" fmla="*/ 499714 h 752968"/>
                    <a:gd name="connsiteX93" fmla="*/ 504813 w 781865"/>
                    <a:gd name="connsiteY93" fmla="*/ 481018 h 752968"/>
                    <a:gd name="connsiteX94" fmla="*/ 540507 w 781865"/>
                    <a:gd name="connsiteY94" fmla="*/ 481018 h 752968"/>
                    <a:gd name="connsiteX95" fmla="*/ 571102 w 781865"/>
                    <a:gd name="connsiteY95" fmla="*/ 491216 h 752968"/>
                    <a:gd name="connsiteX96" fmla="*/ 594897 w 781865"/>
                    <a:gd name="connsiteY96" fmla="*/ 487816 h 752968"/>
                    <a:gd name="connsiteX97" fmla="*/ 623792 w 781865"/>
                    <a:gd name="connsiteY97" fmla="*/ 475918 h 752968"/>
                    <a:gd name="connsiteX98" fmla="*/ 654387 w 781865"/>
                    <a:gd name="connsiteY98" fmla="*/ 482717 h 752968"/>
                    <a:gd name="connsiteX99" fmla="*/ 662886 w 781865"/>
                    <a:gd name="connsiteY99" fmla="*/ 462321 h 752968"/>
                    <a:gd name="connsiteX100" fmla="*/ 676483 w 781865"/>
                    <a:gd name="connsiteY100" fmla="*/ 469120 h 752968"/>
                    <a:gd name="connsiteX101" fmla="*/ 686682 w 781865"/>
                    <a:gd name="connsiteY101" fmla="*/ 499714 h 752968"/>
                    <a:gd name="connsiteX102" fmla="*/ 657787 w 781865"/>
                    <a:gd name="connsiteY102" fmla="*/ 508213 h 752968"/>
                    <a:gd name="connsiteX103" fmla="*/ 656087 w 781865"/>
                    <a:gd name="connsiteY103" fmla="*/ 560904 h 752968"/>
                    <a:gd name="connsiteX104" fmla="*/ 690081 w 781865"/>
                    <a:gd name="connsiteY104" fmla="*/ 581300 h 752968"/>
                    <a:gd name="connsiteX105" fmla="*/ 701979 w 781865"/>
                    <a:gd name="connsiteY105" fmla="*/ 618694 h 752968"/>
                    <a:gd name="connsiteX106" fmla="*/ 725775 w 781865"/>
                    <a:gd name="connsiteY106" fmla="*/ 627193 h 752968"/>
                    <a:gd name="connsiteX107" fmla="*/ 727475 w 781865"/>
                    <a:gd name="connsiteY107" fmla="*/ 644190 h 752968"/>
                    <a:gd name="connsiteX108" fmla="*/ 751270 w 781865"/>
                    <a:gd name="connsiteY108" fmla="*/ 650988 h 752968"/>
                    <a:gd name="connsiteX109" fmla="*/ 758069 w 781865"/>
                    <a:gd name="connsiteY109" fmla="*/ 639090 h 752968"/>
                    <a:gd name="connsiteX110" fmla="*/ 781865 w 781865"/>
                    <a:gd name="connsiteY110" fmla="*/ 654388 h 752968"/>
                    <a:gd name="connsiteX111" fmla="*/ 763168 w 781865"/>
                    <a:gd name="connsiteY111" fmla="*/ 679883 h 752968"/>
                    <a:gd name="connsiteX112" fmla="*/ 766568 w 781865"/>
                    <a:gd name="connsiteY112" fmla="*/ 718977 h 752968"/>
                    <a:gd name="connsiteX113" fmla="*/ 727475 w 781865"/>
                    <a:gd name="connsiteY113" fmla="*/ 727475 h 752968"/>
                    <a:gd name="connsiteX114" fmla="*/ 732574 w 781865"/>
                    <a:gd name="connsiteY114" fmla="*/ 746172 h 752968"/>
                    <a:gd name="connsiteX115" fmla="*/ 727869 w 781865"/>
                    <a:gd name="connsiteY115" fmla="*/ 752968 h 752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</a:cxnLst>
                  <a:rect l="l" t="t" r="r" b="b"/>
                  <a:pathLst>
                    <a:path w="781865" h="752968">
                      <a:moveTo>
                        <a:pt x="270306" y="752968"/>
                      </a:moveTo>
                      <a:lnTo>
                        <a:pt x="266854" y="730875"/>
                      </a:lnTo>
                      <a:lnTo>
                        <a:pt x="227761" y="710478"/>
                      </a:lnTo>
                      <a:lnTo>
                        <a:pt x="231160" y="701980"/>
                      </a:lnTo>
                      <a:lnTo>
                        <a:pt x="239659" y="690082"/>
                      </a:lnTo>
                      <a:lnTo>
                        <a:pt x="263455" y="688382"/>
                      </a:lnTo>
                      <a:lnTo>
                        <a:pt x="268554" y="662886"/>
                      </a:lnTo>
                      <a:lnTo>
                        <a:pt x="263455" y="656088"/>
                      </a:lnTo>
                      <a:lnTo>
                        <a:pt x="241359" y="647589"/>
                      </a:lnTo>
                      <a:lnTo>
                        <a:pt x="239659" y="630592"/>
                      </a:lnTo>
                      <a:lnTo>
                        <a:pt x="215863" y="630592"/>
                      </a:lnTo>
                      <a:lnTo>
                        <a:pt x="212463" y="616994"/>
                      </a:lnTo>
                      <a:lnTo>
                        <a:pt x="163172" y="589799"/>
                      </a:lnTo>
                      <a:lnTo>
                        <a:pt x="144475" y="591499"/>
                      </a:lnTo>
                      <a:lnTo>
                        <a:pt x="139376" y="579601"/>
                      </a:lnTo>
                      <a:lnTo>
                        <a:pt x="90085" y="542207"/>
                      </a:lnTo>
                      <a:lnTo>
                        <a:pt x="64589" y="496315"/>
                      </a:lnTo>
                      <a:lnTo>
                        <a:pt x="0" y="499714"/>
                      </a:lnTo>
                      <a:lnTo>
                        <a:pt x="3399" y="484417"/>
                      </a:lnTo>
                      <a:lnTo>
                        <a:pt x="3399" y="474219"/>
                      </a:lnTo>
                      <a:lnTo>
                        <a:pt x="11898" y="467420"/>
                      </a:lnTo>
                      <a:lnTo>
                        <a:pt x="20397" y="443624"/>
                      </a:lnTo>
                      <a:lnTo>
                        <a:pt x="37394" y="426627"/>
                      </a:lnTo>
                      <a:lnTo>
                        <a:pt x="13598" y="413029"/>
                      </a:lnTo>
                      <a:lnTo>
                        <a:pt x="32294" y="384134"/>
                      </a:lnTo>
                      <a:lnTo>
                        <a:pt x="69688" y="377335"/>
                      </a:lnTo>
                      <a:lnTo>
                        <a:pt x="83286" y="351840"/>
                      </a:lnTo>
                      <a:lnTo>
                        <a:pt x="74787" y="339942"/>
                      </a:lnTo>
                      <a:lnTo>
                        <a:pt x="64589" y="319545"/>
                      </a:lnTo>
                      <a:lnTo>
                        <a:pt x="23796" y="312746"/>
                      </a:lnTo>
                      <a:lnTo>
                        <a:pt x="33994" y="297449"/>
                      </a:lnTo>
                      <a:lnTo>
                        <a:pt x="69688" y="270254"/>
                      </a:lnTo>
                      <a:lnTo>
                        <a:pt x="57790" y="241359"/>
                      </a:lnTo>
                      <a:lnTo>
                        <a:pt x="91784" y="248158"/>
                      </a:lnTo>
                      <a:lnTo>
                        <a:pt x="108781" y="239659"/>
                      </a:lnTo>
                      <a:lnTo>
                        <a:pt x="100283" y="227761"/>
                      </a:lnTo>
                      <a:lnTo>
                        <a:pt x="107082" y="220962"/>
                      </a:lnTo>
                      <a:lnTo>
                        <a:pt x="101982" y="203965"/>
                      </a:lnTo>
                      <a:lnTo>
                        <a:pt x="67988" y="188668"/>
                      </a:lnTo>
                      <a:lnTo>
                        <a:pt x="69688" y="168271"/>
                      </a:lnTo>
                      <a:lnTo>
                        <a:pt x="56091" y="146175"/>
                      </a:lnTo>
                      <a:lnTo>
                        <a:pt x="39093" y="130878"/>
                      </a:lnTo>
                      <a:lnTo>
                        <a:pt x="6799" y="110481"/>
                      </a:lnTo>
                      <a:lnTo>
                        <a:pt x="15298" y="78187"/>
                      </a:lnTo>
                      <a:lnTo>
                        <a:pt x="32294" y="67988"/>
                      </a:lnTo>
                      <a:lnTo>
                        <a:pt x="35694" y="93484"/>
                      </a:lnTo>
                      <a:lnTo>
                        <a:pt x="62889" y="105382"/>
                      </a:lnTo>
                      <a:lnTo>
                        <a:pt x="83286" y="101983"/>
                      </a:lnTo>
                      <a:lnTo>
                        <a:pt x="101982" y="110481"/>
                      </a:lnTo>
                      <a:lnTo>
                        <a:pt x="125778" y="95184"/>
                      </a:lnTo>
                      <a:lnTo>
                        <a:pt x="132577" y="78187"/>
                      </a:lnTo>
                      <a:lnTo>
                        <a:pt x="146175" y="79886"/>
                      </a:lnTo>
                      <a:lnTo>
                        <a:pt x="195466" y="81586"/>
                      </a:lnTo>
                      <a:lnTo>
                        <a:pt x="217563" y="71388"/>
                      </a:lnTo>
                      <a:lnTo>
                        <a:pt x="237959" y="56091"/>
                      </a:lnTo>
                      <a:lnTo>
                        <a:pt x="292350" y="49292"/>
                      </a:lnTo>
                      <a:lnTo>
                        <a:pt x="297449" y="39093"/>
                      </a:lnTo>
                      <a:lnTo>
                        <a:pt x="329743" y="35694"/>
                      </a:lnTo>
                      <a:lnTo>
                        <a:pt x="351839" y="25496"/>
                      </a:lnTo>
                      <a:lnTo>
                        <a:pt x="362038" y="35694"/>
                      </a:lnTo>
                      <a:lnTo>
                        <a:pt x="365437" y="54391"/>
                      </a:lnTo>
                      <a:lnTo>
                        <a:pt x="397731" y="28895"/>
                      </a:lnTo>
                      <a:lnTo>
                        <a:pt x="414728" y="10198"/>
                      </a:lnTo>
                      <a:lnTo>
                        <a:pt x="489516" y="0"/>
                      </a:lnTo>
                      <a:lnTo>
                        <a:pt x="496314" y="32295"/>
                      </a:lnTo>
                      <a:lnTo>
                        <a:pt x="494615" y="52691"/>
                      </a:lnTo>
                      <a:lnTo>
                        <a:pt x="504813" y="105382"/>
                      </a:lnTo>
                      <a:lnTo>
                        <a:pt x="513312" y="117280"/>
                      </a:lnTo>
                      <a:lnTo>
                        <a:pt x="530309" y="107082"/>
                      </a:lnTo>
                      <a:lnTo>
                        <a:pt x="545606" y="122379"/>
                      </a:lnTo>
                      <a:lnTo>
                        <a:pt x="545606" y="158073"/>
                      </a:lnTo>
                      <a:lnTo>
                        <a:pt x="526909" y="171671"/>
                      </a:lnTo>
                      <a:lnTo>
                        <a:pt x="515011" y="161472"/>
                      </a:lnTo>
                      <a:lnTo>
                        <a:pt x="487816" y="166572"/>
                      </a:lnTo>
                      <a:lnTo>
                        <a:pt x="474218" y="176770"/>
                      </a:lnTo>
                      <a:lnTo>
                        <a:pt x="477618" y="195467"/>
                      </a:lnTo>
                      <a:lnTo>
                        <a:pt x="469119" y="205665"/>
                      </a:lnTo>
                      <a:lnTo>
                        <a:pt x="452122" y="220962"/>
                      </a:lnTo>
                      <a:lnTo>
                        <a:pt x="447023" y="234560"/>
                      </a:lnTo>
                      <a:lnTo>
                        <a:pt x="436825" y="237959"/>
                      </a:lnTo>
                      <a:lnTo>
                        <a:pt x="424927" y="271953"/>
                      </a:lnTo>
                      <a:lnTo>
                        <a:pt x="399431" y="282152"/>
                      </a:lnTo>
                      <a:lnTo>
                        <a:pt x="397731" y="307647"/>
                      </a:lnTo>
                      <a:lnTo>
                        <a:pt x="443624" y="348440"/>
                      </a:lnTo>
                      <a:lnTo>
                        <a:pt x="438524" y="368837"/>
                      </a:lnTo>
                      <a:lnTo>
                        <a:pt x="464020" y="372236"/>
                      </a:lnTo>
                      <a:lnTo>
                        <a:pt x="477618" y="401131"/>
                      </a:lnTo>
                      <a:lnTo>
                        <a:pt x="477618" y="433426"/>
                      </a:lnTo>
                      <a:lnTo>
                        <a:pt x="462320" y="436825"/>
                      </a:lnTo>
                      <a:lnTo>
                        <a:pt x="450422" y="479318"/>
                      </a:lnTo>
                      <a:lnTo>
                        <a:pt x="465720" y="492916"/>
                      </a:lnTo>
                      <a:lnTo>
                        <a:pt x="469119" y="515012"/>
                      </a:lnTo>
                      <a:lnTo>
                        <a:pt x="492915" y="499714"/>
                      </a:lnTo>
                      <a:lnTo>
                        <a:pt x="504813" y="481018"/>
                      </a:lnTo>
                      <a:lnTo>
                        <a:pt x="540507" y="481018"/>
                      </a:lnTo>
                      <a:lnTo>
                        <a:pt x="571102" y="491216"/>
                      </a:lnTo>
                      <a:lnTo>
                        <a:pt x="594897" y="487816"/>
                      </a:lnTo>
                      <a:lnTo>
                        <a:pt x="623792" y="475918"/>
                      </a:lnTo>
                      <a:lnTo>
                        <a:pt x="654387" y="482717"/>
                      </a:lnTo>
                      <a:lnTo>
                        <a:pt x="662886" y="462321"/>
                      </a:lnTo>
                      <a:lnTo>
                        <a:pt x="676483" y="469120"/>
                      </a:lnTo>
                      <a:lnTo>
                        <a:pt x="686682" y="499714"/>
                      </a:lnTo>
                      <a:lnTo>
                        <a:pt x="657787" y="508213"/>
                      </a:lnTo>
                      <a:cubicBezTo>
                        <a:pt x="657220" y="525777"/>
                        <a:pt x="656654" y="543340"/>
                        <a:pt x="656087" y="560904"/>
                      </a:cubicBezTo>
                      <a:lnTo>
                        <a:pt x="690081" y="581300"/>
                      </a:lnTo>
                      <a:lnTo>
                        <a:pt x="701979" y="618694"/>
                      </a:lnTo>
                      <a:lnTo>
                        <a:pt x="725775" y="627193"/>
                      </a:lnTo>
                      <a:lnTo>
                        <a:pt x="727475" y="644190"/>
                      </a:lnTo>
                      <a:lnTo>
                        <a:pt x="751270" y="650988"/>
                      </a:lnTo>
                      <a:lnTo>
                        <a:pt x="758069" y="639090"/>
                      </a:lnTo>
                      <a:lnTo>
                        <a:pt x="781865" y="654388"/>
                      </a:lnTo>
                      <a:lnTo>
                        <a:pt x="763168" y="679883"/>
                      </a:lnTo>
                      <a:lnTo>
                        <a:pt x="766568" y="718977"/>
                      </a:lnTo>
                      <a:lnTo>
                        <a:pt x="727475" y="727475"/>
                      </a:lnTo>
                      <a:lnTo>
                        <a:pt x="732574" y="746172"/>
                      </a:lnTo>
                      <a:lnTo>
                        <a:pt x="727869" y="752968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8AA19CAD-66D4-0448-5F5B-B20F19A9F9AD}"/>
                    </a:ext>
                  </a:extLst>
                </p:cNvPr>
                <p:cNvSpPr/>
                <p:nvPr/>
              </p:nvSpPr>
              <p:spPr>
                <a:xfrm>
                  <a:off x="1936668" y="882082"/>
                  <a:ext cx="1127927" cy="960674"/>
                </a:xfrm>
                <a:custGeom>
                  <a:avLst/>
                  <a:gdLst>
                    <a:gd name="connsiteX0" fmla="*/ 2461260 w 4213860"/>
                    <a:gd name="connsiteY0" fmla="*/ 0 h 3589020"/>
                    <a:gd name="connsiteX1" fmla="*/ 2464990 w 4213860"/>
                    <a:gd name="connsiteY1" fmla="*/ 236 h 3589020"/>
                    <a:gd name="connsiteX2" fmla="*/ 2537460 w 4213860"/>
                    <a:gd name="connsiteY2" fmla="*/ 99060 h 3589020"/>
                    <a:gd name="connsiteX3" fmla="*/ 2590800 w 4213860"/>
                    <a:gd name="connsiteY3" fmla="*/ 144780 h 3589020"/>
                    <a:gd name="connsiteX4" fmla="*/ 2682240 w 4213860"/>
                    <a:gd name="connsiteY4" fmla="*/ 236220 h 3589020"/>
                    <a:gd name="connsiteX5" fmla="*/ 2720340 w 4213860"/>
                    <a:gd name="connsiteY5" fmla="*/ 358140 h 3589020"/>
                    <a:gd name="connsiteX6" fmla="*/ 2735580 w 4213860"/>
                    <a:gd name="connsiteY6" fmla="*/ 426720 h 3589020"/>
                    <a:gd name="connsiteX7" fmla="*/ 2758440 w 4213860"/>
                    <a:gd name="connsiteY7" fmla="*/ 495300 h 3589020"/>
                    <a:gd name="connsiteX8" fmla="*/ 2926080 w 4213860"/>
                    <a:gd name="connsiteY8" fmla="*/ 464820 h 3589020"/>
                    <a:gd name="connsiteX9" fmla="*/ 2964180 w 4213860"/>
                    <a:gd name="connsiteY9" fmla="*/ 533400 h 3589020"/>
                    <a:gd name="connsiteX10" fmla="*/ 3078480 w 4213860"/>
                    <a:gd name="connsiteY10" fmla="*/ 609600 h 3589020"/>
                    <a:gd name="connsiteX11" fmla="*/ 3154680 w 4213860"/>
                    <a:gd name="connsiteY11" fmla="*/ 525780 h 3589020"/>
                    <a:gd name="connsiteX12" fmla="*/ 3208020 w 4213860"/>
                    <a:gd name="connsiteY12" fmla="*/ 556260 h 3589020"/>
                    <a:gd name="connsiteX13" fmla="*/ 3291840 w 4213860"/>
                    <a:gd name="connsiteY13" fmla="*/ 579120 h 3589020"/>
                    <a:gd name="connsiteX14" fmla="*/ 3322320 w 4213860"/>
                    <a:gd name="connsiteY14" fmla="*/ 533400 h 3589020"/>
                    <a:gd name="connsiteX15" fmla="*/ 3390900 w 4213860"/>
                    <a:gd name="connsiteY15" fmla="*/ 533400 h 3589020"/>
                    <a:gd name="connsiteX16" fmla="*/ 3520440 w 4213860"/>
                    <a:gd name="connsiteY16" fmla="*/ 647700 h 3589020"/>
                    <a:gd name="connsiteX17" fmla="*/ 3573780 w 4213860"/>
                    <a:gd name="connsiteY17" fmla="*/ 723900 h 3589020"/>
                    <a:gd name="connsiteX18" fmla="*/ 3649980 w 4213860"/>
                    <a:gd name="connsiteY18" fmla="*/ 746760 h 3589020"/>
                    <a:gd name="connsiteX19" fmla="*/ 3703320 w 4213860"/>
                    <a:gd name="connsiteY19" fmla="*/ 861060 h 3589020"/>
                    <a:gd name="connsiteX20" fmla="*/ 3840480 w 4213860"/>
                    <a:gd name="connsiteY20" fmla="*/ 830580 h 3589020"/>
                    <a:gd name="connsiteX21" fmla="*/ 3878580 w 4213860"/>
                    <a:gd name="connsiteY21" fmla="*/ 807720 h 3589020"/>
                    <a:gd name="connsiteX22" fmla="*/ 3992880 w 4213860"/>
                    <a:gd name="connsiteY22" fmla="*/ 792480 h 3589020"/>
                    <a:gd name="connsiteX23" fmla="*/ 3978606 w 4213860"/>
                    <a:gd name="connsiteY23" fmla="*/ 794384 h 3589020"/>
                    <a:gd name="connsiteX24" fmla="*/ 4023360 w 4213860"/>
                    <a:gd name="connsiteY24" fmla="*/ 864870 h 3589020"/>
                    <a:gd name="connsiteX25" fmla="*/ 3937636 w 4213860"/>
                    <a:gd name="connsiteY25" fmla="*/ 902970 h 3589020"/>
                    <a:gd name="connsiteX26" fmla="*/ 3899536 w 4213860"/>
                    <a:gd name="connsiteY26" fmla="*/ 1141096 h 3589020"/>
                    <a:gd name="connsiteX27" fmla="*/ 3994784 w 4213860"/>
                    <a:gd name="connsiteY27" fmla="*/ 1131570 h 3589020"/>
                    <a:gd name="connsiteX28" fmla="*/ 3994784 w 4213860"/>
                    <a:gd name="connsiteY28" fmla="*/ 1207770 h 3589020"/>
                    <a:gd name="connsiteX29" fmla="*/ 3947160 w 4213860"/>
                    <a:gd name="connsiteY29" fmla="*/ 1255396 h 3589020"/>
                    <a:gd name="connsiteX30" fmla="*/ 4051936 w 4213860"/>
                    <a:gd name="connsiteY30" fmla="*/ 1283970 h 3589020"/>
                    <a:gd name="connsiteX31" fmla="*/ 4090036 w 4213860"/>
                    <a:gd name="connsiteY31" fmla="*/ 1331596 h 3589020"/>
                    <a:gd name="connsiteX32" fmla="*/ 4042410 w 4213860"/>
                    <a:gd name="connsiteY32" fmla="*/ 1379220 h 3589020"/>
                    <a:gd name="connsiteX33" fmla="*/ 4147184 w 4213860"/>
                    <a:gd name="connsiteY33" fmla="*/ 1436370 h 3589020"/>
                    <a:gd name="connsiteX34" fmla="*/ 4213860 w 4213860"/>
                    <a:gd name="connsiteY34" fmla="*/ 1541144 h 3589020"/>
                    <a:gd name="connsiteX35" fmla="*/ 4213860 w 4213860"/>
                    <a:gd name="connsiteY35" fmla="*/ 1693544 h 3589020"/>
                    <a:gd name="connsiteX36" fmla="*/ 4128136 w 4213860"/>
                    <a:gd name="connsiteY36" fmla="*/ 1712596 h 3589020"/>
                    <a:gd name="connsiteX37" fmla="*/ 4128136 w 4213860"/>
                    <a:gd name="connsiteY37" fmla="*/ 1874520 h 3589020"/>
                    <a:gd name="connsiteX38" fmla="*/ 4090036 w 4213860"/>
                    <a:gd name="connsiteY38" fmla="*/ 1884044 h 3589020"/>
                    <a:gd name="connsiteX39" fmla="*/ 4042410 w 4213860"/>
                    <a:gd name="connsiteY39" fmla="*/ 1836420 h 3589020"/>
                    <a:gd name="connsiteX40" fmla="*/ 3994784 w 4213860"/>
                    <a:gd name="connsiteY40" fmla="*/ 1836420 h 3589020"/>
                    <a:gd name="connsiteX41" fmla="*/ 3928110 w 4213860"/>
                    <a:gd name="connsiteY41" fmla="*/ 1884044 h 3589020"/>
                    <a:gd name="connsiteX42" fmla="*/ 3832860 w 4213860"/>
                    <a:gd name="connsiteY42" fmla="*/ 1893570 h 3589020"/>
                    <a:gd name="connsiteX43" fmla="*/ 3804284 w 4213860"/>
                    <a:gd name="connsiteY43" fmla="*/ 1912620 h 3589020"/>
                    <a:gd name="connsiteX44" fmla="*/ 3689984 w 4213860"/>
                    <a:gd name="connsiteY44" fmla="*/ 1931670 h 3589020"/>
                    <a:gd name="connsiteX45" fmla="*/ 3661410 w 4213860"/>
                    <a:gd name="connsiteY45" fmla="*/ 1884044 h 3589020"/>
                    <a:gd name="connsiteX46" fmla="*/ 3556636 w 4213860"/>
                    <a:gd name="connsiteY46" fmla="*/ 1922144 h 3589020"/>
                    <a:gd name="connsiteX47" fmla="*/ 3528060 w 4213860"/>
                    <a:gd name="connsiteY47" fmla="*/ 1893570 h 3589020"/>
                    <a:gd name="connsiteX48" fmla="*/ 3470910 w 4213860"/>
                    <a:gd name="connsiteY48" fmla="*/ 1950720 h 3589020"/>
                    <a:gd name="connsiteX49" fmla="*/ 3280410 w 4213860"/>
                    <a:gd name="connsiteY49" fmla="*/ 1931670 h 3589020"/>
                    <a:gd name="connsiteX50" fmla="*/ 3232784 w 4213860"/>
                    <a:gd name="connsiteY50" fmla="*/ 2065020 h 3589020"/>
                    <a:gd name="connsiteX51" fmla="*/ 3166110 w 4213860"/>
                    <a:gd name="connsiteY51" fmla="*/ 1988820 h 3589020"/>
                    <a:gd name="connsiteX52" fmla="*/ 3051810 w 4213860"/>
                    <a:gd name="connsiteY52" fmla="*/ 1979296 h 3589020"/>
                    <a:gd name="connsiteX53" fmla="*/ 2832736 w 4213860"/>
                    <a:gd name="connsiteY53" fmla="*/ 1893570 h 3589020"/>
                    <a:gd name="connsiteX54" fmla="*/ 2699384 w 4213860"/>
                    <a:gd name="connsiteY54" fmla="*/ 1960244 h 3589020"/>
                    <a:gd name="connsiteX55" fmla="*/ 2689860 w 4213860"/>
                    <a:gd name="connsiteY55" fmla="*/ 2045970 h 3589020"/>
                    <a:gd name="connsiteX56" fmla="*/ 2670810 w 4213860"/>
                    <a:gd name="connsiteY56" fmla="*/ 2169796 h 3589020"/>
                    <a:gd name="connsiteX57" fmla="*/ 2575560 w 4213860"/>
                    <a:gd name="connsiteY57" fmla="*/ 2303144 h 3589020"/>
                    <a:gd name="connsiteX58" fmla="*/ 2561962 w 4213860"/>
                    <a:gd name="connsiteY58" fmla="*/ 2391538 h 3589020"/>
                    <a:gd name="connsiteX59" fmla="*/ 2491740 w 4213860"/>
                    <a:gd name="connsiteY59" fmla="*/ 2354580 h 3589020"/>
                    <a:gd name="connsiteX60" fmla="*/ 2308860 w 4213860"/>
                    <a:gd name="connsiteY60" fmla="*/ 2324100 h 3589020"/>
                    <a:gd name="connsiteX61" fmla="*/ 2270760 w 4213860"/>
                    <a:gd name="connsiteY61" fmla="*/ 2247900 h 3589020"/>
                    <a:gd name="connsiteX62" fmla="*/ 2156460 w 4213860"/>
                    <a:gd name="connsiteY62" fmla="*/ 2263140 h 3589020"/>
                    <a:gd name="connsiteX63" fmla="*/ 2118360 w 4213860"/>
                    <a:gd name="connsiteY63" fmla="*/ 2362200 h 3589020"/>
                    <a:gd name="connsiteX64" fmla="*/ 2179320 w 4213860"/>
                    <a:gd name="connsiteY64" fmla="*/ 2430780 h 3589020"/>
                    <a:gd name="connsiteX65" fmla="*/ 2217420 w 4213860"/>
                    <a:gd name="connsiteY65" fmla="*/ 2659380 h 3589020"/>
                    <a:gd name="connsiteX66" fmla="*/ 2202180 w 4213860"/>
                    <a:gd name="connsiteY66" fmla="*/ 2781300 h 3589020"/>
                    <a:gd name="connsiteX67" fmla="*/ 2026920 w 4213860"/>
                    <a:gd name="connsiteY67" fmla="*/ 2697480 h 3589020"/>
                    <a:gd name="connsiteX68" fmla="*/ 2019300 w 4213860"/>
                    <a:gd name="connsiteY68" fmla="*/ 2895600 h 3589020"/>
                    <a:gd name="connsiteX69" fmla="*/ 1950720 w 4213860"/>
                    <a:gd name="connsiteY69" fmla="*/ 2849880 h 3589020"/>
                    <a:gd name="connsiteX70" fmla="*/ 1882140 w 4213860"/>
                    <a:gd name="connsiteY70" fmla="*/ 2910840 h 3589020"/>
                    <a:gd name="connsiteX71" fmla="*/ 1775460 w 4213860"/>
                    <a:gd name="connsiteY71" fmla="*/ 2910840 h 3589020"/>
                    <a:gd name="connsiteX72" fmla="*/ 1722120 w 4213860"/>
                    <a:gd name="connsiteY72" fmla="*/ 3048000 h 3589020"/>
                    <a:gd name="connsiteX73" fmla="*/ 1623060 w 4213860"/>
                    <a:gd name="connsiteY73" fmla="*/ 3048000 h 3589020"/>
                    <a:gd name="connsiteX74" fmla="*/ 1501140 w 4213860"/>
                    <a:gd name="connsiteY74" fmla="*/ 2933700 h 3589020"/>
                    <a:gd name="connsiteX75" fmla="*/ 1417320 w 4213860"/>
                    <a:gd name="connsiteY75" fmla="*/ 3192780 h 3589020"/>
                    <a:gd name="connsiteX76" fmla="*/ 1394460 w 4213860"/>
                    <a:gd name="connsiteY76" fmla="*/ 3261360 h 3589020"/>
                    <a:gd name="connsiteX77" fmla="*/ 1356360 w 4213860"/>
                    <a:gd name="connsiteY77" fmla="*/ 3284220 h 3589020"/>
                    <a:gd name="connsiteX78" fmla="*/ 1325880 w 4213860"/>
                    <a:gd name="connsiteY78" fmla="*/ 3398520 h 3589020"/>
                    <a:gd name="connsiteX79" fmla="*/ 1272540 w 4213860"/>
                    <a:gd name="connsiteY79" fmla="*/ 3436620 h 3589020"/>
                    <a:gd name="connsiteX80" fmla="*/ 1219200 w 4213860"/>
                    <a:gd name="connsiteY80" fmla="*/ 3314700 h 3589020"/>
                    <a:gd name="connsiteX81" fmla="*/ 1104900 w 4213860"/>
                    <a:gd name="connsiteY81" fmla="*/ 3329940 h 3589020"/>
                    <a:gd name="connsiteX82" fmla="*/ 1089660 w 4213860"/>
                    <a:gd name="connsiteY82" fmla="*/ 3444240 h 3589020"/>
                    <a:gd name="connsiteX83" fmla="*/ 1021080 w 4213860"/>
                    <a:gd name="connsiteY83" fmla="*/ 3451860 h 3589020"/>
                    <a:gd name="connsiteX84" fmla="*/ 967740 w 4213860"/>
                    <a:gd name="connsiteY84" fmla="*/ 3573780 h 3589020"/>
                    <a:gd name="connsiteX85" fmla="*/ 891540 w 4213860"/>
                    <a:gd name="connsiteY85" fmla="*/ 3535680 h 3589020"/>
                    <a:gd name="connsiteX86" fmla="*/ 815340 w 4213860"/>
                    <a:gd name="connsiteY86" fmla="*/ 3558540 h 3589020"/>
                    <a:gd name="connsiteX87" fmla="*/ 762000 w 4213860"/>
                    <a:gd name="connsiteY87" fmla="*/ 3589020 h 3589020"/>
                    <a:gd name="connsiteX88" fmla="*/ 693420 w 4213860"/>
                    <a:gd name="connsiteY88" fmla="*/ 3550920 h 3589020"/>
                    <a:gd name="connsiteX89" fmla="*/ 510540 w 4213860"/>
                    <a:gd name="connsiteY89" fmla="*/ 3497580 h 3589020"/>
                    <a:gd name="connsiteX90" fmla="*/ 228600 w 4213860"/>
                    <a:gd name="connsiteY90" fmla="*/ 3459480 h 3589020"/>
                    <a:gd name="connsiteX91" fmla="*/ 213360 w 4213860"/>
                    <a:gd name="connsiteY91" fmla="*/ 3307080 h 3589020"/>
                    <a:gd name="connsiteX92" fmla="*/ 30480 w 4213860"/>
                    <a:gd name="connsiteY92" fmla="*/ 3147060 h 3589020"/>
                    <a:gd name="connsiteX93" fmla="*/ 45720 w 4213860"/>
                    <a:gd name="connsiteY93" fmla="*/ 3025140 h 3589020"/>
                    <a:gd name="connsiteX94" fmla="*/ 0 w 4213860"/>
                    <a:gd name="connsiteY94" fmla="*/ 2926080 h 3589020"/>
                    <a:gd name="connsiteX95" fmla="*/ 114300 w 4213860"/>
                    <a:gd name="connsiteY95" fmla="*/ 2781300 h 3589020"/>
                    <a:gd name="connsiteX96" fmla="*/ 144780 w 4213860"/>
                    <a:gd name="connsiteY96" fmla="*/ 2903220 h 3589020"/>
                    <a:gd name="connsiteX97" fmla="*/ 220980 w 4213860"/>
                    <a:gd name="connsiteY97" fmla="*/ 2872740 h 3589020"/>
                    <a:gd name="connsiteX98" fmla="*/ 220980 w 4213860"/>
                    <a:gd name="connsiteY98" fmla="*/ 2979420 h 3589020"/>
                    <a:gd name="connsiteX99" fmla="*/ 220980 w 4213860"/>
                    <a:gd name="connsiteY99" fmla="*/ 3009900 h 3589020"/>
                    <a:gd name="connsiteX100" fmla="*/ 404404 w 4213860"/>
                    <a:gd name="connsiteY100" fmla="*/ 3009900 h 3589020"/>
                    <a:gd name="connsiteX101" fmla="*/ 461010 w 4213860"/>
                    <a:gd name="connsiteY101" fmla="*/ 2960370 h 3589020"/>
                    <a:gd name="connsiteX102" fmla="*/ 518160 w 4213860"/>
                    <a:gd name="connsiteY102" fmla="*/ 2941320 h 3589020"/>
                    <a:gd name="connsiteX103" fmla="*/ 524510 w 4213860"/>
                    <a:gd name="connsiteY103" fmla="*/ 2896870 h 3589020"/>
                    <a:gd name="connsiteX104" fmla="*/ 645160 w 4213860"/>
                    <a:gd name="connsiteY104" fmla="*/ 2827020 h 3589020"/>
                    <a:gd name="connsiteX105" fmla="*/ 657860 w 4213860"/>
                    <a:gd name="connsiteY105" fmla="*/ 2896870 h 3589020"/>
                    <a:gd name="connsiteX106" fmla="*/ 588010 w 4213860"/>
                    <a:gd name="connsiteY106" fmla="*/ 2922270 h 3589020"/>
                    <a:gd name="connsiteX107" fmla="*/ 588010 w 4213860"/>
                    <a:gd name="connsiteY107" fmla="*/ 2973070 h 3589020"/>
                    <a:gd name="connsiteX108" fmla="*/ 542648 w 4213860"/>
                    <a:gd name="connsiteY108" fmla="*/ 3032390 h 3589020"/>
                    <a:gd name="connsiteX109" fmla="*/ 548640 w 4213860"/>
                    <a:gd name="connsiteY109" fmla="*/ 3040380 h 3589020"/>
                    <a:gd name="connsiteX110" fmla="*/ 632460 w 4213860"/>
                    <a:gd name="connsiteY110" fmla="*/ 3070860 h 3589020"/>
                    <a:gd name="connsiteX111" fmla="*/ 762000 w 4213860"/>
                    <a:gd name="connsiteY111" fmla="*/ 3040380 h 3589020"/>
                    <a:gd name="connsiteX112" fmla="*/ 891540 w 4213860"/>
                    <a:gd name="connsiteY112" fmla="*/ 3017520 h 3589020"/>
                    <a:gd name="connsiteX113" fmla="*/ 899160 w 4213860"/>
                    <a:gd name="connsiteY113" fmla="*/ 2926080 h 3589020"/>
                    <a:gd name="connsiteX114" fmla="*/ 853440 w 4213860"/>
                    <a:gd name="connsiteY114" fmla="*/ 2910840 h 3589020"/>
                    <a:gd name="connsiteX115" fmla="*/ 845820 w 4213860"/>
                    <a:gd name="connsiteY115" fmla="*/ 2872740 h 3589020"/>
                    <a:gd name="connsiteX116" fmla="*/ 762000 w 4213860"/>
                    <a:gd name="connsiteY116" fmla="*/ 2834640 h 3589020"/>
                    <a:gd name="connsiteX117" fmla="*/ 807720 w 4213860"/>
                    <a:gd name="connsiteY117" fmla="*/ 2766060 h 3589020"/>
                    <a:gd name="connsiteX118" fmla="*/ 899160 w 4213860"/>
                    <a:gd name="connsiteY118" fmla="*/ 2750820 h 3589020"/>
                    <a:gd name="connsiteX119" fmla="*/ 1143000 w 4213860"/>
                    <a:gd name="connsiteY119" fmla="*/ 2872740 h 3589020"/>
                    <a:gd name="connsiteX120" fmla="*/ 1104900 w 4213860"/>
                    <a:gd name="connsiteY120" fmla="*/ 2766060 h 3589020"/>
                    <a:gd name="connsiteX121" fmla="*/ 1120140 w 4213860"/>
                    <a:gd name="connsiteY121" fmla="*/ 2727960 h 3589020"/>
                    <a:gd name="connsiteX122" fmla="*/ 1211580 w 4213860"/>
                    <a:gd name="connsiteY122" fmla="*/ 2773680 h 3589020"/>
                    <a:gd name="connsiteX123" fmla="*/ 1226820 w 4213860"/>
                    <a:gd name="connsiteY123" fmla="*/ 2697480 h 3589020"/>
                    <a:gd name="connsiteX124" fmla="*/ 1173480 w 4213860"/>
                    <a:gd name="connsiteY124" fmla="*/ 2628900 h 3589020"/>
                    <a:gd name="connsiteX125" fmla="*/ 1143000 w 4213860"/>
                    <a:gd name="connsiteY125" fmla="*/ 2575560 h 3589020"/>
                    <a:gd name="connsiteX126" fmla="*/ 1120140 w 4213860"/>
                    <a:gd name="connsiteY126" fmla="*/ 2484120 h 3589020"/>
                    <a:gd name="connsiteX127" fmla="*/ 1219200 w 4213860"/>
                    <a:gd name="connsiteY127" fmla="*/ 2506980 h 3589020"/>
                    <a:gd name="connsiteX128" fmla="*/ 1287780 w 4213860"/>
                    <a:gd name="connsiteY128" fmla="*/ 2583180 h 3589020"/>
                    <a:gd name="connsiteX129" fmla="*/ 1394460 w 4213860"/>
                    <a:gd name="connsiteY129" fmla="*/ 2545080 h 3589020"/>
                    <a:gd name="connsiteX130" fmla="*/ 1478280 w 4213860"/>
                    <a:gd name="connsiteY130" fmla="*/ 2560320 h 3589020"/>
                    <a:gd name="connsiteX131" fmla="*/ 1569720 w 4213860"/>
                    <a:gd name="connsiteY131" fmla="*/ 2506980 h 3589020"/>
                    <a:gd name="connsiteX132" fmla="*/ 1615440 w 4213860"/>
                    <a:gd name="connsiteY132" fmla="*/ 2537460 h 3589020"/>
                    <a:gd name="connsiteX133" fmla="*/ 1630680 w 4213860"/>
                    <a:gd name="connsiteY133" fmla="*/ 2506980 h 3589020"/>
                    <a:gd name="connsiteX134" fmla="*/ 1623060 w 4213860"/>
                    <a:gd name="connsiteY134" fmla="*/ 2430780 h 3589020"/>
                    <a:gd name="connsiteX135" fmla="*/ 1584960 w 4213860"/>
                    <a:gd name="connsiteY135" fmla="*/ 2354580 h 3589020"/>
                    <a:gd name="connsiteX136" fmla="*/ 1600200 w 4213860"/>
                    <a:gd name="connsiteY136" fmla="*/ 2263140 h 3589020"/>
                    <a:gd name="connsiteX137" fmla="*/ 1569720 w 4213860"/>
                    <a:gd name="connsiteY137" fmla="*/ 2148840 h 3589020"/>
                    <a:gd name="connsiteX138" fmla="*/ 1623060 w 4213860"/>
                    <a:gd name="connsiteY138" fmla="*/ 2110740 h 3589020"/>
                    <a:gd name="connsiteX139" fmla="*/ 1744980 w 4213860"/>
                    <a:gd name="connsiteY139" fmla="*/ 2019300 h 3589020"/>
                    <a:gd name="connsiteX140" fmla="*/ 1798320 w 4213860"/>
                    <a:gd name="connsiteY140" fmla="*/ 2133600 h 3589020"/>
                    <a:gd name="connsiteX141" fmla="*/ 1805940 w 4213860"/>
                    <a:gd name="connsiteY141" fmla="*/ 2270760 h 3589020"/>
                    <a:gd name="connsiteX142" fmla="*/ 1783080 w 4213860"/>
                    <a:gd name="connsiteY142" fmla="*/ 2339340 h 3589020"/>
                    <a:gd name="connsiteX143" fmla="*/ 1805940 w 4213860"/>
                    <a:gd name="connsiteY143" fmla="*/ 2385060 h 3589020"/>
                    <a:gd name="connsiteX144" fmla="*/ 1859280 w 4213860"/>
                    <a:gd name="connsiteY144" fmla="*/ 2430780 h 3589020"/>
                    <a:gd name="connsiteX145" fmla="*/ 1920240 w 4213860"/>
                    <a:gd name="connsiteY145" fmla="*/ 2407920 h 3589020"/>
                    <a:gd name="connsiteX146" fmla="*/ 1958340 w 4213860"/>
                    <a:gd name="connsiteY146" fmla="*/ 2263140 h 3589020"/>
                    <a:gd name="connsiteX147" fmla="*/ 1973580 w 4213860"/>
                    <a:gd name="connsiteY147" fmla="*/ 2194560 h 3589020"/>
                    <a:gd name="connsiteX148" fmla="*/ 1988820 w 4213860"/>
                    <a:gd name="connsiteY148" fmla="*/ 2087880 h 3589020"/>
                    <a:gd name="connsiteX149" fmla="*/ 2004060 w 4213860"/>
                    <a:gd name="connsiteY149" fmla="*/ 1981200 h 3589020"/>
                    <a:gd name="connsiteX150" fmla="*/ 1905000 w 4213860"/>
                    <a:gd name="connsiteY150" fmla="*/ 1821180 h 3589020"/>
                    <a:gd name="connsiteX151" fmla="*/ 1676400 w 4213860"/>
                    <a:gd name="connsiteY151" fmla="*/ 1554480 h 3589020"/>
                    <a:gd name="connsiteX152" fmla="*/ 1691640 w 4213860"/>
                    <a:gd name="connsiteY152" fmla="*/ 1371600 h 3589020"/>
                    <a:gd name="connsiteX153" fmla="*/ 1569720 w 4213860"/>
                    <a:gd name="connsiteY153" fmla="*/ 1234440 h 3589020"/>
                    <a:gd name="connsiteX154" fmla="*/ 1562100 w 4213860"/>
                    <a:gd name="connsiteY154" fmla="*/ 1120140 h 3589020"/>
                    <a:gd name="connsiteX155" fmla="*/ 1744980 w 4213860"/>
                    <a:gd name="connsiteY155" fmla="*/ 1005840 h 3589020"/>
                    <a:gd name="connsiteX156" fmla="*/ 1798320 w 4213860"/>
                    <a:gd name="connsiteY156" fmla="*/ 723900 h 3589020"/>
                    <a:gd name="connsiteX157" fmla="*/ 1828800 w 4213860"/>
                    <a:gd name="connsiteY157" fmla="*/ 662940 h 3589020"/>
                    <a:gd name="connsiteX158" fmla="*/ 1996440 w 4213860"/>
                    <a:gd name="connsiteY158" fmla="*/ 548640 h 3589020"/>
                    <a:gd name="connsiteX159" fmla="*/ 1988820 w 4213860"/>
                    <a:gd name="connsiteY159" fmla="*/ 487680 h 3589020"/>
                    <a:gd name="connsiteX160" fmla="*/ 2110740 w 4213860"/>
                    <a:gd name="connsiteY160" fmla="*/ 281940 h 3589020"/>
                    <a:gd name="connsiteX161" fmla="*/ 2065020 w 4213860"/>
                    <a:gd name="connsiteY161" fmla="*/ 182880 h 3589020"/>
                    <a:gd name="connsiteX162" fmla="*/ 2263140 w 4213860"/>
                    <a:gd name="connsiteY162" fmla="*/ 152400 h 3589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</a:cxnLst>
                  <a:rect l="l" t="t" r="r" b="b"/>
                  <a:pathLst>
                    <a:path w="4213860" h="3589020">
                      <a:moveTo>
                        <a:pt x="2461260" y="0"/>
                      </a:moveTo>
                      <a:lnTo>
                        <a:pt x="2464990" y="236"/>
                      </a:lnTo>
                      <a:lnTo>
                        <a:pt x="2537460" y="99060"/>
                      </a:lnTo>
                      <a:lnTo>
                        <a:pt x="2590800" y="144780"/>
                      </a:lnTo>
                      <a:lnTo>
                        <a:pt x="2682240" y="236220"/>
                      </a:lnTo>
                      <a:lnTo>
                        <a:pt x="2720340" y="358140"/>
                      </a:lnTo>
                      <a:lnTo>
                        <a:pt x="2735580" y="426720"/>
                      </a:lnTo>
                      <a:lnTo>
                        <a:pt x="2758440" y="495300"/>
                      </a:lnTo>
                      <a:lnTo>
                        <a:pt x="2926080" y="464820"/>
                      </a:lnTo>
                      <a:lnTo>
                        <a:pt x="2964180" y="533400"/>
                      </a:lnTo>
                      <a:lnTo>
                        <a:pt x="3078480" y="609600"/>
                      </a:lnTo>
                      <a:lnTo>
                        <a:pt x="3154680" y="525780"/>
                      </a:lnTo>
                      <a:lnTo>
                        <a:pt x="3208020" y="556260"/>
                      </a:lnTo>
                      <a:lnTo>
                        <a:pt x="3291840" y="579120"/>
                      </a:lnTo>
                      <a:lnTo>
                        <a:pt x="3322320" y="533400"/>
                      </a:lnTo>
                      <a:lnTo>
                        <a:pt x="3390900" y="533400"/>
                      </a:lnTo>
                      <a:lnTo>
                        <a:pt x="3520440" y="647700"/>
                      </a:lnTo>
                      <a:lnTo>
                        <a:pt x="3573780" y="723900"/>
                      </a:lnTo>
                      <a:lnTo>
                        <a:pt x="3649980" y="746760"/>
                      </a:lnTo>
                      <a:lnTo>
                        <a:pt x="3703320" y="861060"/>
                      </a:lnTo>
                      <a:lnTo>
                        <a:pt x="3840480" y="830580"/>
                      </a:lnTo>
                      <a:lnTo>
                        <a:pt x="3878580" y="807720"/>
                      </a:lnTo>
                      <a:lnTo>
                        <a:pt x="3992880" y="792480"/>
                      </a:lnTo>
                      <a:lnTo>
                        <a:pt x="3978606" y="794384"/>
                      </a:lnTo>
                      <a:lnTo>
                        <a:pt x="4023360" y="864870"/>
                      </a:lnTo>
                      <a:lnTo>
                        <a:pt x="3937636" y="902970"/>
                      </a:lnTo>
                      <a:lnTo>
                        <a:pt x="3899536" y="1141096"/>
                      </a:lnTo>
                      <a:lnTo>
                        <a:pt x="3994784" y="1131570"/>
                      </a:lnTo>
                      <a:lnTo>
                        <a:pt x="3994784" y="1207770"/>
                      </a:lnTo>
                      <a:lnTo>
                        <a:pt x="3947160" y="1255396"/>
                      </a:lnTo>
                      <a:lnTo>
                        <a:pt x="4051936" y="1283970"/>
                      </a:lnTo>
                      <a:lnTo>
                        <a:pt x="4090036" y="1331596"/>
                      </a:lnTo>
                      <a:lnTo>
                        <a:pt x="4042410" y="1379220"/>
                      </a:lnTo>
                      <a:lnTo>
                        <a:pt x="4147184" y="1436370"/>
                      </a:lnTo>
                      <a:lnTo>
                        <a:pt x="4213860" y="1541144"/>
                      </a:lnTo>
                      <a:lnTo>
                        <a:pt x="4213860" y="1693544"/>
                      </a:lnTo>
                      <a:lnTo>
                        <a:pt x="4128136" y="1712596"/>
                      </a:lnTo>
                      <a:lnTo>
                        <a:pt x="4128136" y="1874520"/>
                      </a:lnTo>
                      <a:lnTo>
                        <a:pt x="4090036" y="1884044"/>
                      </a:lnTo>
                      <a:lnTo>
                        <a:pt x="4042410" y="1836420"/>
                      </a:lnTo>
                      <a:lnTo>
                        <a:pt x="3994784" y="1836420"/>
                      </a:lnTo>
                      <a:lnTo>
                        <a:pt x="3928110" y="1884044"/>
                      </a:lnTo>
                      <a:lnTo>
                        <a:pt x="3832860" y="1893570"/>
                      </a:lnTo>
                      <a:lnTo>
                        <a:pt x="3804284" y="1912620"/>
                      </a:lnTo>
                      <a:lnTo>
                        <a:pt x="3689984" y="1931670"/>
                      </a:lnTo>
                      <a:lnTo>
                        <a:pt x="3661410" y="1884044"/>
                      </a:lnTo>
                      <a:lnTo>
                        <a:pt x="3556636" y="1922144"/>
                      </a:lnTo>
                      <a:lnTo>
                        <a:pt x="3528060" y="1893570"/>
                      </a:lnTo>
                      <a:lnTo>
                        <a:pt x="3470910" y="1950720"/>
                      </a:lnTo>
                      <a:lnTo>
                        <a:pt x="3280410" y="1931670"/>
                      </a:lnTo>
                      <a:lnTo>
                        <a:pt x="3232784" y="2065020"/>
                      </a:lnTo>
                      <a:lnTo>
                        <a:pt x="3166110" y="1988820"/>
                      </a:lnTo>
                      <a:lnTo>
                        <a:pt x="3051810" y="1979296"/>
                      </a:lnTo>
                      <a:lnTo>
                        <a:pt x="2832736" y="1893570"/>
                      </a:lnTo>
                      <a:lnTo>
                        <a:pt x="2699384" y="1960244"/>
                      </a:lnTo>
                      <a:lnTo>
                        <a:pt x="2689860" y="2045970"/>
                      </a:lnTo>
                      <a:lnTo>
                        <a:pt x="2670810" y="2169796"/>
                      </a:lnTo>
                      <a:lnTo>
                        <a:pt x="2575560" y="2303144"/>
                      </a:lnTo>
                      <a:lnTo>
                        <a:pt x="2561962" y="2391538"/>
                      </a:lnTo>
                      <a:lnTo>
                        <a:pt x="2491740" y="2354580"/>
                      </a:lnTo>
                      <a:lnTo>
                        <a:pt x="2308860" y="2324100"/>
                      </a:lnTo>
                      <a:lnTo>
                        <a:pt x="2270760" y="2247900"/>
                      </a:lnTo>
                      <a:lnTo>
                        <a:pt x="2156460" y="2263140"/>
                      </a:lnTo>
                      <a:lnTo>
                        <a:pt x="2118360" y="2362200"/>
                      </a:lnTo>
                      <a:lnTo>
                        <a:pt x="2179320" y="2430780"/>
                      </a:lnTo>
                      <a:lnTo>
                        <a:pt x="2217420" y="2659380"/>
                      </a:lnTo>
                      <a:lnTo>
                        <a:pt x="2202180" y="2781300"/>
                      </a:lnTo>
                      <a:lnTo>
                        <a:pt x="2026920" y="2697480"/>
                      </a:lnTo>
                      <a:lnTo>
                        <a:pt x="2019300" y="2895600"/>
                      </a:lnTo>
                      <a:lnTo>
                        <a:pt x="1950720" y="2849880"/>
                      </a:lnTo>
                      <a:lnTo>
                        <a:pt x="1882140" y="2910840"/>
                      </a:lnTo>
                      <a:lnTo>
                        <a:pt x="1775460" y="2910840"/>
                      </a:lnTo>
                      <a:lnTo>
                        <a:pt x="1722120" y="3048000"/>
                      </a:lnTo>
                      <a:lnTo>
                        <a:pt x="1623060" y="3048000"/>
                      </a:lnTo>
                      <a:lnTo>
                        <a:pt x="1501140" y="2933700"/>
                      </a:lnTo>
                      <a:lnTo>
                        <a:pt x="1417320" y="3192780"/>
                      </a:lnTo>
                      <a:lnTo>
                        <a:pt x="1394460" y="3261360"/>
                      </a:lnTo>
                      <a:lnTo>
                        <a:pt x="1356360" y="3284220"/>
                      </a:lnTo>
                      <a:lnTo>
                        <a:pt x="1325880" y="3398520"/>
                      </a:lnTo>
                      <a:lnTo>
                        <a:pt x="1272540" y="3436620"/>
                      </a:lnTo>
                      <a:lnTo>
                        <a:pt x="1219200" y="3314700"/>
                      </a:lnTo>
                      <a:lnTo>
                        <a:pt x="1104900" y="3329940"/>
                      </a:lnTo>
                      <a:lnTo>
                        <a:pt x="1089660" y="3444240"/>
                      </a:lnTo>
                      <a:lnTo>
                        <a:pt x="1021080" y="3451860"/>
                      </a:lnTo>
                      <a:lnTo>
                        <a:pt x="967740" y="3573780"/>
                      </a:lnTo>
                      <a:lnTo>
                        <a:pt x="891540" y="3535680"/>
                      </a:lnTo>
                      <a:lnTo>
                        <a:pt x="815340" y="3558540"/>
                      </a:lnTo>
                      <a:lnTo>
                        <a:pt x="762000" y="3589020"/>
                      </a:lnTo>
                      <a:lnTo>
                        <a:pt x="693420" y="3550920"/>
                      </a:lnTo>
                      <a:lnTo>
                        <a:pt x="510540" y="3497580"/>
                      </a:lnTo>
                      <a:lnTo>
                        <a:pt x="228600" y="3459480"/>
                      </a:lnTo>
                      <a:lnTo>
                        <a:pt x="213360" y="3307080"/>
                      </a:lnTo>
                      <a:lnTo>
                        <a:pt x="30480" y="3147060"/>
                      </a:lnTo>
                      <a:lnTo>
                        <a:pt x="45720" y="3025140"/>
                      </a:lnTo>
                      <a:lnTo>
                        <a:pt x="0" y="2926080"/>
                      </a:lnTo>
                      <a:lnTo>
                        <a:pt x="114300" y="2781300"/>
                      </a:lnTo>
                      <a:lnTo>
                        <a:pt x="144780" y="2903220"/>
                      </a:lnTo>
                      <a:lnTo>
                        <a:pt x="220980" y="2872740"/>
                      </a:lnTo>
                      <a:lnTo>
                        <a:pt x="220980" y="2979420"/>
                      </a:lnTo>
                      <a:lnTo>
                        <a:pt x="220980" y="3009900"/>
                      </a:lnTo>
                      <a:lnTo>
                        <a:pt x="404404" y="3009900"/>
                      </a:lnTo>
                      <a:lnTo>
                        <a:pt x="461010" y="2960370"/>
                      </a:lnTo>
                      <a:lnTo>
                        <a:pt x="518160" y="2941320"/>
                      </a:lnTo>
                      <a:lnTo>
                        <a:pt x="524510" y="2896870"/>
                      </a:lnTo>
                      <a:lnTo>
                        <a:pt x="645160" y="2827020"/>
                      </a:lnTo>
                      <a:lnTo>
                        <a:pt x="657860" y="2896870"/>
                      </a:lnTo>
                      <a:lnTo>
                        <a:pt x="588010" y="2922270"/>
                      </a:lnTo>
                      <a:lnTo>
                        <a:pt x="588010" y="2973070"/>
                      </a:lnTo>
                      <a:lnTo>
                        <a:pt x="542648" y="3032390"/>
                      </a:lnTo>
                      <a:lnTo>
                        <a:pt x="548640" y="3040380"/>
                      </a:lnTo>
                      <a:lnTo>
                        <a:pt x="632460" y="3070860"/>
                      </a:lnTo>
                      <a:lnTo>
                        <a:pt x="762000" y="3040380"/>
                      </a:lnTo>
                      <a:lnTo>
                        <a:pt x="891540" y="3017520"/>
                      </a:lnTo>
                      <a:lnTo>
                        <a:pt x="899160" y="2926080"/>
                      </a:lnTo>
                      <a:lnTo>
                        <a:pt x="853440" y="2910840"/>
                      </a:lnTo>
                      <a:lnTo>
                        <a:pt x="845820" y="2872740"/>
                      </a:lnTo>
                      <a:lnTo>
                        <a:pt x="762000" y="2834640"/>
                      </a:lnTo>
                      <a:lnTo>
                        <a:pt x="807720" y="2766060"/>
                      </a:lnTo>
                      <a:lnTo>
                        <a:pt x="899160" y="2750820"/>
                      </a:lnTo>
                      <a:lnTo>
                        <a:pt x="1143000" y="2872740"/>
                      </a:lnTo>
                      <a:lnTo>
                        <a:pt x="1104900" y="2766060"/>
                      </a:lnTo>
                      <a:lnTo>
                        <a:pt x="1120140" y="2727960"/>
                      </a:lnTo>
                      <a:lnTo>
                        <a:pt x="1211580" y="2773680"/>
                      </a:lnTo>
                      <a:lnTo>
                        <a:pt x="1226820" y="2697480"/>
                      </a:lnTo>
                      <a:lnTo>
                        <a:pt x="1173480" y="2628900"/>
                      </a:lnTo>
                      <a:lnTo>
                        <a:pt x="1143000" y="2575560"/>
                      </a:lnTo>
                      <a:lnTo>
                        <a:pt x="1120140" y="2484120"/>
                      </a:lnTo>
                      <a:lnTo>
                        <a:pt x="1219200" y="2506980"/>
                      </a:lnTo>
                      <a:lnTo>
                        <a:pt x="1287780" y="2583180"/>
                      </a:lnTo>
                      <a:lnTo>
                        <a:pt x="1394460" y="2545080"/>
                      </a:lnTo>
                      <a:lnTo>
                        <a:pt x="1478280" y="2560320"/>
                      </a:lnTo>
                      <a:lnTo>
                        <a:pt x="1569720" y="2506980"/>
                      </a:lnTo>
                      <a:lnTo>
                        <a:pt x="1615440" y="2537460"/>
                      </a:lnTo>
                      <a:lnTo>
                        <a:pt x="1630680" y="2506980"/>
                      </a:lnTo>
                      <a:lnTo>
                        <a:pt x="1623060" y="2430780"/>
                      </a:lnTo>
                      <a:lnTo>
                        <a:pt x="1584960" y="2354580"/>
                      </a:lnTo>
                      <a:lnTo>
                        <a:pt x="1600200" y="2263140"/>
                      </a:lnTo>
                      <a:lnTo>
                        <a:pt x="1569720" y="2148840"/>
                      </a:lnTo>
                      <a:lnTo>
                        <a:pt x="1623060" y="2110740"/>
                      </a:lnTo>
                      <a:lnTo>
                        <a:pt x="1744980" y="2019300"/>
                      </a:lnTo>
                      <a:lnTo>
                        <a:pt x="1798320" y="2133600"/>
                      </a:lnTo>
                      <a:lnTo>
                        <a:pt x="1805940" y="2270760"/>
                      </a:lnTo>
                      <a:lnTo>
                        <a:pt x="1783080" y="2339340"/>
                      </a:lnTo>
                      <a:lnTo>
                        <a:pt x="1805940" y="2385060"/>
                      </a:lnTo>
                      <a:lnTo>
                        <a:pt x="1859280" y="2430780"/>
                      </a:lnTo>
                      <a:lnTo>
                        <a:pt x="1920240" y="2407920"/>
                      </a:lnTo>
                      <a:lnTo>
                        <a:pt x="1958340" y="2263140"/>
                      </a:lnTo>
                      <a:lnTo>
                        <a:pt x="1973580" y="2194560"/>
                      </a:lnTo>
                      <a:lnTo>
                        <a:pt x="1988820" y="2087880"/>
                      </a:lnTo>
                      <a:lnTo>
                        <a:pt x="2004060" y="1981200"/>
                      </a:lnTo>
                      <a:lnTo>
                        <a:pt x="1905000" y="1821180"/>
                      </a:lnTo>
                      <a:lnTo>
                        <a:pt x="1676400" y="1554480"/>
                      </a:lnTo>
                      <a:lnTo>
                        <a:pt x="1691640" y="1371600"/>
                      </a:lnTo>
                      <a:lnTo>
                        <a:pt x="1569720" y="1234440"/>
                      </a:lnTo>
                      <a:lnTo>
                        <a:pt x="1562100" y="1120140"/>
                      </a:lnTo>
                      <a:lnTo>
                        <a:pt x="1744980" y="1005840"/>
                      </a:lnTo>
                      <a:lnTo>
                        <a:pt x="1798320" y="723900"/>
                      </a:lnTo>
                      <a:lnTo>
                        <a:pt x="1828800" y="662940"/>
                      </a:lnTo>
                      <a:lnTo>
                        <a:pt x="1996440" y="548640"/>
                      </a:lnTo>
                      <a:lnTo>
                        <a:pt x="1988820" y="487680"/>
                      </a:lnTo>
                      <a:lnTo>
                        <a:pt x="2110740" y="281940"/>
                      </a:lnTo>
                      <a:lnTo>
                        <a:pt x="2065020" y="182880"/>
                      </a:lnTo>
                      <a:lnTo>
                        <a:pt x="2263140" y="15240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ADB69167-1AEA-1128-7CB9-74BF302EE564}"/>
                    </a:ext>
                  </a:extLst>
                </p:cNvPr>
                <p:cNvSpPr/>
                <p:nvPr/>
              </p:nvSpPr>
              <p:spPr>
                <a:xfrm>
                  <a:off x="2197442" y="1478481"/>
                  <a:ext cx="563245" cy="923138"/>
                </a:xfrm>
                <a:custGeom>
                  <a:avLst/>
                  <a:gdLst>
                    <a:gd name="connsiteX0" fmla="*/ 1300394 w 2104246"/>
                    <a:gd name="connsiteY0" fmla="*/ 19790 h 3448790"/>
                    <a:gd name="connsiteX1" fmla="*/ 1338494 w 2104246"/>
                    <a:gd name="connsiteY1" fmla="*/ 95990 h 3448790"/>
                    <a:gd name="connsiteX2" fmla="*/ 1521374 w 2104246"/>
                    <a:gd name="connsiteY2" fmla="*/ 126470 h 3448790"/>
                    <a:gd name="connsiteX3" fmla="*/ 1591594 w 2104246"/>
                    <a:gd name="connsiteY3" fmla="*/ 163428 h 3448790"/>
                    <a:gd name="connsiteX4" fmla="*/ 1586142 w 2104246"/>
                    <a:gd name="connsiteY4" fmla="*/ 198860 h 3448790"/>
                    <a:gd name="connsiteX5" fmla="*/ 1586142 w 2104246"/>
                    <a:gd name="connsiteY5" fmla="*/ 303634 h 3448790"/>
                    <a:gd name="connsiteX6" fmla="*/ 1671870 w 2104246"/>
                    <a:gd name="connsiteY6" fmla="*/ 322686 h 3448790"/>
                    <a:gd name="connsiteX7" fmla="*/ 1681394 w 2104246"/>
                    <a:gd name="connsiteY7" fmla="*/ 408410 h 3448790"/>
                    <a:gd name="connsiteX8" fmla="*/ 1671870 w 2104246"/>
                    <a:gd name="connsiteY8" fmla="*/ 570334 h 3448790"/>
                    <a:gd name="connsiteX9" fmla="*/ 1786170 w 2104246"/>
                    <a:gd name="connsiteY9" fmla="*/ 589386 h 3448790"/>
                    <a:gd name="connsiteX10" fmla="*/ 1824270 w 2104246"/>
                    <a:gd name="connsiteY10" fmla="*/ 570334 h 3448790"/>
                    <a:gd name="connsiteX11" fmla="*/ 1948094 w 2104246"/>
                    <a:gd name="connsiteY11" fmla="*/ 732260 h 3448790"/>
                    <a:gd name="connsiteX12" fmla="*/ 1919518 w 2104246"/>
                    <a:gd name="connsiteY12" fmla="*/ 856086 h 3448790"/>
                    <a:gd name="connsiteX13" fmla="*/ 1967142 w 2104246"/>
                    <a:gd name="connsiteY13" fmla="*/ 979910 h 3448790"/>
                    <a:gd name="connsiteX14" fmla="*/ 1976670 w 2104246"/>
                    <a:gd name="connsiteY14" fmla="*/ 1065634 h 3448790"/>
                    <a:gd name="connsiteX15" fmla="*/ 2090970 w 2104246"/>
                    <a:gd name="connsiteY15" fmla="*/ 1227560 h 3448790"/>
                    <a:gd name="connsiteX16" fmla="*/ 1986194 w 2104246"/>
                    <a:gd name="connsiteY16" fmla="*/ 1294234 h 3448790"/>
                    <a:gd name="connsiteX17" fmla="*/ 1976670 w 2104246"/>
                    <a:gd name="connsiteY17" fmla="*/ 1370434 h 3448790"/>
                    <a:gd name="connsiteX18" fmla="*/ 1929042 w 2104246"/>
                    <a:gd name="connsiteY18" fmla="*/ 1560934 h 3448790"/>
                    <a:gd name="connsiteX19" fmla="*/ 1919518 w 2104246"/>
                    <a:gd name="connsiteY19" fmla="*/ 1646660 h 3448790"/>
                    <a:gd name="connsiteX20" fmla="*/ 1890942 w 2104246"/>
                    <a:gd name="connsiteY20" fmla="*/ 1703810 h 3448790"/>
                    <a:gd name="connsiteX21" fmla="*/ 1890942 w 2104246"/>
                    <a:gd name="connsiteY21" fmla="*/ 1751434 h 3448790"/>
                    <a:gd name="connsiteX22" fmla="*/ 1976670 w 2104246"/>
                    <a:gd name="connsiteY22" fmla="*/ 1837160 h 3448790"/>
                    <a:gd name="connsiteX23" fmla="*/ 1983108 w 2104246"/>
                    <a:gd name="connsiteY23" fmla="*/ 1834234 h 3448790"/>
                    <a:gd name="connsiteX24" fmla="*/ 1974706 w 2104246"/>
                    <a:gd name="connsiteY24" fmla="*/ 1947650 h 3448790"/>
                    <a:gd name="connsiteX25" fmla="*/ 2104246 w 2104246"/>
                    <a:gd name="connsiteY25" fmla="*/ 2039090 h 3448790"/>
                    <a:gd name="connsiteX26" fmla="*/ 2058526 w 2104246"/>
                    <a:gd name="connsiteY26" fmla="*/ 2176250 h 3448790"/>
                    <a:gd name="connsiteX27" fmla="*/ 2073766 w 2104246"/>
                    <a:gd name="connsiteY27" fmla="*/ 2374370 h 3448790"/>
                    <a:gd name="connsiteX28" fmla="*/ 1997566 w 2104246"/>
                    <a:gd name="connsiteY28" fmla="*/ 2465810 h 3448790"/>
                    <a:gd name="connsiteX29" fmla="*/ 1982326 w 2104246"/>
                    <a:gd name="connsiteY29" fmla="*/ 2671550 h 3448790"/>
                    <a:gd name="connsiteX30" fmla="*/ 1928986 w 2104246"/>
                    <a:gd name="connsiteY30" fmla="*/ 2808710 h 3448790"/>
                    <a:gd name="connsiteX31" fmla="*/ 1852786 w 2104246"/>
                    <a:gd name="connsiteY31" fmla="*/ 2862050 h 3448790"/>
                    <a:gd name="connsiteX32" fmla="*/ 1791826 w 2104246"/>
                    <a:gd name="connsiteY32" fmla="*/ 3029690 h 3448790"/>
                    <a:gd name="connsiteX33" fmla="*/ 1547986 w 2104246"/>
                    <a:gd name="connsiteY33" fmla="*/ 3143990 h 3448790"/>
                    <a:gd name="connsiteX34" fmla="*/ 1410826 w 2104246"/>
                    <a:gd name="connsiteY34" fmla="*/ 3143990 h 3448790"/>
                    <a:gd name="connsiteX35" fmla="*/ 1182226 w 2104246"/>
                    <a:gd name="connsiteY35" fmla="*/ 3052550 h 3448790"/>
                    <a:gd name="connsiteX36" fmla="*/ 1098406 w 2104246"/>
                    <a:gd name="connsiteY36" fmla="*/ 3060170 h 3448790"/>
                    <a:gd name="connsiteX37" fmla="*/ 1037446 w 2104246"/>
                    <a:gd name="connsiteY37" fmla="*/ 3044930 h 3448790"/>
                    <a:gd name="connsiteX38" fmla="*/ 976486 w 2104246"/>
                    <a:gd name="connsiteY38" fmla="*/ 3098270 h 3448790"/>
                    <a:gd name="connsiteX39" fmla="*/ 1090786 w 2104246"/>
                    <a:gd name="connsiteY39" fmla="*/ 3151610 h 3448790"/>
                    <a:gd name="connsiteX40" fmla="*/ 1029826 w 2104246"/>
                    <a:gd name="connsiteY40" fmla="*/ 3258290 h 3448790"/>
                    <a:gd name="connsiteX41" fmla="*/ 976486 w 2104246"/>
                    <a:gd name="connsiteY41" fmla="*/ 3265910 h 3448790"/>
                    <a:gd name="connsiteX42" fmla="*/ 1006966 w 2104246"/>
                    <a:gd name="connsiteY42" fmla="*/ 3349730 h 3448790"/>
                    <a:gd name="connsiteX43" fmla="*/ 968866 w 2104246"/>
                    <a:gd name="connsiteY43" fmla="*/ 3372590 h 3448790"/>
                    <a:gd name="connsiteX44" fmla="*/ 785986 w 2104246"/>
                    <a:gd name="connsiteY44" fmla="*/ 3448790 h 3448790"/>
                    <a:gd name="connsiteX45" fmla="*/ 747886 w 2104246"/>
                    <a:gd name="connsiteY45" fmla="*/ 3364970 h 3448790"/>
                    <a:gd name="connsiteX46" fmla="*/ 778366 w 2104246"/>
                    <a:gd name="connsiteY46" fmla="*/ 3319250 h 3448790"/>
                    <a:gd name="connsiteX47" fmla="*/ 732646 w 2104246"/>
                    <a:gd name="connsiteY47" fmla="*/ 3288770 h 3448790"/>
                    <a:gd name="connsiteX48" fmla="*/ 732646 w 2104246"/>
                    <a:gd name="connsiteY48" fmla="*/ 3243050 h 3448790"/>
                    <a:gd name="connsiteX49" fmla="*/ 625966 w 2104246"/>
                    <a:gd name="connsiteY49" fmla="*/ 3204950 h 3448790"/>
                    <a:gd name="connsiteX50" fmla="*/ 526906 w 2104246"/>
                    <a:gd name="connsiteY50" fmla="*/ 3166850 h 3448790"/>
                    <a:gd name="connsiteX51" fmla="*/ 519286 w 2104246"/>
                    <a:gd name="connsiteY51" fmla="*/ 3067790 h 3448790"/>
                    <a:gd name="connsiteX52" fmla="*/ 397366 w 2104246"/>
                    <a:gd name="connsiteY52" fmla="*/ 3113510 h 3448790"/>
                    <a:gd name="connsiteX53" fmla="*/ 305926 w 2104246"/>
                    <a:gd name="connsiteY53" fmla="*/ 3044930 h 3448790"/>
                    <a:gd name="connsiteX54" fmla="*/ 344026 w 2104246"/>
                    <a:gd name="connsiteY54" fmla="*/ 2839190 h 3448790"/>
                    <a:gd name="connsiteX55" fmla="*/ 283066 w 2104246"/>
                    <a:gd name="connsiteY55" fmla="*/ 2770610 h 3448790"/>
                    <a:gd name="connsiteX56" fmla="*/ 252586 w 2104246"/>
                    <a:gd name="connsiteY56" fmla="*/ 2702030 h 3448790"/>
                    <a:gd name="connsiteX57" fmla="*/ 199246 w 2104246"/>
                    <a:gd name="connsiteY57" fmla="*/ 2679170 h 3448790"/>
                    <a:gd name="connsiteX58" fmla="*/ 229726 w 2104246"/>
                    <a:gd name="connsiteY58" fmla="*/ 2610590 h 3448790"/>
                    <a:gd name="connsiteX59" fmla="*/ 161146 w 2104246"/>
                    <a:gd name="connsiteY59" fmla="*/ 2473430 h 3448790"/>
                    <a:gd name="connsiteX60" fmla="*/ 214486 w 2104246"/>
                    <a:gd name="connsiteY60" fmla="*/ 2427710 h 3448790"/>
                    <a:gd name="connsiteX61" fmla="*/ 283066 w 2104246"/>
                    <a:gd name="connsiteY61" fmla="*/ 2084810 h 3448790"/>
                    <a:gd name="connsiteX62" fmla="*/ 184006 w 2104246"/>
                    <a:gd name="connsiteY62" fmla="*/ 1840970 h 3448790"/>
                    <a:gd name="connsiteX63" fmla="*/ 298306 w 2104246"/>
                    <a:gd name="connsiteY63" fmla="*/ 1604750 h 3448790"/>
                    <a:gd name="connsiteX64" fmla="*/ 184006 w 2104246"/>
                    <a:gd name="connsiteY64" fmla="*/ 1612370 h 3448790"/>
                    <a:gd name="connsiteX65" fmla="*/ 145906 w 2104246"/>
                    <a:gd name="connsiteY65" fmla="*/ 1505690 h 3448790"/>
                    <a:gd name="connsiteX66" fmla="*/ 1126 w 2104246"/>
                    <a:gd name="connsiteY66" fmla="*/ 1345670 h 3448790"/>
                    <a:gd name="connsiteX67" fmla="*/ 0 w 2104246"/>
                    <a:gd name="connsiteY67" fmla="*/ 1339666 h 3448790"/>
                    <a:gd name="connsiteX68" fmla="*/ 50714 w 2104246"/>
                    <a:gd name="connsiteY68" fmla="*/ 1223750 h 3448790"/>
                    <a:gd name="connsiteX69" fmla="*/ 119294 w 2104246"/>
                    <a:gd name="connsiteY69" fmla="*/ 1216130 h 3448790"/>
                    <a:gd name="connsiteX70" fmla="*/ 134534 w 2104246"/>
                    <a:gd name="connsiteY70" fmla="*/ 1101830 h 3448790"/>
                    <a:gd name="connsiteX71" fmla="*/ 248834 w 2104246"/>
                    <a:gd name="connsiteY71" fmla="*/ 1086590 h 3448790"/>
                    <a:gd name="connsiteX72" fmla="*/ 302174 w 2104246"/>
                    <a:gd name="connsiteY72" fmla="*/ 1208510 h 3448790"/>
                    <a:gd name="connsiteX73" fmla="*/ 355514 w 2104246"/>
                    <a:gd name="connsiteY73" fmla="*/ 1170410 h 3448790"/>
                    <a:gd name="connsiteX74" fmla="*/ 385994 w 2104246"/>
                    <a:gd name="connsiteY74" fmla="*/ 1056110 h 3448790"/>
                    <a:gd name="connsiteX75" fmla="*/ 424094 w 2104246"/>
                    <a:gd name="connsiteY75" fmla="*/ 1033250 h 3448790"/>
                    <a:gd name="connsiteX76" fmla="*/ 446954 w 2104246"/>
                    <a:gd name="connsiteY76" fmla="*/ 964670 h 3448790"/>
                    <a:gd name="connsiteX77" fmla="*/ 530774 w 2104246"/>
                    <a:gd name="connsiteY77" fmla="*/ 705590 h 3448790"/>
                    <a:gd name="connsiteX78" fmla="*/ 652694 w 2104246"/>
                    <a:gd name="connsiteY78" fmla="*/ 819890 h 3448790"/>
                    <a:gd name="connsiteX79" fmla="*/ 751754 w 2104246"/>
                    <a:gd name="connsiteY79" fmla="*/ 819890 h 3448790"/>
                    <a:gd name="connsiteX80" fmla="*/ 805094 w 2104246"/>
                    <a:gd name="connsiteY80" fmla="*/ 682730 h 3448790"/>
                    <a:gd name="connsiteX81" fmla="*/ 911774 w 2104246"/>
                    <a:gd name="connsiteY81" fmla="*/ 682730 h 3448790"/>
                    <a:gd name="connsiteX82" fmla="*/ 980354 w 2104246"/>
                    <a:gd name="connsiteY82" fmla="*/ 621770 h 3448790"/>
                    <a:gd name="connsiteX83" fmla="*/ 1048934 w 2104246"/>
                    <a:gd name="connsiteY83" fmla="*/ 667490 h 3448790"/>
                    <a:gd name="connsiteX84" fmla="*/ 1056554 w 2104246"/>
                    <a:gd name="connsiteY84" fmla="*/ 469370 h 3448790"/>
                    <a:gd name="connsiteX85" fmla="*/ 1231814 w 2104246"/>
                    <a:gd name="connsiteY85" fmla="*/ 553190 h 3448790"/>
                    <a:gd name="connsiteX86" fmla="*/ 1247054 w 2104246"/>
                    <a:gd name="connsiteY86" fmla="*/ 431270 h 3448790"/>
                    <a:gd name="connsiteX87" fmla="*/ 1208954 w 2104246"/>
                    <a:gd name="connsiteY87" fmla="*/ 202670 h 3448790"/>
                    <a:gd name="connsiteX88" fmla="*/ 1147994 w 2104246"/>
                    <a:gd name="connsiteY88" fmla="*/ 134090 h 3448790"/>
                    <a:gd name="connsiteX89" fmla="*/ 1186094 w 2104246"/>
                    <a:gd name="connsiteY89" fmla="*/ 35030 h 3448790"/>
                    <a:gd name="connsiteX90" fmla="*/ 1658790 w 2104246"/>
                    <a:gd name="connsiteY90" fmla="*/ 0 h 3448790"/>
                    <a:gd name="connsiteX91" fmla="*/ 1658790 w 2104246"/>
                    <a:gd name="connsiteY91" fmla="*/ 0 h 3448790"/>
                    <a:gd name="connsiteX92" fmla="*/ 1605194 w 2104246"/>
                    <a:gd name="connsiteY92" fmla="*/ 75034 h 34487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2104246" h="3448790">
                      <a:moveTo>
                        <a:pt x="1300394" y="19790"/>
                      </a:moveTo>
                      <a:lnTo>
                        <a:pt x="1338494" y="95990"/>
                      </a:lnTo>
                      <a:lnTo>
                        <a:pt x="1521374" y="126470"/>
                      </a:lnTo>
                      <a:lnTo>
                        <a:pt x="1591594" y="163428"/>
                      </a:lnTo>
                      <a:lnTo>
                        <a:pt x="1586142" y="198860"/>
                      </a:lnTo>
                      <a:lnTo>
                        <a:pt x="1586142" y="303634"/>
                      </a:lnTo>
                      <a:lnTo>
                        <a:pt x="1671870" y="322686"/>
                      </a:lnTo>
                      <a:lnTo>
                        <a:pt x="1681394" y="408410"/>
                      </a:lnTo>
                      <a:lnTo>
                        <a:pt x="1671870" y="570334"/>
                      </a:lnTo>
                      <a:lnTo>
                        <a:pt x="1786170" y="589386"/>
                      </a:lnTo>
                      <a:lnTo>
                        <a:pt x="1824270" y="570334"/>
                      </a:lnTo>
                      <a:lnTo>
                        <a:pt x="1948094" y="732260"/>
                      </a:lnTo>
                      <a:lnTo>
                        <a:pt x="1919518" y="856086"/>
                      </a:lnTo>
                      <a:lnTo>
                        <a:pt x="1967142" y="979910"/>
                      </a:lnTo>
                      <a:lnTo>
                        <a:pt x="1976670" y="1065634"/>
                      </a:lnTo>
                      <a:lnTo>
                        <a:pt x="2090970" y="1227560"/>
                      </a:lnTo>
                      <a:lnTo>
                        <a:pt x="1986194" y="1294234"/>
                      </a:lnTo>
                      <a:lnTo>
                        <a:pt x="1976670" y="1370434"/>
                      </a:lnTo>
                      <a:lnTo>
                        <a:pt x="1929042" y="1560934"/>
                      </a:lnTo>
                      <a:lnTo>
                        <a:pt x="1919518" y="1646660"/>
                      </a:lnTo>
                      <a:lnTo>
                        <a:pt x="1890942" y="1703810"/>
                      </a:lnTo>
                      <a:lnTo>
                        <a:pt x="1890942" y="1751434"/>
                      </a:lnTo>
                      <a:lnTo>
                        <a:pt x="1976670" y="1837160"/>
                      </a:lnTo>
                      <a:lnTo>
                        <a:pt x="1983108" y="1834234"/>
                      </a:lnTo>
                      <a:lnTo>
                        <a:pt x="1974706" y="1947650"/>
                      </a:lnTo>
                      <a:lnTo>
                        <a:pt x="2104246" y="2039090"/>
                      </a:lnTo>
                      <a:lnTo>
                        <a:pt x="2058526" y="2176250"/>
                      </a:lnTo>
                      <a:lnTo>
                        <a:pt x="2073766" y="2374370"/>
                      </a:lnTo>
                      <a:lnTo>
                        <a:pt x="1997566" y="2465810"/>
                      </a:lnTo>
                      <a:lnTo>
                        <a:pt x="1982326" y="2671550"/>
                      </a:lnTo>
                      <a:lnTo>
                        <a:pt x="1928986" y="2808710"/>
                      </a:lnTo>
                      <a:lnTo>
                        <a:pt x="1852786" y="2862050"/>
                      </a:lnTo>
                      <a:lnTo>
                        <a:pt x="1791826" y="3029690"/>
                      </a:lnTo>
                      <a:lnTo>
                        <a:pt x="1547986" y="3143990"/>
                      </a:lnTo>
                      <a:lnTo>
                        <a:pt x="1410826" y="3143990"/>
                      </a:lnTo>
                      <a:lnTo>
                        <a:pt x="1182226" y="3052550"/>
                      </a:lnTo>
                      <a:lnTo>
                        <a:pt x="1098406" y="3060170"/>
                      </a:lnTo>
                      <a:lnTo>
                        <a:pt x="1037446" y="3044930"/>
                      </a:lnTo>
                      <a:lnTo>
                        <a:pt x="976486" y="3098270"/>
                      </a:lnTo>
                      <a:lnTo>
                        <a:pt x="1090786" y="3151610"/>
                      </a:lnTo>
                      <a:lnTo>
                        <a:pt x="1029826" y="3258290"/>
                      </a:lnTo>
                      <a:lnTo>
                        <a:pt x="976486" y="3265910"/>
                      </a:lnTo>
                      <a:lnTo>
                        <a:pt x="1006966" y="3349730"/>
                      </a:lnTo>
                      <a:lnTo>
                        <a:pt x="968866" y="3372590"/>
                      </a:lnTo>
                      <a:lnTo>
                        <a:pt x="785986" y="3448790"/>
                      </a:lnTo>
                      <a:lnTo>
                        <a:pt x="747886" y="3364970"/>
                      </a:lnTo>
                      <a:lnTo>
                        <a:pt x="778366" y="3319250"/>
                      </a:lnTo>
                      <a:lnTo>
                        <a:pt x="732646" y="3288770"/>
                      </a:lnTo>
                      <a:lnTo>
                        <a:pt x="732646" y="3243050"/>
                      </a:lnTo>
                      <a:lnTo>
                        <a:pt x="625966" y="3204950"/>
                      </a:lnTo>
                      <a:lnTo>
                        <a:pt x="526906" y="3166850"/>
                      </a:lnTo>
                      <a:lnTo>
                        <a:pt x="519286" y="3067790"/>
                      </a:lnTo>
                      <a:lnTo>
                        <a:pt x="397366" y="3113510"/>
                      </a:lnTo>
                      <a:lnTo>
                        <a:pt x="305926" y="3044930"/>
                      </a:lnTo>
                      <a:lnTo>
                        <a:pt x="344026" y="2839190"/>
                      </a:lnTo>
                      <a:lnTo>
                        <a:pt x="283066" y="2770610"/>
                      </a:lnTo>
                      <a:lnTo>
                        <a:pt x="252586" y="2702030"/>
                      </a:lnTo>
                      <a:lnTo>
                        <a:pt x="199246" y="2679170"/>
                      </a:lnTo>
                      <a:lnTo>
                        <a:pt x="229726" y="2610590"/>
                      </a:lnTo>
                      <a:lnTo>
                        <a:pt x="161146" y="2473430"/>
                      </a:lnTo>
                      <a:lnTo>
                        <a:pt x="214486" y="2427710"/>
                      </a:lnTo>
                      <a:lnTo>
                        <a:pt x="283066" y="2084810"/>
                      </a:lnTo>
                      <a:lnTo>
                        <a:pt x="184006" y="1840970"/>
                      </a:lnTo>
                      <a:lnTo>
                        <a:pt x="298306" y="1604750"/>
                      </a:lnTo>
                      <a:lnTo>
                        <a:pt x="184006" y="1612370"/>
                      </a:lnTo>
                      <a:lnTo>
                        <a:pt x="145906" y="1505690"/>
                      </a:lnTo>
                      <a:lnTo>
                        <a:pt x="1126" y="1345670"/>
                      </a:lnTo>
                      <a:lnTo>
                        <a:pt x="0" y="1339666"/>
                      </a:lnTo>
                      <a:lnTo>
                        <a:pt x="50714" y="1223750"/>
                      </a:lnTo>
                      <a:lnTo>
                        <a:pt x="119294" y="1216130"/>
                      </a:lnTo>
                      <a:lnTo>
                        <a:pt x="134534" y="1101830"/>
                      </a:lnTo>
                      <a:lnTo>
                        <a:pt x="248834" y="1086590"/>
                      </a:lnTo>
                      <a:lnTo>
                        <a:pt x="302174" y="1208510"/>
                      </a:lnTo>
                      <a:lnTo>
                        <a:pt x="355514" y="1170410"/>
                      </a:lnTo>
                      <a:lnTo>
                        <a:pt x="385994" y="1056110"/>
                      </a:lnTo>
                      <a:lnTo>
                        <a:pt x="424094" y="1033250"/>
                      </a:lnTo>
                      <a:lnTo>
                        <a:pt x="446954" y="964670"/>
                      </a:lnTo>
                      <a:lnTo>
                        <a:pt x="530774" y="705590"/>
                      </a:lnTo>
                      <a:lnTo>
                        <a:pt x="652694" y="819890"/>
                      </a:lnTo>
                      <a:lnTo>
                        <a:pt x="751754" y="819890"/>
                      </a:lnTo>
                      <a:lnTo>
                        <a:pt x="805094" y="682730"/>
                      </a:lnTo>
                      <a:lnTo>
                        <a:pt x="911774" y="682730"/>
                      </a:lnTo>
                      <a:lnTo>
                        <a:pt x="980354" y="621770"/>
                      </a:lnTo>
                      <a:lnTo>
                        <a:pt x="1048934" y="667490"/>
                      </a:lnTo>
                      <a:lnTo>
                        <a:pt x="1056554" y="469370"/>
                      </a:lnTo>
                      <a:lnTo>
                        <a:pt x="1231814" y="553190"/>
                      </a:lnTo>
                      <a:lnTo>
                        <a:pt x="1247054" y="431270"/>
                      </a:lnTo>
                      <a:lnTo>
                        <a:pt x="1208954" y="202670"/>
                      </a:lnTo>
                      <a:lnTo>
                        <a:pt x="1147994" y="134090"/>
                      </a:lnTo>
                      <a:lnTo>
                        <a:pt x="1186094" y="35030"/>
                      </a:lnTo>
                      <a:close/>
                      <a:moveTo>
                        <a:pt x="1658790" y="0"/>
                      </a:moveTo>
                      <a:lnTo>
                        <a:pt x="1658790" y="0"/>
                      </a:lnTo>
                      <a:lnTo>
                        <a:pt x="1605194" y="75034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C92260DA-3D6A-F9B5-4D45-B9B91C43E0A4}"/>
                    </a:ext>
                  </a:extLst>
                </p:cNvPr>
                <p:cNvSpPr/>
                <p:nvPr/>
              </p:nvSpPr>
              <p:spPr>
                <a:xfrm>
                  <a:off x="2014175" y="2408758"/>
                  <a:ext cx="562179" cy="904244"/>
                </a:xfrm>
                <a:custGeom>
                  <a:avLst/>
                  <a:gdLst>
                    <a:gd name="connsiteX0" fmla="*/ 500064 w 2100264"/>
                    <a:gd name="connsiteY0" fmla="*/ 0 h 3378198"/>
                    <a:gd name="connsiteX1" fmla="*/ 557212 w 2100264"/>
                    <a:gd name="connsiteY1" fmla="*/ 0 h 3378198"/>
                    <a:gd name="connsiteX2" fmla="*/ 590550 w 2100264"/>
                    <a:gd name="connsiteY2" fmla="*/ 95250 h 3378198"/>
                    <a:gd name="connsiteX3" fmla="*/ 623888 w 2100264"/>
                    <a:gd name="connsiteY3" fmla="*/ 119062 h 3378198"/>
                    <a:gd name="connsiteX4" fmla="*/ 638176 w 2100264"/>
                    <a:gd name="connsiteY4" fmla="*/ 171450 h 3378198"/>
                    <a:gd name="connsiteX5" fmla="*/ 809624 w 2100264"/>
                    <a:gd name="connsiteY5" fmla="*/ 214314 h 3378198"/>
                    <a:gd name="connsiteX6" fmla="*/ 890588 w 2100264"/>
                    <a:gd name="connsiteY6" fmla="*/ 257174 h 3378198"/>
                    <a:gd name="connsiteX7" fmla="*/ 1057276 w 2100264"/>
                    <a:gd name="connsiteY7" fmla="*/ 242888 h 3378198"/>
                    <a:gd name="connsiteX8" fmla="*/ 1128712 w 2100264"/>
                    <a:gd name="connsiteY8" fmla="*/ 104774 h 3378198"/>
                    <a:gd name="connsiteX9" fmla="*/ 1176338 w 2100264"/>
                    <a:gd name="connsiteY9" fmla="*/ 138114 h 3378198"/>
                    <a:gd name="connsiteX10" fmla="*/ 1266824 w 2100264"/>
                    <a:gd name="connsiteY10" fmla="*/ 128588 h 3378198"/>
                    <a:gd name="connsiteX11" fmla="*/ 1323976 w 2100264"/>
                    <a:gd name="connsiteY11" fmla="*/ 142874 h 3378198"/>
                    <a:gd name="connsiteX12" fmla="*/ 1347788 w 2100264"/>
                    <a:gd name="connsiteY12" fmla="*/ 223838 h 3378198"/>
                    <a:gd name="connsiteX13" fmla="*/ 1419224 w 2100264"/>
                    <a:gd name="connsiteY13" fmla="*/ 228600 h 3378198"/>
                    <a:gd name="connsiteX14" fmla="*/ 1447800 w 2100264"/>
                    <a:gd name="connsiteY14" fmla="*/ 242888 h 3378198"/>
                    <a:gd name="connsiteX15" fmla="*/ 1495424 w 2100264"/>
                    <a:gd name="connsiteY15" fmla="*/ 238126 h 3378198"/>
                    <a:gd name="connsiteX16" fmla="*/ 1552576 w 2100264"/>
                    <a:gd name="connsiteY16" fmla="*/ 138114 h 3378198"/>
                    <a:gd name="connsiteX17" fmla="*/ 1585912 w 2100264"/>
                    <a:gd name="connsiteY17" fmla="*/ 204788 h 3378198"/>
                    <a:gd name="connsiteX18" fmla="*/ 1604964 w 2100264"/>
                    <a:gd name="connsiteY18" fmla="*/ 233362 h 3378198"/>
                    <a:gd name="connsiteX19" fmla="*/ 1585912 w 2100264"/>
                    <a:gd name="connsiteY19" fmla="*/ 280988 h 3378198"/>
                    <a:gd name="connsiteX20" fmla="*/ 1633538 w 2100264"/>
                    <a:gd name="connsiteY20" fmla="*/ 309562 h 3378198"/>
                    <a:gd name="connsiteX21" fmla="*/ 1628776 w 2100264"/>
                    <a:gd name="connsiteY21" fmla="*/ 442914 h 3378198"/>
                    <a:gd name="connsiteX22" fmla="*/ 1590676 w 2100264"/>
                    <a:gd name="connsiteY22" fmla="*/ 461962 h 3378198"/>
                    <a:gd name="connsiteX23" fmla="*/ 1604964 w 2100264"/>
                    <a:gd name="connsiteY23" fmla="*/ 523874 h 3378198"/>
                    <a:gd name="connsiteX24" fmla="*/ 1552576 w 2100264"/>
                    <a:gd name="connsiteY24" fmla="*/ 642938 h 3378198"/>
                    <a:gd name="connsiteX25" fmla="*/ 1576388 w 2100264"/>
                    <a:gd name="connsiteY25" fmla="*/ 752474 h 3378198"/>
                    <a:gd name="connsiteX26" fmla="*/ 1604964 w 2100264"/>
                    <a:gd name="connsiteY26" fmla="*/ 795338 h 3378198"/>
                    <a:gd name="connsiteX27" fmla="*/ 1724024 w 2100264"/>
                    <a:gd name="connsiteY27" fmla="*/ 809626 h 3378198"/>
                    <a:gd name="connsiteX28" fmla="*/ 1743076 w 2100264"/>
                    <a:gd name="connsiteY28" fmla="*/ 862014 h 3378198"/>
                    <a:gd name="connsiteX29" fmla="*/ 1824038 w 2100264"/>
                    <a:gd name="connsiteY29" fmla="*/ 823914 h 3378198"/>
                    <a:gd name="connsiteX30" fmla="*/ 1871664 w 2100264"/>
                    <a:gd name="connsiteY30" fmla="*/ 823914 h 3378198"/>
                    <a:gd name="connsiteX31" fmla="*/ 1909764 w 2100264"/>
                    <a:gd name="connsiteY31" fmla="*/ 890588 h 3378198"/>
                    <a:gd name="connsiteX32" fmla="*/ 1914524 w 2100264"/>
                    <a:gd name="connsiteY32" fmla="*/ 966788 h 3378198"/>
                    <a:gd name="connsiteX33" fmla="*/ 2033588 w 2100264"/>
                    <a:gd name="connsiteY33" fmla="*/ 923926 h 3378198"/>
                    <a:gd name="connsiteX34" fmla="*/ 2062164 w 2100264"/>
                    <a:gd name="connsiteY34" fmla="*/ 952500 h 3378198"/>
                    <a:gd name="connsiteX35" fmla="*/ 2062164 w 2100264"/>
                    <a:gd name="connsiteY35" fmla="*/ 990600 h 3378198"/>
                    <a:gd name="connsiteX36" fmla="*/ 2057400 w 2100264"/>
                    <a:gd name="connsiteY36" fmla="*/ 1038226 h 3378198"/>
                    <a:gd name="connsiteX37" fmla="*/ 2100264 w 2100264"/>
                    <a:gd name="connsiteY37" fmla="*/ 1052514 h 3378198"/>
                    <a:gd name="connsiteX38" fmla="*/ 2038350 w 2100264"/>
                    <a:gd name="connsiteY38" fmla="*/ 1143000 h 3378198"/>
                    <a:gd name="connsiteX39" fmla="*/ 2019300 w 2100264"/>
                    <a:gd name="connsiteY39" fmla="*/ 1219200 h 3378198"/>
                    <a:gd name="connsiteX40" fmla="*/ 1776412 w 2100264"/>
                    <a:gd name="connsiteY40" fmla="*/ 1252538 h 3378198"/>
                    <a:gd name="connsiteX41" fmla="*/ 1681164 w 2100264"/>
                    <a:gd name="connsiteY41" fmla="*/ 1300162 h 3378198"/>
                    <a:gd name="connsiteX42" fmla="*/ 1666876 w 2100264"/>
                    <a:gd name="connsiteY42" fmla="*/ 1357314 h 3378198"/>
                    <a:gd name="connsiteX43" fmla="*/ 1600200 w 2100264"/>
                    <a:gd name="connsiteY43" fmla="*/ 1433514 h 3378198"/>
                    <a:gd name="connsiteX44" fmla="*/ 1638300 w 2100264"/>
                    <a:gd name="connsiteY44" fmla="*/ 1462088 h 3378198"/>
                    <a:gd name="connsiteX45" fmla="*/ 1709738 w 2100264"/>
                    <a:gd name="connsiteY45" fmla="*/ 1662114 h 3378198"/>
                    <a:gd name="connsiteX46" fmla="*/ 1771650 w 2100264"/>
                    <a:gd name="connsiteY46" fmla="*/ 1681162 h 3378198"/>
                    <a:gd name="connsiteX47" fmla="*/ 1771650 w 2100264"/>
                    <a:gd name="connsiteY47" fmla="*/ 1728790 h 3378198"/>
                    <a:gd name="connsiteX48" fmla="*/ 1671638 w 2100264"/>
                    <a:gd name="connsiteY48" fmla="*/ 1766886 h 3378198"/>
                    <a:gd name="connsiteX49" fmla="*/ 1795464 w 2100264"/>
                    <a:gd name="connsiteY49" fmla="*/ 1957390 h 3378198"/>
                    <a:gd name="connsiteX50" fmla="*/ 1743076 w 2100264"/>
                    <a:gd name="connsiteY50" fmla="*/ 2047874 h 3378198"/>
                    <a:gd name="connsiteX51" fmla="*/ 1757364 w 2100264"/>
                    <a:gd name="connsiteY51" fmla="*/ 2095502 h 3378198"/>
                    <a:gd name="connsiteX52" fmla="*/ 1681164 w 2100264"/>
                    <a:gd name="connsiteY52" fmla="*/ 2171702 h 3378198"/>
                    <a:gd name="connsiteX53" fmla="*/ 1743076 w 2100264"/>
                    <a:gd name="connsiteY53" fmla="*/ 2200274 h 3378198"/>
                    <a:gd name="connsiteX54" fmla="*/ 1738312 w 2100264"/>
                    <a:gd name="connsiteY54" fmla="*/ 2257426 h 3378198"/>
                    <a:gd name="connsiteX55" fmla="*/ 1738312 w 2100264"/>
                    <a:gd name="connsiteY55" fmla="*/ 2285998 h 3378198"/>
                    <a:gd name="connsiteX56" fmla="*/ 1728788 w 2100264"/>
                    <a:gd name="connsiteY56" fmla="*/ 2343150 h 3378198"/>
                    <a:gd name="connsiteX57" fmla="*/ 1728788 w 2100264"/>
                    <a:gd name="connsiteY57" fmla="*/ 2414590 h 3378198"/>
                    <a:gd name="connsiteX58" fmla="*/ 1724024 w 2100264"/>
                    <a:gd name="connsiteY58" fmla="*/ 2505074 h 3378198"/>
                    <a:gd name="connsiteX59" fmla="*/ 1728788 w 2100264"/>
                    <a:gd name="connsiteY59" fmla="*/ 2543174 h 3378198"/>
                    <a:gd name="connsiteX60" fmla="*/ 1676400 w 2100264"/>
                    <a:gd name="connsiteY60" fmla="*/ 2557462 h 3378198"/>
                    <a:gd name="connsiteX61" fmla="*/ 1709738 w 2100264"/>
                    <a:gd name="connsiteY61" fmla="*/ 2762250 h 3378198"/>
                    <a:gd name="connsiteX62" fmla="*/ 1514476 w 2100264"/>
                    <a:gd name="connsiteY62" fmla="*/ 2738438 h 3378198"/>
                    <a:gd name="connsiteX63" fmla="*/ 1457324 w 2100264"/>
                    <a:gd name="connsiteY63" fmla="*/ 2752726 h 3378198"/>
                    <a:gd name="connsiteX64" fmla="*/ 1423988 w 2100264"/>
                    <a:gd name="connsiteY64" fmla="*/ 2814638 h 3378198"/>
                    <a:gd name="connsiteX65" fmla="*/ 1309688 w 2100264"/>
                    <a:gd name="connsiteY65" fmla="*/ 2947990 h 3378198"/>
                    <a:gd name="connsiteX66" fmla="*/ 1171576 w 2100264"/>
                    <a:gd name="connsiteY66" fmla="*/ 2943226 h 3378198"/>
                    <a:gd name="connsiteX67" fmla="*/ 1133476 w 2100264"/>
                    <a:gd name="connsiteY67" fmla="*/ 3014662 h 3378198"/>
                    <a:gd name="connsiteX68" fmla="*/ 1085850 w 2100264"/>
                    <a:gd name="connsiteY68" fmla="*/ 3057526 h 3378198"/>
                    <a:gd name="connsiteX69" fmla="*/ 1085850 w 2100264"/>
                    <a:gd name="connsiteY69" fmla="*/ 3148014 h 3378198"/>
                    <a:gd name="connsiteX70" fmla="*/ 1046832 w 2100264"/>
                    <a:gd name="connsiteY70" fmla="*/ 3223046 h 3378198"/>
                    <a:gd name="connsiteX71" fmla="*/ 1041400 w 2100264"/>
                    <a:gd name="connsiteY71" fmla="*/ 3206750 h 3378198"/>
                    <a:gd name="connsiteX72" fmla="*/ 990600 w 2100264"/>
                    <a:gd name="connsiteY72" fmla="*/ 3181350 h 3378198"/>
                    <a:gd name="connsiteX73" fmla="*/ 958850 w 2100264"/>
                    <a:gd name="connsiteY73" fmla="*/ 3257550 h 3378198"/>
                    <a:gd name="connsiteX74" fmla="*/ 844550 w 2100264"/>
                    <a:gd name="connsiteY74" fmla="*/ 3232150 h 3378198"/>
                    <a:gd name="connsiteX75" fmla="*/ 736600 w 2100264"/>
                    <a:gd name="connsiteY75" fmla="*/ 3276598 h 3378198"/>
                    <a:gd name="connsiteX76" fmla="*/ 647700 w 2100264"/>
                    <a:gd name="connsiteY76" fmla="*/ 3289302 h 3378198"/>
                    <a:gd name="connsiteX77" fmla="*/ 533400 w 2100264"/>
                    <a:gd name="connsiteY77" fmla="*/ 3251198 h 3378198"/>
                    <a:gd name="connsiteX78" fmla="*/ 400050 w 2100264"/>
                    <a:gd name="connsiteY78" fmla="*/ 3251198 h 3378198"/>
                    <a:gd name="connsiteX79" fmla="*/ 355600 w 2100264"/>
                    <a:gd name="connsiteY79" fmla="*/ 3321050 h 3378198"/>
                    <a:gd name="connsiteX80" fmla="*/ 266700 w 2100264"/>
                    <a:gd name="connsiteY80" fmla="*/ 3378198 h 3378198"/>
                    <a:gd name="connsiteX81" fmla="*/ 254000 w 2100264"/>
                    <a:gd name="connsiteY81" fmla="*/ 3295650 h 3378198"/>
                    <a:gd name="connsiteX82" fmla="*/ 196850 w 2100264"/>
                    <a:gd name="connsiteY82" fmla="*/ 3244850 h 3378198"/>
                    <a:gd name="connsiteX83" fmla="*/ 241300 w 2100264"/>
                    <a:gd name="connsiteY83" fmla="*/ 3086102 h 3378198"/>
                    <a:gd name="connsiteX84" fmla="*/ 298450 w 2100264"/>
                    <a:gd name="connsiteY84" fmla="*/ 3073398 h 3378198"/>
                    <a:gd name="connsiteX85" fmla="*/ 298450 w 2100264"/>
                    <a:gd name="connsiteY85" fmla="*/ 2952750 h 3378198"/>
                    <a:gd name="connsiteX86" fmla="*/ 247650 w 2100264"/>
                    <a:gd name="connsiteY86" fmla="*/ 2844798 h 3378198"/>
                    <a:gd name="connsiteX87" fmla="*/ 152400 w 2100264"/>
                    <a:gd name="connsiteY87" fmla="*/ 2832102 h 3378198"/>
                    <a:gd name="connsiteX88" fmla="*/ 171450 w 2100264"/>
                    <a:gd name="connsiteY88" fmla="*/ 2755902 h 3378198"/>
                    <a:gd name="connsiteX89" fmla="*/ 0 w 2100264"/>
                    <a:gd name="connsiteY89" fmla="*/ 2603502 h 3378198"/>
                    <a:gd name="connsiteX90" fmla="*/ 6350 w 2100264"/>
                    <a:gd name="connsiteY90" fmla="*/ 2508250 h 3378198"/>
                    <a:gd name="connsiteX91" fmla="*/ 101600 w 2100264"/>
                    <a:gd name="connsiteY91" fmla="*/ 2470150 h 3378198"/>
                    <a:gd name="connsiteX92" fmla="*/ 146050 w 2100264"/>
                    <a:gd name="connsiteY92" fmla="*/ 2343150 h 3378198"/>
                    <a:gd name="connsiteX93" fmla="*/ 184150 w 2100264"/>
                    <a:gd name="connsiteY93" fmla="*/ 2330450 h 3378198"/>
                    <a:gd name="connsiteX94" fmla="*/ 203200 w 2100264"/>
                    <a:gd name="connsiteY94" fmla="*/ 2279650 h 3378198"/>
                    <a:gd name="connsiteX95" fmla="*/ 266700 w 2100264"/>
                    <a:gd name="connsiteY95" fmla="*/ 2222502 h 3378198"/>
                    <a:gd name="connsiteX96" fmla="*/ 298450 w 2100264"/>
                    <a:gd name="connsiteY96" fmla="*/ 2184398 h 3378198"/>
                    <a:gd name="connsiteX97" fmla="*/ 285750 w 2100264"/>
                    <a:gd name="connsiteY97" fmla="*/ 2114550 h 3378198"/>
                    <a:gd name="connsiteX98" fmla="*/ 336550 w 2100264"/>
                    <a:gd name="connsiteY98" fmla="*/ 2076450 h 3378198"/>
                    <a:gd name="connsiteX99" fmla="*/ 438150 w 2100264"/>
                    <a:gd name="connsiteY99" fmla="*/ 2057398 h 3378198"/>
                    <a:gd name="connsiteX100" fmla="*/ 482600 w 2100264"/>
                    <a:gd name="connsiteY100" fmla="*/ 2095502 h 3378198"/>
                    <a:gd name="connsiteX101" fmla="*/ 552450 w 2100264"/>
                    <a:gd name="connsiteY101" fmla="*/ 2044702 h 3378198"/>
                    <a:gd name="connsiteX102" fmla="*/ 552450 w 2100264"/>
                    <a:gd name="connsiteY102" fmla="*/ 1911350 h 3378198"/>
                    <a:gd name="connsiteX103" fmla="*/ 495300 w 2100264"/>
                    <a:gd name="connsiteY103" fmla="*/ 1854198 h 3378198"/>
                    <a:gd name="connsiteX104" fmla="*/ 431800 w 2100264"/>
                    <a:gd name="connsiteY104" fmla="*/ 1892302 h 3378198"/>
                    <a:gd name="connsiteX105" fmla="*/ 400050 w 2100264"/>
                    <a:gd name="connsiteY105" fmla="*/ 1847850 h 3378198"/>
                    <a:gd name="connsiteX106" fmla="*/ 361950 w 2100264"/>
                    <a:gd name="connsiteY106" fmla="*/ 1651000 h 3378198"/>
                    <a:gd name="connsiteX107" fmla="*/ 368300 w 2100264"/>
                    <a:gd name="connsiteY107" fmla="*/ 1574800 h 3378198"/>
                    <a:gd name="connsiteX108" fmla="*/ 344312 w 2100264"/>
                    <a:gd name="connsiteY108" fmla="*/ 1460854 h 3378198"/>
                    <a:gd name="connsiteX109" fmla="*/ 419100 w 2100264"/>
                    <a:gd name="connsiteY109" fmla="*/ 1395414 h 3378198"/>
                    <a:gd name="connsiteX110" fmla="*/ 361950 w 2100264"/>
                    <a:gd name="connsiteY110" fmla="*/ 1333500 h 3378198"/>
                    <a:gd name="connsiteX111" fmla="*/ 419100 w 2100264"/>
                    <a:gd name="connsiteY111" fmla="*/ 1238250 h 3378198"/>
                    <a:gd name="connsiteX112" fmla="*/ 419100 w 2100264"/>
                    <a:gd name="connsiteY112" fmla="*/ 1052514 h 3378198"/>
                    <a:gd name="connsiteX113" fmla="*/ 400050 w 2100264"/>
                    <a:gd name="connsiteY113" fmla="*/ 1038226 h 3378198"/>
                    <a:gd name="connsiteX114" fmla="*/ 414338 w 2100264"/>
                    <a:gd name="connsiteY114" fmla="*/ 995362 h 3378198"/>
                    <a:gd name="connsiteX115" fmla="*/ 342900 w 2100264"/>
                    <a:gd name="connsiteY115" fmla="*/ 876300 h 3378198"/>
                    <a:gd name="connsiteX116" fmla="*/ 347664 w 2100264"/>
                    <a:gd name="connsiteY116" fmla="*/ 804862 h 3378198"/>
                    <a:gd name="connsiteX117" fmla="*/ 428624 w 2100264"/>
                    <a:gd name="connsiteY117" fmla="*/ 714374 h 3378198"/>
                    <a:gd name="connsiteX118" fmla="*/ 428624 w 2100264"/>
                    <a:gd name="connsiteY118" fmla="*/ 666750 h 3378198"/>
                    <a:gd name="connsiteX119" fmla="*/ 309564 w 2100264"/>
                    <a:gd name="connsiteY119" fmla="*/ 652462 h 3378198"/>
                    <a:gd name="connsiteX120" fmla="*/ 357188 w 2100264"/>
                    <a:gd name="connsiteY120" fmla="*/ 561974 h 3378198"/>
                    <a:gd name="connsiteX121" fmla="*/ 390524 w 2100264"/>
                    <a:gd name="connsiteY121" fmla="*/ 395288 h 3378198"/>
                    <a:gd name="connsiteX122" fmla="*/ 419100 w 2100264"/>
                    <a:gd name="connsiteY122" fmla="*/ 366714 h 3378198"/>
                    <a:gd name="connsiteX123" fmla="*/ 381000 w 2100264"/>
                    <a:gd name="connsiteY123" fmla="*/ 304800 h 3378198"/>
                    <a:gd name="connsiteX124" fmla="*/ 390524 w 2100264"/>
                    <a:gd name="connsiteY124" fmla="*/ 261938 h 3378198"/>
                    <a:gd name="connsiteX125" fmla="*/ 447676 w 2100264"/>
                    <a:gd name="connsiteY125" fmla="*/ 228600 h 3378198"/>
                    <a:gd name="connsiteX126" fmla="*/ 485776 w 2100264"/>
                    <a:gd name="connsiteY126" fmla="*/ 209550 h 3378198"/>
                    <a:gd name="connsiteX127" fmla="*/ 461964 w 2100264"/>
                    <a:gd name="connsiteY127" fmla="*/ 133350 h 3378198"/>
                    <a:gd name="connsiteX128" fmla="*/ 495300 w 2100264"/>
                    <a:gd name="connsiteY128" fmla="*/ 100014 h 3378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2100264" h="3378198">
                      <a:moveTo>
                        <a:pt x="500064" y="0"/>
                      </a:moveTo>
                      <a:lnTo>
                        <a:pt x="557212" y="0"/>
                      </a:lnTo>
                      <a:lnTo>
                        <a:pt x="590550" y="95250"/>
                      </a:lnTo>
                      <a:lnTo>
                        <a:pt x="623888" y="119062"/>
                      </a:lnTo>
                      <a:lnTo>
                        <a:pt x="638176" y="171450"/>
                      </a:lnTo>
                      <a:lnTo>
                        <a:pt x="809624" y="214314"/>
                      </a:lnTo>
                      <a:lnTo>
                        <a:pt x="890588" y="257174"/>
                      </a:lnTo>
                      <a:lnTo>
                        <a:pt x="1057276" y="242888"/>
                      </a:lnTo>
                      <a:lnTo>
                        <a:pt x="1128712" y="104774"/>
                      </a:lnTo>
                      <a:lnTo>
                        <a:pt x="1176338" y="138114"/>
                      </a:lnTo>
                      <a:lnTo>
                        <a:pt x="1266824" y="128588"/>
                      </a:lnTo>
                      <a:lnTo>
                        <a:pt x="1323976" y="142874"/>
                      </a:lnTo>
                      <a:lnTo>
                        <a:pt x="1347788" y="223838"/>
                      </a:lnTo>
                      <a:lnTo>
                        <a:pt x="1419224" y="228600"/>
                      </a:lnTo>
                      <a:lnTo>
                        <a:pt x="1447800" y="242888"/>
                      </a:lnTo>
                      <a:lnTo>
                        <a:pt x="1495424" y="238126"/>
                      </a:lnTo>
                      <a:lnTo>
                        <a:pt x="1552576" y="138114"/>
                      </a:lnTo>
                      <a:lnTo>
                        <a:pt x="1585912" y="204788"/>
                      </a:lnTo>
                      <a:lnTo>
                        <a:pt x="1604964" y="233362"/>
                      </a:lnTo>
                      <a:lnTo>
                        <a:pt x="1585912" y="280988"/>
                      </a:lnTo>
                      <a:lnTo>
                        <a:pt x="1633538" y="309562"/>
                      </a:lnTo>
                      <a:lnTo>
                        <a:pt x="1628776" y="442914"/>
                      </a:lnTo>
                      <a:lnTo>
                        <a:pt x="1590676" y="461962"/>
                      </a:lnTo>
                      <a:lnTo>
                        <a:pt x="1604964" y="523874"/>
                      </a:lnTo>
                      <a:lnTo>
                        <a:pt x="1552576" y="642938"/>
                      </a:lnTo>
                      <a:lnTo>
                        <a:pt x="1576388" y="752474"/>
                      </a:lnTo>
                      <a:lnTo>
                        <a:pt x="1604964" y="795338"/>
                      </a:lnTo>
                      <a:lnTo>
                        <a:pt x="1724024" y="809626"/>
                      </a:lnTo>
                      <a:lnTo>
                        <a:pt x="1743076" y="862014"/>
                      </a:lnTo>
                      <a:lnTo>
                        <a:pt x="1824038" y="823914"/>
                      </a:lnTo>
                      <a:lnTo>
                        <a:pt x="1871664" y="823914"/>
                      </a:lnTo>
                      <a:lnTo>
                        <a:pt x="1909764" y="890588"/>
                      </a:lnTo>
                      <a:lnTo>
                        <a:pt x="1914524" y="966788"/>
                      </a:lnTo>
                      <a:lnTo>
                        <a:pt x="2033588" y="923926"/>
                      </a:lnTo>
                      <a:lnTo>
                        <a:pt x="2062164" y="952500"/>
                      </a:lnTo>
                      <a:lnTo>
                        <a:pt x="2062164" y="990600"/>
                      </a:lnTo>
                      <a:lnTo>
                        <a:pt x="2057400" y="1038226"/>
                      </a:lnTo>
                      <a:lnTo>
                        <a:pt x="2100264" y="1052514"/>
                      </a:lnTo>
                      <a:lnTo>
                        <a:pt x="2038350" y="1143000"/>
                      </a:lnTo>
                      <a:lnTo>
                        <a:pt x="2019300" y="1219200"/>
                      </a:lnTo>
                      <a:lnTo>
                        <a:pt x="1776412" y="1252538"/>
                      </a:lnTo>
                      <a:lnTo>
                        <a:pt x="1681164" y="1300162"/>
                      </a:lnTo>
                      <a:lnTo>
                        <a:pt x="1666876" y="1357314"/>
                      </a:lnTo>
                      <a:lnTo>
                        <a:pt x="1600200" y="1433514"/>
                      </a:lnTo>
                      <a:lnTo>
                        <a:pt x="1638300" y="1462088"/>
                      </a:lnTo>
                      <a:lnTo>
                        <a:pt x="1709738" y="1662114"/>
                      </a:lnTo>
                      <a:lnTo>
                        <a:pt x="1771650" y="1681162"/>
                      </a:lnTo>
                      <a:lnTo>
                        <a:pt x="1771650" y="1728790"/>
                      </a:lnTo>
                      <a:lnTo>
                        <a:pt x="1671638" y="1766886"/>
                      </a:lnTo>
                      <a:lnTo>
                        <a:pt x="1795464" y="1957390"/>
                      </a:lnTo>
                      <a:lnTo>
                        <a:pt x="1743076" y="2047874"/>
                      </a:lnTo>
                      <a:lnTo>
                        <a:pt x="1757364" y="2095502"/>
                      </a:lnTo>
                      <a:lnTo>
                        <a:pt x="1681164" y="2171702"/>
                      </a:lnTo>
                      <a:lnTo>
                        <a:pt x="1743076" y="2200274"/>
                      </a:lnTo>
                      <a:lnTo>
                        <a:pt x="1738312" y="2257426"/>
                      </a:lnTo>
                      <a:lnTo>
                        <a:pt x="1738312" y="2285998"/>
                      </a:lnTo>
                      <a:lnTo>
                        <a:pt x="1728788" y="2343150"/>
                      </a:lnTo>
                      <a:lnTo>
                        <a:pt x="1728788" y="2414590"/>
                      </a:lnTo>
                      <a:lnTo>
                        <a:pt x="1724024" y="2505074"/>
                      </a:lnTo>
                      <a:lnTo>
                        <a:pt x="1728788" y="2543174"/>
                      </a:lnTo>
                      <a:lnTo>
                        <a:pt x="1676400" y="2557462"/>
                      </a:lnTo>
                      <a:lnTo>
                        <a:pt x="1709738" y="2762250"/>
                      </a:lnTo>
                      <a:lnTo>
                        <a:pt x="1514476" y="2738438"/>
                      </a:lnTo>
                      <a:lnTo>
                        <a:pt x="1457324" y="2752726"/>
                      </a:lnTo>
                      <a:lnTo>
                        <a:pt x="1423988" y="2814638"/>
                      </a:lnTo>
                      <a:lnTo>
                        <a:pt x="1309688" y="2947990"/>
                      </a:lnTo>
                      <a:lnTo>
                        <a:pt x="1171576" y="2943226"/>
                      </a:lnTo>
                      <a:lnTo>
                        <a:pt x="1133476" y="3014662"/>
                      </a:lnTo>
                      <a:lnTo>
                        <a:pt x="1085850" y="3057526"/>
                      </a:lnTo>
                      <a:lnTo>
                        <a:pt x="1085850" y="3148014"/>
                      </a:lnTo>
                      <a:lnTo>
                        <a:pt x="1046832" y="3223046"/>
                      </a:lnTo>
                      <a:lnTo>
                        <a:pt x="1041400" y="3206750"/>
                      </a:lnTo>
                      <a:lnTo>
                        <a:pt x="990600" y="3181350"/>
                      </a:lnTo>
                      <a:lnTo>
                        <a:pt x="958850" y="3257550"/>
                      </a:lnTo>
                      <a:lnTo>
                        <a:pt x="844550" y="3232150"/>
                      </a:lnTo>
                      <a:lnTo>
                        <a:pt x="736600" y="3276598"/>
                      </a:lnTo>
                      <a:lnTo>
                        <a:pt x="647700" y="3289302"/>
                      </a:lnTo>
                      <a:lnTo>
                        <a:pt x="533400" y="3251198"/>
                      </a:lnTo>
                      <a:lnTo>
                        <a:pt x="400050" y="3251198"/>
                      </a:lnTo>
                      <a:lnTo>
                        <a:pt x="355600" y="3321050"/>
                      </a:lnTo>
                      <a:lnTo>
                        <a:pt x="266700" y="3378198"/>
                      </a:lnTo>
                      <a:lnTo>
                        <a:pt x="254000" y="3295650"/>
                      </a:lnTo>
                      <a:lnTo>
                        <a:pt x="196850" y="3244850"/>
                      </a:lnTo>
                      <a:lnTo>
                        <a:pt x="241300" y="3086102"/>
                      </a:lnTo>
                      <a:lnTo>
                        <a:pt x="298450" y="3073398"/>
                      </a:lnTo>
                      <a:lnTo>
                        <a:pt x="298450" y="2952750"/>
                      </a:lnTo>
                      <a:lnTo>
                        <a:pt x="247650" y="2844798"/>
                      </a:lnTo>
                      <a:lnTo>
                        <a:pt x="152400" y="2832102"/>
                      </a:lnTo>
                      <a:lnTo>
                        <a:pt x="171450" y="2755902"/>
                      </a:lnTo>
                      <a:lnTo>
                        <a:pt x="0" y="2603502"/>
                      </a:lnTo>
                      <a:lnTo>
                        <a:pt x="6350" y="2508250"/>
                      </a:lnTo>
                      <a:lnTo>
                        <a:pt x="101600" y="2470150"/>
                      </a:lnTo>
                      <a:lnTo>
                        <a:pt x="146050" y="2343150"/>
                      </a:lnTo>
                      <a:lnTo>
                        <a:pt x="184150" y="2330450"/>
                      </a:lnTo>
                      <a:lnTo>
                        <a:pt x="203200" y="2279650"/>
                      </a:lnTo>
                      <a:lnTo>
                        <a:pt x="266700" y="2222502"/>
                      </a:lnTo>
                      <a:lnTo>
                        <a:pt x="298450" y="2184398"/>
                      </a:lnTo>
                      <a:lnTo>
                        <a:pt x="285750" y="2114550"/>
                      </a:lnTo>
                      <a:lnTo>
                        <a:pt x="336550" y="2076450"/>
                      </a:lnTo>
                      <a:lnTo>
                        <a:pt x="438150" y="2057398"/>
                      </a:lnTo>
                      <a:lnTo>
                        <a:pt x="482600" y="2095502"/>
                      </a:lnTo>
                      <a:lnTo>
                        <a:pt x="552450" y="2044702"/>
                      </a:lnTo>
                      <a:lnTo>
                        <a:pt x="552450" y="1911350"/>
                      </a:lnTo>
                      <a:lnTo>
                        <a:pt x="495300" y="1854198"/>
                      </a:lnTo>
                      <a:lnTo>
                        <a:pt x="431800" y="1892302"/>
                      </a:lnTo>
                      <a:lnTo>
                        <a:pt x="400050" y="1847850"/>
                      </a:lnTo>
                      <a:lnTo>
                        <a:pt x="361950" y="1651000"/>
                      </a:lnTo>
                      <a:lnTo>
                        <a:pt x="368300" y="1574800"/>
                      </a:lnTo>
                      <a:lnTo>
                        <a:pt x="344312" y="1460854"/>
                      </a:lnTo>
                      <a:lnTo>
                        <a:pt x="419100" y="1395414"/>
                      </a:lnTo>
                      <a:lnTo>
                        <a:pt x="361950" y="1333500"/>
                      </a:lnTo>
                      <a:lnTo>
                        <a:pt x="419100" y="1238250"/>
                      </a:lnTo>
                      <a:lnTo>
                        <a:pt x="419100" y="1052514"/>
                      </a:lnTo>
                      <a:lnTo>
                        <a:pt x="400050" y="1038226"/>
                      </a:lnTo>
                      <a:lnTo>
                        <a:pt x="414338" y="995362"/>
                      </a:lnTo>
                      <a:lnTo>
                        <a:pt x="342900" y="876300"/>
                      </a:lnTo>
                      <a:lnTo>
                        <a:pt x="347664" y="804862"/>
                      </a:lnTo>
                      <a:lnTo>
                        <a:pt x="428624" y="714374"/>
                      </a:lnTo>
                      <a:lnTo>
                        <a:pt x="428624" y="666750"/>
                      </a:lnTo>
                      <a:lnTo>
                        <a:pt x="309564" y="652462"/>
                      </a:lnTo>
                      <a:lnTo>
                        <a:pt x="357188" y="561974"/>
                      </a:lnTo>
                      <a:lnTo>
                        <a:pt x="390524" y="395288"/>
                      </a:lnTo>
                      <a:lnTo>
                        <a:pt x="419100" y="366714"/>
                      </a:lnTo>
                      <a:lnTo>
                        <a:pt x="381000" y="304800"/>
                      </a:lnTo>
                      <a:lnTo>
                        <a:pt x="390524" y="261938"/>
                      </a:lnTo>
                      <a:lnTo>
                        <a:pt x="447676" y="228600"/>
                      </a:lnTo>
                      <a:lnTo>
                        <a:pt x="485776" y="209550"/>
                      </a:lnTo>
                      <a:lnTo>
                        <a:pt x="461964" y="133350"/>
                      </a:lnTo>
                      <a:lnTo>
                        <a:pt x="495300" y="100014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F3B8F02E-8F3B-E161-4B5C-08CB7228427D}"/>
                    </a:ext>
                  </a:extLst>
                </p:cNvPr>
                <p:cNvSpPr/>
                <p:nvPr/>
              </p:nvSpPr>
              <p:spPr>
                <a:xfrm>
                  <a:off x="676189" y="1836638"/>
                  <a:ext cx="433741" cy="897782"/>
                </a:xfrm>
                <a:custGeom>
                  <a:avLst/>
                  <a:gdLst>
                    <a:gd name="connsiteX0" fmla="*/ 77482 w 433741"/>
                    <a:gd name="connsiteY0" fmla="*/ 0 h 897782"/>
                    <a:gd name="connsiteX1" fmla="*/ 85641 w 433741"/>
                    <a:gd name="connsiteY1" fmla="*/ 12238 h 897782"/>
                    <a:gd name="connsiteX2" fmla="*/ 73403 w 433741"/>
                    <a:gd name="connsiteY2" fmla="*/ 38753 h 897782"/>
                    <a:gd name="connsiteX3" fmla="*/ 101958 w 433741"/>
                    <a:gd name="connsiteY3" fmla="*/ 48952 h 897782"/>
                    <a:gd name="connsiteX4" fmla="*/ 124394 w 433741"/>
                    <a:gd name="connsiteY4" fmla="*/ 48952 h 897782"/>
                    <a:gd name="connsiteX5" fmla="*/ 148870 w 433741"/>
                    <a:gd name="connsiteY5" fmla="*/ 44872 h 897782"/>
                    <a:gd name="connsiteX6" fmla="*/ 177425 w 433741"/>
                    <a:gd name="connsiteY6" fmla="*/ 67308 h 897782"/>
                    <a:gd name="connsiteX7" fmla="*/ 189663 w 433741"/>
                    <a:gd name="connsiteY7" fmla="*/ 73427 h 897782"/>
                    <a:gd name="connsiteX8" fmla="*/ 189663 w 433741"/>
                    <a:gd name="connsiteY8" fmla="*/ 89745 h 897782"/>
                    <a:gd name="connsiteX9" fmla="*/ 187623 w 433741"/>
                    <a:gd name="connsiteY9" fmla="*/ 112181 h 897782"/>
                    <a:gd name="connsiteX10" fmla="*/ 210059 w 433741"/>
                    <a:gd name="connsiteY10" fmla="*/ 116260 h 897782"/>
                    <a:gd name="connsiteX11" fmla="*/ 199861 w 433741"/>
                    <a:gd name="connsiteY11" fmla="*/ 144815 h 897782"/>
                    <a:gd name="connsiteX12" fmla="*/ 214139 w 433741"/>
                    <a:gd name="connsiteY12" fmla="*/ 181529 h 897782"/>
                    <a:gd name="connsiteX13" fmla="*/ 234535 w 433741"/>
                    <a:gd name="connsiteY13" fmla="*/ 161132 h 897782"/>
                    <a:gd name="connsiteX14" fmla="*/ 267170 w 433741"/>
                    <a:gd name="connsiteY14" fmla="*/ 155013 h 897782"/>
                    <a:gd name="connsiteX15" fmla="*/ 285526 w 433741"/>
                    <a:gd name="connsiteY15" fmla="*/ 142775 h 897782"/>
                    <a:gd name="connsiteX16" fmla="*/ 295725 w 433741"/>
                    <a:gd name="connsiteY16" fmla="*/ 155013 h 897782"/>
                    <a:gd name="connsiteX17" fmla="*/ 332438 w 433741"/>
                    <a:gd name="connsiteY17" fmla="*/ 148894 h 897782"/>
                    <a:gd name="connsiteX18" fmla="*/ 340597 w 433741"/>
                    <a:gd name="connsiteY18" fmla="*/ 128498 h 897782"/>
                    <a:gd name="connsiteX19" fmla="*/ 375271 w 433741"/>
                    <a:gd name="connsiteY19" fmla="*/ 116260 h 897782"/>
                    <a:gd name="connsiteX20" fmla="*/ 395668 w 433741"/>
                    <a:gd name="connsiteY20" fmla="*/ 101982 h 897782"/>
                    <a:gd name="connsiteX21" fmla="*/ 408306 w 433741"/>
                    <a:gd name="connsiteY21" fmla="*/ 113217 h 897782"/>
                    <a:gd name="connsiteX22" fmla="*/ 433741 w 433741"/>
                    <a:gd name="connsiteY22" fmla="*/ 119999 h 897782"/>
                    <a:gd name="connsiteX23" fmla="*/ 408245 w 433741"/>
                    <a:gd name="connsiteY23" fmla="*/ 113201 h 897782"/>
                    <a:gd name="connsiteX24" fmla="*/ 382750 w 433741"/>
                    <a:gd name="connsiteY24" fmla="*/ 135297 h 897782"/>
                    <a:gd name="connsiteX25" fmla="*/ 389549 w 433741"/>
                    <a:gd name="connsiteY25" fmla="*/ 157393 h 897782"/>
                    <a:gd name="connsiteX26" fmla="*/ 408245 w 433741"/>
                    <a:gd name="connsiteY26" fmla="*/ 170991 h 897782"/>
                    <a:gd name="connsiteX27" fmla="*/ 406546 w 433741"/>
                    <a:gd name="connsiteY27" fmla="*/ 181189 h 897782"/>
                    <a:gd name="connsiteX28" fmla="*/ 409945 w 433741"/>
                    <a:gd name="connsiteY28" fmla="*/ 189687 h 897782"/>
                    <a:gd name="connsiteX29" fmla="*/ 409945 w 433741"/>
                    <a:gd name="connsiteY29" fmla="*/ 201585 h 897782"/>
                    <a:gd name="connsiteX30" fmla="*/ 391248 w 433741"/>
                    <a:gd name="connsiteY30" fmla="*/ 193087 h 897782"/>
                    <a:gd name="connsiteX31" fmla="*/ 372552 w 433741"/>
                    <a:gd name="connsiteY31" fmla="*/ 206684 h 897782"/>
                    <a:gd name="connsiteX32" fmla="*/ 372552 w 433741"/>
                    <a:gd name="connsiteY32" fmla="*/ 221982 h 897782"/>
                    <a:gd name="connsiteX33" fmla="*/ 362353 w 433741"/>
                    <a:gd name="connsiteY33" fmla="*/ 254276 h 897782"/>
                    <a:gd name="connsiteX34" fmla="*/ 347056 w 433741"/>
                    <a:gd name="connsiteY34" fmla="*/ 259375 h 897782"/>
                    <a:gd name="connsiteX35" fmla="*/ 336858 w 433741"/>
                    <a:gd name="connsiteY35" fmla="*/ 279772 h 897782"/>
                    <a:gd name="connsiteX36" fmla="*/ 330059 w 433741"/>
                    <a:gd name="connsiteY36" fmla="*/ 306967 h 897782"/>
                    <a:gd name="connsiteX37" fmla="*/ 302864 w 433741"/>
                    <a:gd name="connsiteY37" fmla="*/ 318865 h 897782"/>
                    <a:gd name="connsiteX38" fmla="*/ 294365 w 433741"/>
                    <a:gd name="connsiteY38" fmla="*/ 335862 h 897782"/>
                    <a:gd name="connsiteX39" fmla="*/ 292665 w 433741"/>
                    <a:gd name="connsiteY39" fmla="*/ 347760 h 897782"/>
                    <a:gd name="connsiteX40" fmla="*/ 309662 w 433741"/>
                    <a:gd name="connsiteY40" fmla="*/ 354559 h 897782"/>
                    <a:gd name="connsiteX41" fmla="*/ 296065 w 433741"/>
                    <a:gd name="connsiteY41" fmla="*/ 368157 h 897782"/>
                    <a:gd name="connsiteX42" fmla="*/ 296065 w 433741"/>
                    <a:gd name="connsiteY42" fmla="*/ 391952 h 897782"/>
                    <a:gd name="connsiteX43" fmla="*/ 282467 w 433741"/>
                    <a:gd name="connsiteY43" fmla="*/ 414049 h 897782"/>
                    <a:gd name="connsiteX44" fmla="*/ 299464 w 433741"/>
                    <a:gd name="connsiteY44" fmla="*/ 417448 h 897782"/>
                    <a:gd name="connsiteX45" fmla="*/ 319861 w 433741"/>
                    <a:gd name="connsiteY45" fmla="*/ 446343 h 897782"/>
                    <a:gd name="connsiteX46" fmla="*/ 297764 w 433741"/>
                    <a:gd name="connsiteY46" fmla="*/ 453142 h 897782"/>
                    <a:gd name="connsiteX47" fmla="*/ 285866 w 433741"/>
                    <a:gd name="connsiteY47" fmla="*/ 476938 h 897782"/>
                    <a:gd name="connsiteX48" fmla="*/ 284167 w 433741"/>
                    <a:gd name="connsiteY48" fmla="*/ 499034 h 897782"/>
                    <a:gd name="connsiteX49" fmla="*/ 292665 w 433741"/>
                    <a:gd name="connsiteY49" fmla="*/ 507532 h 897782"/>
                    <a:gd name="connsiteX50" fmla="*/ 294365 w 433741"/>
                    <a:gd name="connsiteY50" fmla="*/ 522830 h 897782"/>
                    <a:gd name="connsiteX51" fmla="*/ 307963 w 433741"/>
                    <a:gd name="connsiteY51" fmla="*/ 522830 h 897782"/>
                    <a:gd name="connsiteX52" fmla="*/ 331759 w 433741"/>
                    <a:gd name="connsiteY52" fmla="*/ 546626 h 897782"/>
                    <a:gd name="connsiteX53" fmla="*/ 331759 w 433741"/>
                    <a:gd name="connsiteY53" fmla="*/ 572121 h 897782"/>
                    <a:gd name="connsiteX54" fmla="*/ 347056 w 433741"/>
                    <a:gd name="connsiteY54" fmla="*/ 582320 h 897782"/>
                    <a:gd name="connsiteX55" fmla="*/ 335158 w 433741"/>
                    <a:gd name="connsiteY55" fmla="*/ 595917 h 897782"/>
                    <a:gd name="connsiteX56" fmla="*/ 336858 w 433741"/>
                    <a:gd name="connsiteY56" fmla="*/ 614614 h 897782"/>
                    <a:gd name="connsiteX57" fmla="*/ 314761 w 433741"/>
                    <a:gd name="connsiteY57" fmla="*/ 614614 h 897782"/>
                    <a:gd name="connsiteX58" fmla="*/ 299464 w 433741"/>
                    <a:gd name="connsiteY58" fmla="*/ 629911 h 897782"/>
                    <a:gd name="connsiteX59" fmla="*/ 273968 w 433741"/>
                    <a:gd name="connsiteY59" fmla="*/ 631611 h 897782"/>
                    <a:gd name="connsiteX60" fmla="*/ 272269 w 433741"/>
                    <a:gd name="connsiteY60" fmla="*/ 650308 h 897782"/>
                    <a:gd name="connsiteX61" fmla="*/ 222977 w 433741"/>
                    <a:gd name="connsiteY61" fmla="*/ 697900 h 897782"/>
                    <a:gd name="connsiteX62" fmla="*/ 219578 w 433741"/>
                    <a:gd name="connsiteY62" fmla="*/ 735293 h 897782"/>
                    <a:gd name="connsiteX63" fmla="*/ 197482 w 433741"/>
                    <a:gd name="connsiteY63" fmla="*/ 738693 h 897782"/>
                    <a:gd name="connsiteX64" fmla="*/ 178785 w 433741"/>
                    <a:gd name="connsiteY64" fmla="*/ 755690 h 897782"/>
                    <a:gd name="connsiteX65" fmla="*/ 151590 w 433741"/>
                    <a:gd name="connsiteY65" fmla="*/ 762488 h 897782"/>
                    <a:gd name="connsiteX66" fmla="*/ 112496 w 433741"/>
                    <a:gd name="connsiteY66" fmla="*/ 745491 h 897782"/>
                    <a:gd name="connsiteX67" fmla="*/ 109097 w 433741"/>
                    <a:gd name="connsiteY67" fmla="*/ 777786 h 897782"/>
                    <a:gd name="connsiteX68" fmla="*/ 83601 w 433741"/>
                    <a:gd name="connsiteY68" fmla="*/ 796483 h 897782"/>
                    <a:gd name="connsiteX69" fmla="*/ 71703 w 433741"/>
                    <a:gd name="connsiteY69" fmla="*/ 810080 h 897782"/>
                    <a:gd name="connsiteX70" fmla="*/ 81901 w 433741"/>
                    <a:gd name="connsiteY70" fmla="*/ 832176 h 897782"/>
                    <a:gd name="connsiteX71" fmla="*/ 56406 w 433741"/>
                    <a:gd name="connsiteY71" fmla="*/ 820278 h 897782"/>
                    <a:gd name="connsiteX72" fmla="*/ 41108 w 433741"/>
                    <a:gd name="connsiteY72" fmla="*/ 828777 h 897782"/>
                    <a:gd name="connsiteX73" fmla="*/ 42808 w 433741"/>
                    <a:gd name="connsiteY73" fmla="*/ 847474 h 897782"/>
                    <a:gd name="connsiteX74" fmla="*/ 29211 w 433741"/>
                    <a:gd name="connsiteY74" fmla="*/ 864471 h 897782"/>
                    <a:gd name="connsiteX75" fmla="*/ 24111 w 433741"/>
                    <a:gd name="connsiteY75" fmla="*/ 876369 h 897782"/>
                    <a:gd name="connsiteX76" fmla="*/ 30910 w 433741"/>
                    <a:gd name="connsiteY76" fmla="*/ 893366 h 897782"/>
                    <a:gd name="connsiteX77" fmla="*/ 0 w 433741"/>
                    <a:gd name="connsiteY77" fmla="*/ 897782 h 897782"/>
                    <a:gd name="connsiteX78" fmla="*/ 0 w 433741"/>
                    <a:gd name="connsiteY78" fmla="*/ 42833 h 897782"/>
                    <a:gd name="connsiteX79" fmla="*/ 16293 w 433741"/>
                    <a:gd name="connsiteY79" fmla="*/ 42833 h 897782"/>
                    <a:gd name="connsiteX80" fmla="*/ 18332 w 433741"/>
                    <a:gd name="connsiteY80" fmla="*/ 22436 h 897782"/>
                    <a:gd name="connsiteX81" fmla="*/ 57086 w 433741"/>
                    <a:gd name="connsiteY81" fmla="*/ 2040 h 897782"/>
                    <a:gd name="connsiteX0" fmla="*/ 186933 w 543192"/>
                    <a:gd name="connsiteY0" fmla="*/ 0 h 897782"/>
                    <a:gd name="connsiteX1" fmla="*/ 195092 w 543192"/>
                    <a:gd name="connsiteY1" fmla="*/ 12238 h 897782"/>
                    <a:gd name="connsiteX2" fmla="*/ 182854 w 543192"/>
                    <a:gd name="connsiteY2" fmla="*/ 38753 h 897782"/>
                    <a:gd name="connsiteX3" fmla="*/ 211409 w 543192"/>
                    <a:gd name="connsiteY3" fmla="*/ 48952 h 897782"/>
                    <a:gd name="connsiteX4" fmla="*/ 233845 w 543192"/>
                    <a:gd name="connsiteY4" fmla="*/ 48952 h 897782"/>
                    <a:gd name="connsiteX5" fmla="*/ 258321 w 543192"/>
                    <a:gd name="connsiteY5" fmla="*/ 44872 h 897782"/>
                    <a:gd name="connsiteX6" fmla="*/ 286876 w 543192"/>
                    <a:gd name="connsiteY6" fmla="*/ 67308 h 897782"/>
                    <a:gd name="connsiteX7" fmla="*/ 299114 w 543192"/>
                    <a:gd name="connsiteY7" fmla="*/ 73427 h 897782"/>
                    <a:gd name="connsiteX8" fmla="*/ 299114 w 543192"/>
                    <a:gd name="connsiteY8" fmla="*/ 89745 h 897782"/>
                    <a:gd name="connsiteX9" fmla="*/ 297074 w 543192"/>
                    <a:gd name="connsiteY9" fmla="*/ 112181 h 897782"/>
                    <a:gd name="connsiteX10" fmla="*/ 319510 w 543192"/>
                    <a:gd name="connsiteY10" fmla="*/ 116260 h 897782"/>
                    <a:gd name="connsiteX11" fmla="*/ 309312 w 543192"/>
                    <a:gd name="connsiteY11" fmla="*/ 144815 h 897782"/>
                    <a:gd name="connsiteX12" fmla="*/ 323590 w 543192"/>
                    <a:gd name="connsiteY12" fmla="*/ 181529 h 897782"/>
                    <a:gd name="connsiteX13" fmla="*/ 343986 w 543192"/>
                    <a:gd name="connsiteY13" fmla="*/ 161132 h 897782"/>
                    <a:gd name="connsiteX14" fmla="*/ 376621 w 543192"/>
                    <a:gd name="connsiteY14" fmla="*/ 155013 h 897782"/>
                    <a:gd name="connsiteX15" fmla="*/ 394977 w 543192"/>
                    <a:gd name="connsiteY15" fmla="*/ 142775 h 897782"/>
                    <a:gd name="connsiteX16" fmla="*/ 405176 w 543192"/>
                    <a:gd name="connsiteY16" fmla="*/ 155013 h 897782"/>
                    <a:gd name="connsiteX17" fmla="*/ 441889 w 543192"/>
                    <a:gd name="connsiteY17" fmla="*/ 148894 h 897782"/>
                    <a:gd name="connsiteX18" fmla="*/ 450048 w 543192"/>
                    <a:gd name="connsiteY18" fmla="*/ 128498 h 897782"/>
                    <a:gd name="connsiteX19" fmla="*/ 484722 w 543192"/>
                    <a:gd name="connsiteY19" fmla="*/ 116260 h 897782"/>
                    <a:gd name="connsiteX20" fmla="*/ 505119 w 543192"/>
                    <a:gd name="connsiteY20" fmla="*/ 101982 h 897782"/>
                    <a:gd name="connsiteX21" fmla="*/ 517757 w 543192"/>
                    <a:gd name="connsiteY21" fmla="*/ 113217 h 897782"/>
                    <a:gd name="connsiteX22" fmla="*/ 543192 w 543192"/>
                    <a:gd name="connsiteY22" fmla="*/ 119999 h 897782"/>
                    <a:gd name="connsiteX23" fmla="*/ 517696 w 543192"/>
                    <a:gd name="connsiteY23" fmla="*/ 113201 h 897782"/>
                    <a:gd name="connsiteX24" fmla="*/ 492201 w 543192"/>
                    <a:gd name="connsiteY24" fmla="*/ 135297 h 897782"/>
                    <a:gd name="connsiteX25" fmla="*/ 499000 w 543192"/>
                    <a:gd name="connsiteY25" fmla="*/ 157393 h 897782"/>
                    <a:gd name="connsiteX26" fmla="*/ 517696 w 543192"/>
                    <a:gd name="connsiteY26" fmla="*/ 170991 h 897782"/>
                    <a:gd name="connsiteX27" fmla="*/ 515997 w 543192"/>
                    <a:gd name="connsiteY27" fmla="*/ 181189 h 897782"/>
                    <a:gd name="connsiteX28" fmla="*/ 519396 w 543192"/>
                    <a:gd name="connsiteY28" fmla="*/ 189687 h 897782"/>
                    <a:gd name="connsiteX29" fmla="*/ 519396 w 543192"/>
                    <a:gd name="connsiteY29" fmla="*/ 201585 h 897782"/>
                    <a:gd name="connsiteX30" fmla="*/ 500699 w 543192"/>
                    <a:gd name="connsiteY30" fmla="*/ 193087 h 897782"/>
                    <a:gd name="connsiteX31" fmla="*/ 482003 w 543192"/>
                    <a:gd name="connsiteY31" fmla="*/ 206684 h 897782"/>
                    <a:gd name="connsiteX32" fmla="*/ 482003 w 543192"/>
                    <a:gd name="connsiteY32" fmla="*/ 221982 h 897782"/>
                    <a:gd name="connsiteX33" fmla="*/ 471804 w 543192"/>
                    <a:gd name="connsiteY33" fmla="*/ 254276 h 897782"/>
                    <a:gd name="connsiteX34" fmla="*/ 456507 w 543192"/>
                    <a:gd name="connsiteY34" fmla="*/ 259375 h 897782"/>
                    <a:gd name="connsiteX35" fmla="*/ 446309 w 543192"/>
                    <a:gd name="connsiteY35" fmla="*/ 279772 h 897782"/>
                    <a:gd name="connsiteX36" fmla="*/ 439510 w 543192"/>
                    <a:gd name="connsiteY36" fmla="*/ 306967 h 897782"/>
                    <a:gd name="connsiteX37" fmla="*/ 412315 w 543192"/>
                    <a:gd name="connsiteY37" fmla="*/ 318865 h 897782"/>
                    <a:gd name="connsiteX38" fmla="*/ 403816 w 543192"/>
                    <a:gd name="connsiteY38" fmla="*/ 335862 h 897782"/>
                    <a:gd name="connsiteX39" fmla="*/ 402116 w 543192"/>
                    <a:gd name="connsiteY39" fmla="*/ 347760 h 897782"/>
                    <a:gd name="connsiteX40" fmla="*/ 419113 w 543192"/>
                    <a:gd name="connsiteY40" fmla="*/ 354559 h 897782"/>
                    <a:gd name="connsiteX41" fmla="*/ 405516 w 543192"/>
                    <a:gd name="connsiteY41" fmla="*/ 368157 h 897782"/>
                    <a:gd name="connsiteX42" fmla="*/ 405516 w 543192"/>
                    <a:gd name="connsiteY42" fmla="*/ 391952 h 897782"/>
                    <a:gd name="connsiteX43" fmla="*/ 391918 w 543192"/>
                    <a:gd name="connsiteY43" fmla="*/ 414049 h 897782"/>
                    <a:gd name="connsiteX44" fmla="*/ 408915 w 543192"/>
                    <a:gd name="connsiteY44" fmla="*/ 417448 h 897782"/>
                    <a:gd name="connsiteX45" fmla="*/ 429312 w 543192"/>
                    <a:gd name="connsiteY45" fmla="*/ 446343 h 897782"/>
                    <a:gd name="connsiteX46" fmla="*/ 407215 w 543192"/>
                    <a:gd name="connsiteY46" fmla="*/ 453142 h 897782"/>
                    <a:gd name="connsiteX47" fmla="*/ 395317 w 543192"/>
                    <a:gd name="connsiteY47" fmla="*/ 476938 h 897782"/>
                    <a:gd name="connsiteX48" fmla="*/ 393618 w 543192"/>
                    <a:gd name="connsiteY48" fmla="*/ 499034 h 897782"/>
                    <a:gd name="connsiteX49" fmla="*/ 402116 w 543192"/>
                    <a:gd name="connsiteY49" fmla="*/ 507532 h 897782"/>
                    <a:gd name="connsiteX50" fmla="*/ 403816 w 543192"/>
                    <a:gd name="connsiteY50" fmla="*/ 522830 h 897782"/>
                    <a:gd name="connsiteX51" fmla="*/ 417414 w 543192"/>
                    <a:gd name="connsiteY51" fmla="*/ 522830 h 897782"/>
                    <a:gd name="connsiteX52" fmla="*/ 441210 w 543192"/>
                    <a:gd name="connsiteY52" fmla="*/ 546626 h 897782"/>
                    <a:gd name="connsiteX53" fmla="*/ 441210 w 543192"/>
                    <a:gd name="connsiteY53" fmla="*/ 572121 h 897782"/>
                    <a:gd name="connsiteX54" fmla="*/ 456507 w 543192"/>
                    <a:gd name="connsiteY54" fmla="*/ 582320 h 897782"/>
                    <a:gd name="connsiteX55" fmla="*/ 444609 w 543192"/>
                    <a:gd name="connsiteY55" fmla="*/ 595917 h 897782"/>
                    <a:gd name="connsiteX56" fmla="*/ 446309 w 543192"/>
                    <a:gd name="connsiteY56" fmla="*/ 614614 h 897782"/>
                    <a:gd name="connsiteX57" fmla="*/ 424212 w 543192"/>
                    <a:gd name="connsiteY57" fmla="*/ 614614 h 897782"/>
                    <a:gd name="connsiteX58" fmla="*/ 408915 w 543192"/>
                    <a:gd name="connsiteY58" fmla="*/ 629911 h 897782"/>
                    <a:gd name="connsiteX59" fmla="*/ 383419 w 543192"/>
                    <a:gd name="connsiteY59" fmla="*/ 631611 h 897782"/>
                    <a:gd name="connsiteX60" fmla="*/ 381720 w 543192"/>
                    <a:gd name="connsiteY60" fmla="*/ 650308 h 897782"/>
                    <a:gd name="connsiteX61" fmla="*/ 332428 w 543192"/>
                    <a:gd name="connsiteY61" fmla="*/ 697900 h 897782"/>
                    <a:gd name="connsiteX62" fmla="*/ 329029 w 543192"/>
                    <a:gd name="connsiteY62" fmla="*/ 735293 h 897782"/>
                    <a:gd name="connsiteX63" fmla="*/ 306933 w 543192"/>
                    <a:gd name="connsiteY63" fmla="*/ 738693 h 897782"/>
                    <a:gd name="connsiteX64" fmla="*/ 288236 w 543192"/>
                    <a:gd name="connsiteY64" fmla="*/ 755690 h 897782"/>
                    <a:gd name="connsiteX65" fmla="*/ 261041 w 543192"/>
                    <a:gd name="connsiteY65" fmla="*/ 762488 h 897782"/>
                    <a:gd name="connsiteX66" fmla="*/ 221947 w 543192"/>
                    <a:gd name="connsiteY66" fmla="*/ 745491 h 897782"/>
                    <a:gd name="connsiteX67" fmla="*/ 218548 w 543192"/>
                    <a:gd name="connsiteY67" fmla="*/ 777786 h 897782"/>
                    <a:gd name="connsiteX68" fmla="*/ 193052 w 543192"/>
                    <a:gd name="connsiteY68" fmla="*/ 796483 h 897782"/>
                    <a:gd name="connsiteX69" fmla="*/ 181154 w 543192"/>
                    <a:gd name="connsiteY69" fmla="*/ 810080 h 897782"/>
                    <a:gd name="connsiteX70" fmla="*/ 191352 w 543192"/>
                    <a:gd name="connsiteY70" fmla="*/ 832176 h 897782"/>
                    <a:gd name="connsiteX71" fmla="*/ 165857 w 543192"/>
                    <a:gd name="connsiteY71" fmla="*/ 820278 h 897782"/>
                    <a:gd name="connsiteX72" fmla="*/ 150559 w 543192"/>
                    <a:gd name="connsiteY72" fmla="*/ 828777 h 897782"/>
                    <a:gd name="connsiteX73" fmla="*/ 152259 w 543192"/>
                    <a:gd name="connsiteY73" fmla="*/ 847474 h 897782"/>
                    <a:gd name="connsiteX74" fmla="*/ 138662 w 543192"/>
                    <a:gd name="connsiteY74" fmla="*/ 864471 h 897782"/>
                    <a:gd name="connsiteX75" fmla="*/ 133562 w 543192"/>
                    <a:gd name="connsiteY75" fmla="*/ 876369 h 897782"/>
                    <a:gd name="connsiteX76" fmla="*/ 140361 w 543192"/>
                    <a:gd name="connsiteY76" fmla="*/ 893366 h 897782"/>
                    <a:gd name="connsiteX77" fmla="*/ 109451 w 543192"/>
                    <a:gd name="connsiteY77" fmla="*/ 897782 h 897782"/>
                    <a:gd name="connsiteX78" fmla="*/ 0 w 543192"/>
                    <a:gd name="connsiteY78" fmla="*/ 487462 h 897782"/>
                    <a:gd name="connsiteX79" fmla="*/ 109451 w 543192"/>
                    <a:gd name="connsiteY79" fmla="*/ 42833 h 897782"/>
                    <a:gd name="connsiteX80" fmla="*/ 125744 w 543192"/>
                    <a:gd name="connsiteY80" fmla="*/ 42833 h 897782"/>
                    <a:gd name="connsiteX81" fmla="*/ 127783 w 543192"/>
                    <a:gd name="connsiteY81" fmla="*/ 22436 h 897782"/>
                    <a:gd name="connsiteX82" fmla="*/ 166537 w 543192"/>
                    <a:gd name="connsiteY82" fmla="*/ 2040 h 897782"/>
                    <a:gd name="connsiteX83" fmla="*/ 186933 w 543192"/>
                    <a:gd name="connsiteY83" fmla="*/ 0 h 897782"/>
                    <a:gd name="connsiteX0" fmla="*/ 0 w 543192"/>
                    <a:gd name="connsiteY0" fmla="*/ 487462 h 897782"/>
                    <a:gd name="connsiteX1" fmla="*/ 109451 w 543192"/>
                    <a:gd name="connsiteY1" fmla="*/ 42833 h 897782"/>
                    <a:gd name="connsiteX2" fmla="*/ 125744 w 543192"/>
                    <a:gd name="connsiteY2" fmla="*/ 42833 h 897782"/>
                    <a:gd name="connsiteX3" fmla="*/ 127783 w 543192"/>
                    <a:gd name="connsiteY3" fmla="*/ 22436 h 897782"/>
                    <a:gd name="connsiteX4" fmla="*/ 166537 w 543192"/>
                    <a:gd name="connsiteY4" fmla="*/ 2040 h 897782"/>
                    <a:gd name="connsiteX5" fmla="*/ 186933 w 543192"/>
                    <a:gd name="connsiteY5" fmla="*/ 0 h 897782"/>
                    <a:gd name="connsiteX6" fmla="*/ 195092 w 543192"/>
                    <a:gd name="connsiteY6" fmla="*/ 12238 h 897782"/>
                    <a:gd name="connsiteX7" fmla="*/ 182854 w 543192"/>
                    <a:gd name="connsiteY7" fmla="*/ 38753 h 897782"/>
                    <a:gd name="connsiteX8" fmla="*/ 211409 w 543192"/>
                    <a:gd name="connsiteY8" fmla="*/ 48952 h 897782"/>
                    <a:gd name="connsiteX9" fmla="*/ 233845 w 543192"/>
                    <a:gd name="connsiteY9" fmla="*/ 48952 h 897782"/>
                    <a:gd name="connsiteX10" fmla="*/ 258321 w 543192"/>
                    <a:gd name="connsiteY10" fmla="*/ 44872 h 897782"/>
                    <a:gd name="connsiteX11" fmla="*/ 286876 w 543192"/>
                    <a:gd name="connsiteY11" fmla="*/ 67308 h 897782"/>
                    <a:gd name="connsiteX12" fmla="*/ 299114 w 543192"/>
                    <a:gd name="connsiteY12" fmla="*/ 73427 h 897782"/>
                    <a:gd name="connsiteX13" fmla="*/ 299114 w 543192"/>
                    <a:gd name="connsiteY13" fmla="*/ 89745 h 897782"/>
                    <a:gd name="connsiteX14" fmla="*/ 297074 w 543192"/>
                    <a:gd name="connsiteY14" fmla="*/ 112181 h 897782"/>
                    <a:gd name="connsiteX15" fmla="*/ 319510 w 543192"/>
                    <a:gd name="connsiteY15" fmla="*/ 116260 h 897782"/>
                    <a:gd name="connsiteX16" fmla="*/ 309312 w 543192"/>
                    <a:gd name="connsiteY16" fmla="*/ 144815 h 897782"/>
                    <a:gd name="connsiteX17" fmla="*/ 323590 w 543192"/>
                    <a:gd name="connsiteY17" fmla="*/ 181529 h 897782"/>
                    <a:gd name="connsiteX18" fmla="*/ 343986 w 543192"/>
                    <a:gd name="connsiteY18" fmla="*/ 161132 h 897782"/>
                    <a:gd name="connsiteX19" fmla="*/ 376621 w 543192"/>
                    <a:gd name="connsiteY19" fmla="*/ 155013 h 897782"/>
                    <a:gd name="connsiteX20" fmla="*/ 394977 w 543192"/>
                    <a:gd name="connsiteY20" fmla="*/ 142775 h 897782"/>
                    <a:gd name="connsiteX21" fmla="*/ 405176 w 543192"/>
                    <a:gd name="connsiteY21" fmla="*/ 155013 h 897782"/>
                    <a:gd name="connsiteX22" fmla="*/ 441889 w 543192"/>
                    <a:gd name="connsiteY22" fmla="*/ 148894 h 897782"/>
                    <a:gd name="connsiteX23" fmla="*/ 450048 w 543192"/>
                    <a:gd name="connsiteY23" fmla="*/ 128498 h 897782"/>
                    <a:gd name="connsiteX24" fmla="*/ 484722 w 543192"/>
                    <a:gd name="connsiteY24" fmla="*/ 116260 h 897782"/>
                    <a:gd name="connsiteX25" fmla="*/ 505119 w 543192"/>
                    <a:gd name="connsiteY25" fmla="*/ 101982 h 897782"/>
                    <a:gd name="connsiteX26" fmla="*/ 517757 w 543192"/>
                    <a:gd name="connsiteY26" fmla="*/ 113217 h 897782"/>
                    <a:gd name="connsiteX27" fmla="*/ 543192 w 543192"/>
                    <a:gd name="connsiteY27" fmla="*/ 119999 h 897782"/>
                    <a:gd name="connsiteX28" fmla="*/ 517696 w 543192"/>
                    <a:gd name="connsiteY28" fmla="*/ 113201 h 897782"/>
                    <a:gd name="connsiteX29" fmla="*/ 492201 w 543192"/>
                    <a:gd name="connsiteY29" fmla="*/ 135297 h 897782"/>
                    <a:gd name="connsiteX30" fmla="*/ 499000 w 543192"/>
                    <a:gd name="connsiteY30" fmla="*/ 157393 h 897782"/>
                    <a:gd name="connsiteX31" fmla="*/ 517696 w 543192"/>
                    <a:gd name="connsiteY31" fmla="*/ 170991 h 897782"/>
                    <a:gd name="connsiteX32" fmla="*/ 515997 w 543192"/>
                    <a:gd name="connsiteY32" fmla="*/ 181189 h 897782"/>
                    <a:gd name="connsiteX33" fmla="*/ 519396 w 543192"/>
                    <a:gd name="connsiteY33" fmla="*/ 189687 h 897782"/>
                    <a:gd name="connsiteX34" fmla="*/ 519396 w 543192"/>
                    <a:gd name="connsiteY34" fmla="*/ 201585 h 897782"/>
                    <a:gd name="connsiteX35" fmla="*/ 500699 w 543192"/>
                    <a:gd name="connsiteY35" fmla="*/ 193087 h 897782"/>
                    <a:gd name="connsiteX36" fmla="*/ 482003 w 543192"/>
                    <a:gd name="connsiteY36" fmla="*/ 206684 h 897782"/>
                    <a:gd name="connsiteX37" fmla="*/ 482003 w 543192"/>
                    <a:gd name="connsiteY37" fmla="*/ 221982 h 897782"/>
                    <a:gd name="connsiteX38" fmla="*/ 471804 w 543192"/>
                    <a:gd name="connsiteY38" fmla="*/ 254276 h 897782"/>
                    <a:gd name="connsiteX39" fmla="*/ 456507 w 543192"/>
                    <a:gd name="connsiteY39" fmla="*/ 259375 h 897782"/>
                    <a:gd name="connsiteX40" fmla="*/ 446309 w 543192"/>
                    <a:gd name="connsiteY40" fmla="*/ 279772 h 897782"/>
                    <a:gd name="connsiteX41" fmla="*/ 439510 w 543192"/>
                    <a:gd name="connsiteY41" fmla="*/ 306967 h 897782"/>
                    <a:gd name="connsiteX42" fmla="*/ 412315 w 543192"/>
                    <a:gd name="connsiteY42" fmla="*/ 318865 h 897782"/>
                    <a:gd name="connsiteX43" fmla="*/ 403816 w 543192"/>
                    <a:gd name="connsiteY43" fmla="*/ 335862 h 897782"/>
                    <a:gd name="connsiteX44" fmla="*/ 402116 w 543192"/>
                    <a:gd name="connsiteY44" fmla="*/ 347760 h 897782"/>
                    <a:gd name="connsiteX45" fmla="*/ 419113 w 543192"/>
                    <a:gd name="connsiteY45" fmla="*/ 354559 h 897782"/>
                    <a:gd name="connsiteX46" fmla="*/ 405516 w 543192"/>
                    <a:gd name="connsiteY46" fmla="*/ 368157 h 897782"/>
                    <a:gd name="connsiteX47" fmla="*/ 405516 w 543192"/>
                    <a:gd name="connsiteY47" fmla="*/ 391952 h 897782"/>
                    <a:gd name="connsiteX48" fmla="*/ 391918 w 543192"/>
                    <a:gd name="connsiteY48" fmla="*/ 414049 h 897782"/>
                    <a:gd name="connsiteX49" fmla="*/ 408915 w 543192"/>
                    <a:gd name="connsiteY49" fmla="*/ 417448 h 897782"/>
                    <a:gd name="connsiteX50" fmla="*/ 429312 w 543192"/>
                    <a:gd name="connsiteY50" fmla="*/ 446343 h 897782"/>
                    <a:gd name="connsiteX51" fmla="*/ 407215 w 543192"/>
                    <a:gd name="connsiteY51" fmla="*/ 453142 h 897782"/>
                    <a:gd name="connsiteX52" fmla="*/ 395317 w 543192"/>
                    <a:gd name="connsiteY52" fmla="*/ 476938 h 897782"/>
                    <a:gd name="connsiteX53" fmla="*/ 393618 w 543192"/>
                    <a:gd name="connsiteY53" fmla="*/ 499034 h 897782"/>
                    <a:gd name="connsiteX54" fmla="*/ 402116 w 543192"/>
                    <a:gd name="connsiteY54" fmla="*/ 507532 h 897782"/>
                    <a:gd name="connsiteX55" fmla="*/ 403816 w 543192"/>
                    <a:gd name="connsiteY55" fmla="*/ 522830 h 897782"/>
                    <a:gd name="connsiteX56" fmla="*/ 417414 w 543192"/>
                    <a:gd name="connsiteY56" fmla="*/ 522830 h 897782"/>
                    <a:gd name="connsiteX57" fmla="*/ 441210 w 543192"/>
                    <a:gd name="connsiteY57" fmla="*/ 546626 h 897782"/>
                    <a:gd name="connsiteX58" fmla="*/ 441210 w 543192"/>
                    <a:gd name="connsiteY58" fmla="*/ 572121 h 897782"/>
                    <a:gd name="connsiteX59" fmla="*/ 456507 w 543192"/>
                    <a:gd name="connsiteY59" fmla="*/ 582320 h 897782"/>
                    <a:gd name="connsiteX60" fmla="*/ 444609 w 543192"/>
                    <a:gd name="connsiteY60" fmla="*/ 595917 h 897782"/>
                    <a:gd name="connsiteX61" fmla="*/ 446309 w 543192"/>
                    <a:gd name="connsiteY61" fmla="*/ 614614 h 897782"/>
                    <a:gd name="connsiteX62" fmla="*/ 424212 w 543192"/>
                    <a:gd name="connsiteY62" fmla="*/ 614614 h 897782"/>
                    <a:gd name="connsiteX63" fmla="*/ 408915 w 543192"/>
                    <a:gd name="connsiteY63" fmla="*/ 629911 h 897782"/>
                    <a:gd name="connsiteX64" fmla="*/ 383419 w 543192"/>
                    <a:gd name="connsiteY64" fmla="*/ 631611 h 897782"/>
                    <a:gd name="connsiteX65" fmla="*/ 381720 w 543192"/>
                    <a:gd name="connsiteY65" fmla="*/ 650308 h 897782"/>
                    <a:gd name="connsiteX66" fmla="*/ 332428 w 543192"/>
                    <a:gd name="connsiteY66" fmla="*/ 697900 h 897782"/>
                    <a:gd name="connsiteX67" fmla="*/ 329029 w 543192"/>
                    <a:gd name="connsiteY67" fmla="*/ 735293 h 897782"/>
                    <a:gd name="connsiteX68" fmla="*/ 306933 w 543192"/>
                    <a:gd name="connsiteY68" fmla="*/ 738693 h 897782"/>
                    <a:gd name="connsiteX69" fmla="*/ 288236 w 543192"/>
                    <a:gd name="connsiteY69" fmla="*/ 755690 h 897782"/>
                    <a:gd name="connsiteX70" fmla="*/ 261041 w 543192"/>
                    <a:gd name="connsiteY70" fmla="*/ 762488 h 897782"/>
                    <a:gd name="connsiteX71" fmla="*/ 221947 w 543192"/>
                    <a:gd name="connsiteY71" fmla="*/ 745491 h 897782"/>
                    <a:gd name="connsiteX72" fmla="*/ 218548 w 543192"/>
                    <a:gd name="connsiteY72" fmla="*/ 777786 h 897782"/>
                    <a:gd name="connsiteX73" fmla="*/ 193052 w 543192"/>
                    <a:gd name="connsiteY73" fmla="*/ 796483 h 897782"/>
                    <a:gd name="connsiteX74" fmla="*/ 181154 w 543192"/>
                    <a:gd name="connsiteY74" fmla="*/ 810080 h 897782"/>
                    <a:gd name="connsiteX75" fmla="*/ 191352 w 543192"/>
                    <a:gd name="connsiteY75" fmla="*/ 832176 h 897782"/>
                    <a:gd name="connsiteX76" fmla="*/ 165857 w 543192"/>
                    <a:gd name="connsiteY76" fmla="*/ 820278 h 897782"/>
                    <a:gd name="connsiteX77" fmla="*/ 150559 w 543192"/>
                    <a:gd name="connsiteY77" fmla="*/ 828777 h 897782"/>
                    <a:gd name="connsiteX78" fmla="*/ 152259 w 543192"/>
                    <a:gd name="connsiteY78" fmla="*/ 847474 h 897782"/>
                    <a:gd name="connsiteX79" fmla="*/ 138662 w 543192"/>
                    <a:gd name="connsiteY79" fmla="*/ 864471 h 897782"/>
                    <a:gd name="connsiteX80" fmla="*/ 133562 w 543192"/>
                    <a:gd name="connsiteY80" fmla="*/ 876369 h 897782"/>
                    <a:gd name="connsiteX81" fmla="*/ 140361 w 543192"/>
                    <a:gd name="connsiteY81" fmla="*/ 893366 h 897782"/>
                    <a:gd name="connsiteX82" fmla="*/ 109451 w 543192"/>
                    <a:gd name="connsiteY82" fmla="*/ 897782 h 897782"/>
                    <a:gd name="connsiteX83" fmla="*/ 91440 w 543192"/>
                    <a:gd name="connsiteY83" fmla="*/ 578902 h 897782"/>
                    <a:gd name="connsiteX0" fmla="*/ 54463 w 488204"/>
                    <a:gd name="connsiteY0" fmla="*/ 42833 h 897782"/>
                    <a:gd name="connsiteX1" fmla="*/ 70756 w 488204"/>
                    <a:gd name="connsiteY1" fmla="*/ 42833 h 897782"/>
                    <a:gd name="connsiteX2" fmla="*/ 72795 w 488204"/>
                    <a:gd name="connsiteY2" fmla="*/ 22436 h 897782"/>
                    <a:gd name="connsiteX3" fmla="*/ 111549 w 488204"/>
                    <a:gd name="connsiteY3" fmla="*/ 2040 h 897782"/>
                    <a:gd name="connsiteX4" fmla="*/ 131945 w 488204"/>
                    <a:gd name="connsiteY4" fmla="*/ 0 h 897782"/>
                    <a:gd name="connsiteX5" fmla="*/ 140104 w 488204"/>
                    <a:gd name="connsiteY5" fmla="*/ 12238 h 897782"/>
                    <a:gd name="connsiteX6" fmla="*/ 127866 w 488204"/>
                    <a:gd name="connsiteY6" fmla="*/ 38753 h 897782"/>
                    <a:gd name="connsiteX7" fmla="*/ 156421 w 488204"/>
                    <a:gd name="connsiteY7" fmla="*/ 48952 h 897782"/>
                    <a:gd name="connsiteX8" fmla="*/ 178857 w 488204"/>
                    <a:gd name="connsiteY8" fmla="*/ 48952 h 897782"/>
                    <a:gd name="connsiteX9" fmla="*/ 203333 w 488204"/>
                    <a:gd name="connsiteY9" fmla="*/ 44872 h 897782"/>
                    <a:gd name="connsiteX10" fmla="*/ 231888 w 488204"/>
                    <a:gd name="connsiteY10" fmla="*/ 67308 h 897782"/>
                    <a:gd name="connsiteX11" fmla="*/ 244126 w 488204"/>
                    <a:gd name="connsiteY11" fmla="*/ 73427 h 897782"/>
                    <a:gd name="connsiteX12" fmla="*/ 244126 w 488204"/>
                    <a:gd name="connsiteY12" fmla="*/ 89745 h 897782"/>
                    <a:gd name="connsiteX13" fmla="*/ 242086 w 488204"/>
                    <a:gd name="connsiteY13" fmla="*/ 112181 h 897782"/>
                    <a:gd name="connsiteX14" fmla="*/ 264522 w 488204"/>
                    <a:gd name="connsiteY14" fmla="*/ 116260 h 897782"/>
                    <a:gd name="connsiteX15" fmla="*/ 254324 w 488204"/>
                    <a:gd name="connsiteY15" fmla="*/ 144815 h 897782"/>
                    <a:gd name="connsiteX16" fmla="*/ 268602 w 488204"/>
                    <a:gd name="connsiteY16" fmla="*/ 181529 h 897782"/>
                    <a:gd name="connsiteX17" fmla="*/ 288998 w 488204"/>
                    <a:gd name="connsiteY17" fmla="*/ 161132 h 897782"/>
                    <a:gd name="connsiteX18" fmla="*/ 321633 w 488204"/>
                    <a:gd name="connsiteY18" fmla="*/ 155013 h 897782"/>
                    <a:gd name="connsiteX19" fmla="*/ 339989 w 488204"/>
                    <a:gd name="connsiteY19" fmla="*/ 142775 h 897782"/>
                    <a:gd name="connsiteX20" fmla="*/ 350188 w 488204"/>
                    <a:gd name="connsiteY20" fmla="*/ 155013 h 897782"/>
                    <a:gd name="connsiteX21" fmla="*/ 386901 w 488204"/>
                    <a:gd name="connsiteY21" fmla="*/ 148894 h 897782"/>
                    <a:gd name="connsiteX22" fmla="*/ 395060 w 488204"/>
                    <a:gd name="connsiteY22" fmla="*/ 128498 h 897782"/>
                    <a:gd name="connsiteX23" fmla="*/ 429734 w 488204"/>
                    <a:gd name="connsiteY23" fmla="*/ 116260 h 897782"/>
                    <a:gd name="connsiteX24" fmla="*/ 450131 w 488204"/>
                    <a:gd name="connsiteY24" fmla="*/ 101982 h 897782"/>
                    <a:gd name="connsiteX25" fmla="*/ 462769 w 488204"/>
                    <a:gd name="connsiteY25" fmla="*/ 113217 h 897782"/>
                    <a:gd name="connsiteX26" fmla="*/ 488204 w 488204"/>
                    <a:gd name="connsiteY26" fmla="*/ 119999 h 897782"/>
                    <a:gd name="connsiteX27" fmla="*/ 462708 w 488204"/>
                    <a:gd name="connsiteY27" fmla="*/ 113201 h 897782"/>
                    <a:gd name="connsiteX28" fmla="*/ 437213 w 488204"/>
                    <a:gd name="connsiteY28" fmla="*/ 135297 h 897782"/>
                    <a:gd name="connsiteX29" fmla="*/ 444012 w 488204"/>
                    <a:gd name="connsiteY29" fmla="*/ 157393 h 897782"/>
                    <a:gd name="connsiteX30" fmla="*/ 462708 w 488204"/>
                    <a:gd name="connsiteY30" fmla="*/ 170991 h 897782"/>
                    <a:gd name="connsiteX31" fmla="*/ 461009 w 488204"/>
                    <a:gd name="connsiteY31" fmla="*/ 181189 h 897782"/>
                    <a:gd name="connsiteX32" fmla="*/ 464408 w 488204"/>
                    <a:gd name="connsiteY32" fmla="*/ 189687 h 897782"/>
                    <a:gd name="connsiteX33" fmla="*/ 464408 w 488204"/>
                    <a:gd name="connsiteY33" fmla="*/ 201585 h 897782"/>
                    <a:gd name="connsiteX34" fmla="*/ 445711 w 488204"/>
                    <a:gd name="connsiteY34" fmla="*/ 193087 h 897782"/>
                    <a:gd name="connsiteX35" fmla="*/ 427015 w 488204"/>
                    <a:gd name="connsiteY35" fmla="*/ 206684 h 897782"/>
                    <a:gd name="connsiteX36" fmla="*/ 427015 w 488204"/>
                    <a:gd name="connsiteY36" fmla="*/ 221982 h 897782"/>
                    <a:gd name="connsiteX37" fmla="*/ 416816 w 488204"/>
                    <a:gd name="connsiteY37" fmla="*/ 254276 h 897782"/>
                    <a:gd name="connsiteX38" fmla="*/ 401519 w 488204"/>
                    <a:gd name="connsiteY38" fmla="*/ 259375 h 897782"/>
                    <a:gd name="connsiteX39" fmla="*/ 391321 w 488204"/>
                    <a:gd name="connsiteY39" fmla="*/ 279772 h 897782"/>
                    <a:gd name="connsiteX40" fmla="*/ 384522 w 488204"/>
                    <a:gd name="connsiteY40" fmla="*/ 306967 h 897782"/>
                    <a:gd name="connsiteX41" fmla="*/ 357327 w 488204"/>
                    <a:gd name="connsiteY41" fmla="*/ 318865 h 897782"/>
                    <a:gd name="connsiteX42" fmla="*/ 348828 w 488204"/>
                    <a:gd name="connsiteY42" fmla="*/ 335862 h 897782"/>
                    <a:gd name="connsiteX43" fmla="*/ 347128 w 488204"/>
                    <a:gd name="connsiteY43" fmla="*/ 347760 h 897782"/>
                    <a:gd name="connsiteX44" fmla="*/ 364125 w 488204"/>
                    <a:gd name="connsiteY44" fmla="*/ 354559 h 897782"/>
                    <a:gd name="connsiteX45" fmla="*/ 350528 w 488204"/>
                    <a:gd name="connsiteY45" fmla="*/ 368157 h 897782"/>
                    <a:gd name="connsiteX46" fmla="*/ 350528 w 488204"/>
                    <a:gd name="connsiteY46" fmla="*/ 391952 h 897782"/>
                    <a:gd name="connsiteX47" fmla="*/ 336930 w 488204"/>
                    <a:gd name="connsiteY47" fmla="*/ 414049 h 897782"/>
                    <a:gd name="connsiteX48" fmla="*/ 353927 w 488204"/>
                    <a:gd name="connsiteY48" fmla="*/ 417448 h 897782"/>
                    <a:gd name="connsiteX49" fmla="*/ 374324 w 488204"/>
                    <a:gd name="connsiteY49" fmla="*/ 446343 h 897782"/>
                    <a:gd name="connsiteX50" fmla="*/ 352227 w 488204"/>
                    <a:gd name="connsiteY50" fmla="*/ 453142 h 897782"/>
                    <a:gd name="connsiteX51" fmla="*/ 340329 w 488204"/>
                    <a:gd name="connsiteY51" fmla="*/ 476938 h 897782"/>
                    <a:gd name="connsiteX52" fmla="*/ 338630 w 488204"/>
                    <a:gd name="connsiteY52" fmla="*/ 499034 h 897782"/>
                    <a:gd name="connsiteX53" fmla="*/ 347128 w 488204"/>
                    <a:gd name="connsiteY53" fmla="*/ 507532 h 897782"/>
                    <a:gd name="connsiteX54" fmla="*/ 348828 w 488204"/>
                    <a:gd name="connsiteY54" fmla="*/ 522830 h 897782"/>
                    <a:gd name="connsiteX55" fmla="*/ 362426 w 488204"/>
                    <a:gd name="connsiteY55" fmla="*/ 522830 h 897782"/>
                    <a:gd name="connsiteX56" fmla="*/ 386222 w 488204"/>
                    <a:gd name="connsiteY56" fmla="*/ 546626 h 897782"/>
                    <a:gd name="connsiteX57" fmla="*/ 386222 w 488204"/>
                    <a:gd name="connsiteY57" fmla="*/ 572121 h 897782"/>
                    <a:gd name="connsiteX58" fmla="*/ 401519 w 488204"/>
                    <a:gd name="connsiteY58" fmla="*/ 582320 h 897782"/>
                    <a:gd name="connsiteX59" fmla="*/ 389621 w 488204"/>
                    <a:gd name="connsiteY59" fmla="*/ 595917 h 897782"/>
                    <a:gd name="connsiteX60" fmla="*/ 391321 w 488204"/>
                    <a:gd name="connsiteY60" fmla="*/ 614614 h 897782"/>
                    <a:gd name="connsiteX61" fmla="*/ 369224 w 488204"/>
                    <a:gd name="connsiteY61" fmla="*/ 614614 h 897782"/>
                    <a:gd name="connsiteX62" fmla="*/ 353927 w 488204"/>
                    <a:gd name="connsiteY62" fmla="*/ 629911 h 897782"/>
                    <a:gd name="connsiteX63" fmla="*/ 328431 w 488204"/>
                    <a:gd name="connsiteY63" fmla="*/ 631611 h 897782"/>
                    <a:gd name="connsiteX64" fmla="*/ 326732 w 488204"/>
                    <a:gd name="connsiteY64" fmla="*/ 650308 h 897782"/>
                    <a:gd name="connsiteX65" fmla="*/ 277440 w 488204"/>
                    <a:gd name="connsiteY65" fmla="*/ 697900 h 897782"/>
                    <a:gd name="connsiteX66" fmla="*/ 274041 w 488204"/>
                    <a:gd name="connsiteY66" fmla="*/ 735293 h 897782"/>
                    <a:gd name="connsiteX67" fmla="*/ 251945 w 488204"/>
                    <a:gd name="connsiteY67" fmla="*/ 738693 h 897782"/>
                    <a:gd name="connsiteX68" fmla="*/ 233248 w 488204"/>
                    <a:gd name="connsiteY68" fmla="*/ 755690 h 897782"/>
                    <a:gd name="connsiteX69" fmla="*/ 206053 w 488204"/>
                    <a:gd name="connsiteY69" fmla="*/ 762488 h 897782"/>
                    <a:gd name="connsiteX70" fmla="*/ 166959 w 488204"/>
                    <a:gd name="connsiteY70" fmla="*/ 745491 h 897782"/>
                    <a:gd name="connsiteX71" fmla="*/ 163560 w 488204"/>
                    <a:gd name="connsiteY71" fmla="*/ 777786 h 897782"/>
                    <a:gd name="connsiteX72" fmla="*/ 138064 w 488204"/>
                    <a:gd name="connsiteY72" fmla="*/ 796483 h 897782"/>
                    <a:gd name="connsiteX73" fmla="*/ 126166 w 488204"/>
                    <a:gd name="connsiteY73" fmla="*/ 810080 h 897782"/>
                    <a:gd name="connsiteX74" fmla="*/ 136364 w 488204"/>
                    <a:gd name="connsiteY74" fmla="*/ 832176 h 897782"/>
                    <a:gd name="connsiteX75" fmla="*/ 110869 w 488204"/>
                    <a:gd name="connsiteY75" fmla="*/ 820278 h 897782"/>
                    <a:gd name="connsiteX76" fmla="*/ 95571 w 488204"/>
                    <a:gd name="connsiteY76" fmla="*/ 828777 h 897782"/>
                    <a:gd name="connsiteX77" fmla="*/ 97271 w 488204"/>
                    <a:gd name="connsiteY77" fmla="*/ 847474 h 897782"/>
                    <a:gd name="connsiteX78" fmla="*/ 83674 w 488204"/>
                    <a:gd name="connsiteY78" fmla="*/ 864471 h 897782"/>
                    <a:gd name="connsiteX79" fmla="*/ 78574 w 488204"/>
                    <a:gd name="connsiteY79" fmla="*/ 876369 h 897782"/>
                    <a:gd name="connsiteX80" fmla="*/ 85373 w 488204"/>
                    <a:gd name="connsiteY80" fmla="*/ 893366 h 897782"/>
                    <a:gd name="connsiteX81" fmla="*/ 54463 w 488204"/>
                    <a:gd name="connsiteY81" fmla="*/ 897782 h 897782"/>
                    <a:gd name="connsiteX82" fmla="*/ 36452 w 488204"/>
                    <a:gd name="connsiteY82" fmla="*/ 578902 h 897782"/>
                    <a:gd name="connsiteX0" fmla="*/ 0 w 433741"/>
                    <a:gd name="connsiteY0" fmla="*/ 42833 h 897782"/>
                    <a:gd name="connsiteX1" fmla="*/ 16293 w 433741"/>
                    <a:gd name="connsiteY1" fmla="*/ 42833 h 897782"/>
                    <a:gd name="connsiteX2" fmla="*/ 18332 w 433741"/>
                    <a:gd name="connsiteY2" fmla="*/ 22436 h 897782"/>
                    <a:gd name="connsiteX3" fmla="*/ 57086 w 433741"/>
                    <a:gd name="connsiteY3" fmla="*/ 2040 h 897782"/>
                    <a:gd name="connsiteX4" fmla="*/ 77482 w 433741"/>
                    <a:gd name="connsiteY4" fmla="*/ 0 h 897782"/>
                    <a:gd name="connsiteX5" fmla="*/ 85641 w 433741"/>
                    <a:gd name="connsiteY5" fmla="*/ 12238 h 897782"/>
                    <a:gd name="connsiteX6" fmla="*/ 73403 w 433741"/>
                    <a:gd name="connsiteY6" fmla="*/ 38753 h 897782"/>
                    <a:gd name="connsiteX7" fmla="*/ 101958 w 433741"/>
                    <a:gd name="connsiteY7" fmla="*/ 48952 h 897782"/>
                    <a:gd name="connsiteX8" fmla="*/ 124394 w 433741"/>
                    <a:gd name="connsiteY8" fmla="*/ 48952 h 897782"/>
                    <a:gd name="connsiteX9" fmla="*/ 148870 w 433741"/>
                    <a:gd name="connsiteY9" fmla="*/ 44872 h 897782"/>
                    <a:gd name="connsiteX10" fmla="*/ 177425 w 433741"/>
                    <a:gd name="connsiteY10" fmla="*/ 67308 h 897782"/>
                    <a:gd name="connsiteX11" fmla="*/ 189663 w 433741"/>
                    <a:gd name="connsiteY11" fmla="*/ 73427 h 897782"/>
                    <a:gd name="connsiteX12" fmla="*/ 189663 w 433741"/>
                    <a:gd name="connsiteY12" fmla="*/ 89745 h 897782"/>
                    <a:gd name="connsiteX13" fmla="*/ 187623 w 433741"/>
                    <a:gd name="connsiteY13" fmla="*/ 112181 h 897782"/>
                    <a:gd name="connsiteX14" fmla="*/ 210059 w 433741"/>
                    <a:gd name="connsiteY14" fmla="*/ 116260 h 897782"/>
                    <a:gd name="connsiteX15" fmla="*/ 199861 w 433741"/>
                    <a:gd name="connsiteY15" fmla="*/ 144815 h 897782"/>
                    <a:gd name="connsiteX16" fmla="*/ 214139 w 433741"/>
                    <a:gd name="connsiteY16" fmla="*/ 181529 h 897782"/>
                    <a:gd name="connsiteX17" fmla="*/ 234535 w 433741"/>
                    <a:gd name="connsiteY17" fmla="*/ 161132 h 897782"/>
                    <a:gd name="connsiteX18" fmla="*/ 267170 w 433741"/>
                    <a:gd name="connsiteY18" fmla="*/ 155013 h 897782"/>
                    <a:gd name="connsiteX19" fmla="*/ 285526 w 433741"/>
                    <a:gd name="connsiteY19" fmla="*/ 142775 h 897782"/>
                    <a:gd name="connsiteX20" fmla="*/ 295725 w 433741"/>
                    <a:gd name="connsiteY20" fmla="*/ 155013 h 897782"/>
                    <a:gd name="connsiteX21" fmla="*/ 332438 w 433741"/>
                    <a:gd name="connsiteY21" fmla="*/ 148894 h 897782"/>
                    <a:gd name="connsiteX22" fmla="*/ 340597 w 433741"/>
                    <a:gd name="connsiteY22" fmla="*/ 128498 h 897782"/>
                    <a:gd name="connsiteX23" fmla="*/ 375271 w 433741"/>
                    <a:gd name="connsiteY23" fmla="*/ 116260 h 897782"/>
                    <a:gd name="connsiteX24" fmla="*/ 395668 w 433741"/>
                    <a:gd name="connsiteY24" fmla="*/ 101982 h 897782"/>
                    <a:gd name="connsiteX25" fmla="*/ 408306 w 433741"/>
                    <a:gd name="connsiteY25" fmla="*/ 113217 h 897782"/>
                    <a:gd name="connsiteX26" fmla="*/ 433741 w 433741"/>
                    <a:gd name="connsiteY26" fmla="*/ 119999 h 897782"/>
                    <a:gd name="connsiteX27" fmla="*/ 408245 w 433741"/>
                    <a:gd name="connsiteY27" fmla="*/ 113201 h 897782"/>
                    <a:gd name="connsiteX28" fmla="*/ 382750 w 433741"/>
                    <a:gd name="connsiteY28" fmla="*/ 135297 h 897782"/>
                    <a:gd name="connsiteX29" fmla="*/ 389549 w 433741"/>
                    <a:gd name="connsiteY29" fmla="*/ 157393 h 897782"/>
                    <a:gd name="connsiteX30" fmla="*/ 408245 w 433741"/>
                    <a:gd name="connsiteY30" fmla="*/ 170991 h 897782"/>
                    <a:gd name="connsiteX31" fmla="*/ 406546 w 433741"/>
                    <a:gd name="connsiteY31" fmla="*/ 181189 h 897782"/>
                    <a:gd name="connsiteX32" fmla="*/ 409945 w 433741"/>
                    <a:gd name="connsiteY32" fmla="*/ 189687 h 897782"/>
                    <a:gd name="connsiteX33" fmla="*/ 409945 w 433741"/>
                    <a:gd name="connsiteY33" fmla="*/ 201585 h 897782"/>
                    <a:gd name="connsiteX34" fmla="*/ 391248 w 433741"/>
                    <a:gd name="connsiteY34" fmla="*/ 193087 h 897782"/>
                    <a:gd name="connsiteX35" fmla="*/ 372552 w 433741"/>
                    <a:gd name="connsiteY35" fmla="*/ 206684 h 897782"/>
                    <a:gd name="connsiteX36" fmla="*/ 372552 w 433741"/>
                    <a:gd name="connsiteY36" fmla="*/ 221982 h 897782"/>
                    <a:gd name="connsiteX37" fmla="*/ 362353 w 433741"/>
                    <a:gd name="connsiteY37" fmla="*/ 254276 h 897782"/>
                    <a:gd name="connsiteX38" fmla="*/ 347056 w 433741"/>
                    <a:gd name="connsiteY38" fmla="*/ 259375 h 897782"/>
                    <a:gd name="connsiteX39" fmla="*/ 336858 w 433741"/>
                    <a:gd name="connsiteY39" fmla="*/ 279772 h 897782"/>
                    <a:gd name="connsiteX40" fmla="*/ 330059 w 433741"/>
                    <a:gd name="connsiteY40" fmla="*/ 306967 h 897782"/>
                    <a:gd name="connsiteX41" fmla="*/ 302864 w 433741"/>
                    <a:gd name="connsiteY41" fmla="*/ 318865 h 897782"/>
                    <a:gd name="connsiteX42" fmla="*/ 294365 w 433741"/>
                    <a:gd name="connsiteY42" fmla="*/ 335862 h 897782"/>
                    <a:gd name="connsiteX43" fmla="*/ 292665 w 433741"/>
                    <a:gd name="connsiteY43" fmla="*/ 347760 h 897782"/>
                    <a:gd name="connsiteX44" fmla="*/ 309662 w 433741"/>
                    <a:gd name="connsiteY44" fmla="*/ 354559 h 897782"/>
                    <a:gd name="connsiteX45" fmla="*/ 296065 w 433741"/>
                    <a:gd name="connsiteY45" fmla="*/ 368157 h 897782"/>
                    <a:gd name="connsiteX46" fmla="*/ 296065 w 433741"/>
                    <a:gd name="connsiteY46" fmla="*/ 391952 h 897782"/>
                    <a:gd name="connsiteX47" fmla="*/ 282467 w 433741"/>
                    <a:gd name="connsiteY47" fmla="*/ 414049 h 897782"/>
                    <a:gd name="connsiteX48" fmla="*/ 299464 w 433741"/>
                    <a:gd name="connsiteY48" fmla="*/ 417448 h 897782"/>
                    <a:gd name="connsiteX49" fmla="*/ 319861 w 433741"/>
                    <a:gd name="connsiteY49" fmla="*/ 446343 h 897782"/>
                    <a:gd name="connsiteX50" fmla="*/ 297764 w 433741"/>
                    <a:gd name="connsiteY50" fmla="*/ 453142 h 897782"/>
                    <a:gd name="connsiteX51" fmla="*/ 285866 w 433741"/>
                    <a:gd name="connsiteY51" fmla="*/ 476938 h 897782"/>
                    <a:gd name="connsiteX52" fmla="*/ 284167 w 433741"/>
                    <a:gd name="connsiteY52" fmla="*/ 499034 h 897782"/>
                    <a:gd name="connsiteX53" fmla="*/ 292665 w 433741"/>
                    <a:gd name="connsiteY53" fmla="*/ 507532 h 897782"/>
                    <a:gd name="connsiteX54" fmla="*/ 294365 w 433741"/>
                    <a:gd name="connsiteY54" fmla="*/ 522830 h 897782"/>
                    <a:gd name="connsiteX55" fmla="*/ 307963 w 433741"/>
                    <a:gd name="connsiteY55" fmla="*/ 522830 h 897782"/>
                    <a:gd name="connsiteX56" fmla="*/ 331759 w 433741"/>
                    <a:gd name="connsiteY56" fmla="*/ 546626 h 897782"/>
                    <a:gd name="connsiteX57" fmla="*/ 331759 w 433741"/>
                    <a:gd name="connsiteY57" fmla="*/ 572121 h 897782"/>
                    <a:gd name="connsiteX58" fmla="*/ 347056 w 433741"/>
                    <a:gd name="connsiteY58" fmla="*/ 582320 h 897782"/>
                    <a:gd name="connsiteX59" fmla="*/ 335158 w 433741"/>
                    <a:gd name="connsiteY59" fmla="*/ 595917 h 897782"/>
                    <a:gd name="connsiteX60" fmla="*/ 336858 w 433741"/>
                    <a:gd name="connsiteY60" fmla="*/ 614614 h 897782"/>
                    <a:gd name="connsiteX61" fmla="*/ 314761 w 433741"/>
                    <a:gd name="connsiteY61" fmla="*/ 614614 h 897782"/>
                    <a:gd name="connsiteX62" fmla="*/ 299464 w 433741"/>
                    <a:gd name="connsiteY62" fmla="*/ 629911 h 897782"/>
                    <a:gd name="connsiteX63" fmla="*/ 273968 w 433741"/>
                    <a:gd name="connsiteY63" fmla="*/ 631611 h 897782"/>
                    <a:gd name="connsiteX64" fmla="*/ 272269 w 433741"/>
                    <a:gd name="connsiteY64" fmla="*/ 650308 h 897782"/>
                    <a:gd name="connsiteX65" fmla="*/ 222977 w 433741"/>
                    <a:gd name="connsiteY65" fmla="*/ 697900 h 897782"/>
                    <a:gd name="connsiteX66" fmla="*/ 219578 w 433741"/>
                    <a:gd name="connsiteY66" fmla="*/ 735293 h 897782"/>
                    <a:gd name="connsiteX67" fmla="*/ 197482 w 433741"/>
                    <a:gd name="connsiteY67" fmla="*/ 738693 h 897782"/>
                    <a:gd name="connsiteX68" fmla="*/ 178785 w 433741"/>
                    <a:gd name="connsiteY68" fmla="*/ 755690 h 897782"/>
                    <a:gd name="connsiteX69" fmla="*/ 151590 w 433741"/>
                    <a:gd name="connsiteY69" fmla="*/ 762488 h 897782"/>
                    <a:gd name="connsiteX70" fmla="*/ 112496 w 433741"/>
                    <a:gd name="connsiteY70" fmla="*/ 745491 h 897782"/>
                    <a:gd name="connsiteX71" fmla="*/ 109097 w 433741"/>
                    <a:gd name="connsiteY71" fmla="*/ 777786 h 897782"/>
                    <a:gd name="connsiteX72" fmla="*/ 83601 w 433741"/>
                    <a:gd name="connsiteY72" fmla="*/ 796483 h 897782"/>
                    <a:gd name="connsiteX73" fmla="*/ 71703 w 433741"/>
                    <a:gd name="connsiteY73" fmla="*/ 810080 h 897782"/>
                    <a:gd name="connsiteX74" fmla="*/ 81901 w 433741"/>
                    <a:gd name="connsiteY74" fmla="*/ 832176 h 897782"/>
                    <a:gd name="connsiteX75" fmla="*/ 56406 w 433741"/>
                    <a:gd name="connsiteY75" fmla="*/ 820278 h 897782"/>
                    <a:gd name="connsiteX76" fmla="*/ 41108 w 433741"/>
                    <a:gd name="connsiteY76" fmla="*/ 828777 h 897782"/>
                    <a:gd name="connsiteX77" fmla="*/ 42808 w 433741"/>
                    <a:gd name="connsiteY77" fmla="*/ 847474 h 897782"/>
                    <a:gd name="connsiteX78" fmla="*/ 29211 w 433741"/>
                    <a:gd name="connsiteY78" fmla="*/ 864471 h 897782"/>
                    <a:gd name="connsiteX79" fmla="*/ 24111 w 433741"/>
                    <a:gd name="connsiteY79" fmla="*/ 876369 h 897782"/>
                    <a:gd name="connsiteX80" fmla="*/ 30910 w 433741"/>
                    <a:gd name="connsiteY80" fmla="*/ 893366 h 897782"/>
                    <a:gd name="connsiteX81" fmla="*/ 0 w 433741"/>
                    <a:gd name="connsiteY81" fmla="*/ 897782 h 8977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</a:cxnLst>
                  <a:rect l="l" t="t" r="r" b="b"/>
                  <a:pathLst>
                    <a:path w="433741" h="897782">
                      <a:moveTo>
                        <a:pt x="0" y="42833"/>
                      </a:moveTo>
                      <a:lnTo>
                        <a:pt x="16293" y="42833"/>
                      </a:lnTo>
                      <a:lnTo>
                        <a:pt x="18332" y="22436"/>
                      </a:lnTo>
                      <a:lnTo>
                        <a:pt x="57086" y="2040"/>
                      </a:lnTo>
                      <a:lnTo>
                        <a:pt x="77482" y="0"/>
                      </a:lnTo>
                      <a:lnTo>
                        <a:pt x="85641" y="12238"/>
                      </a:lnTo>
                      <a:lnTo>
                        <a:pt x="73403" y="38753"/>
                      </a:lnTo>
                      <a:lnTo>
                        <a:pt x="101958" y="48952"/>
                      </a:lnTo>
                      <a:lnTo>
                        <a:pt x="124394" y="48952"/>
                      </a:lnTo>
                      <a:lnTo>
                        <a:pt x="148870" y="44872"/>
                      </a:lnTo>
                      <a:lnTo>
                        <a:pt x="177425" y="67308"/>
                      </a:lnTo>
                      <a:lnTo>
                        <a:pt x="189663" y="73427"/>
                      </a:lnTo>
                      <a:lnTo>
                        <a:pt x="189663" y="89745"/>
                      </a:lnTo>
                      <a:lnTo>
                        <a:pt x="187623" y="112181"/>
                      </a:lnTo>
                      <a:lnTo>
                        <a:pt x="210059" y="116260"/>
                      </a:lnTo>
                      <a:lnTo>
                        <a:pt x="199861" y="144815"/>
                      </a:lnTo>
                      <a:lnTo>
                        <a:pt x="214139" y="181529"/>
                      </a:lnTo>
                      <a:lnTo>
                        <a:pt x="234535" y="161132"/>
                      </a:lnTo>
                      <a:lnTo>
                        <a:pt x="267170" y="155013"/>
                      </a:lnTo>
                      <a:lnTo>
                        <a:pt x="285526" y="142775"/>
                      </a:lnTo>
                      <a:lnTo>
                        <a:pt x="295725" y="155013"/>
                      </a:lnTo>
                      <a:lnTo>
                        <a:pt x="332438" y="148894"/>
                      </a:lnTo>
                      <a:lnTo>
                        <a:pt x="340597" y="128498"/>
                      </a:lnTo>
                      <a:lnTo>
                        <a:pt x="375271" y="116260"/>
                      </a:lnTo>
                      <a:lnTo>
                        <a:pt x="395668" y="101982"/>
                      </a:lnTo>
                      <a:lnTo>
                        <a:pt x="408306" y="113217"/>
                      </a:lnTo>
                      <a:lnTo>
                        <a:pt x="433741" y="119999"/>
                      </a:lnTo>
                      <a:lnTo>
                        <a:pt x="408245" y="113201"/>
                      </a:lnTo>
                      <a:lnTo>
                        <a:pt x="382750" y="135297"/>
                      </a:lnTo>
                      <a:lnTo>
                        <a:pt x="389549" y="157393"/>
                      </a:lnTo>
                      <a:lnTo>
                        <a:pt x="408245" y="170991"/>
                      </a:lnTo>
                      <a:lnTo>
                        <a:pt x="406546" y="181189"/>
                      </a:lnTo>
                      <a:lnTo>
                        <a:pt x="409945" y="189687"/>
                      </a:lnTo>
                      <a:lnTo>
                        <a:pt x="409945" y="201585"/>
                      </a:lnTo>
                      <a:lnTo>
                        <a:pt x="391248" y="193087"/>
                      </a:lnTo>
                      <a:lnTo>
                        <a:pt x="372552" y="206684"/>
                      </a:lnTo>
                      <a:lnTo>
                        <a:pt x="372552" y="221982"/>
                      </a:lnTo>
                      <a:lnTo>
                        <a:pt x="362353" y="254276"/>
                      </a:lnTo>
                      <a:lnTo>
                        <a:pt x="347056" y="259375"/>
                      </a:lnTo>
                      <a:lnTo>
                        <a:pt x="336858" y="279772"/>
                      </a:lnTo>
                      <a:lnTo>
                        <a:pt x="330059" y="306967"/>
                      </a:lnTo>
                      <a:lnTo>
                        <a:pt x="302864" y="318865"/>
                      </a:lnTo>
                      <a:lnTo>
                        <a:pt x="294365" y="335862"/>
                      </a:lnTo>
                      <a:lnTo>
                        <a:pt x="292665" y="347760"/>
                      </a:lnTo>
                      <a:lnTo>
                        <a:pt x="309662" y="354559"/>
                      </a:lnTo>
                      <a:lnTo>
                        <a:pt x="296065" y="368157"/>
                      </a:lnTo>
                      <a:lnTo>
                        <a:pt x="296065" y="391952"/>
                      </a:lnTo>
                      <a:lnTo>
                        <a:pt x="282467" y="414049"/>
                      </a:lnTo>
                      <a:lnTo>
                        <a:pt x="299464" y="417448"/>
                      </a:lnTo>
                      <a:lnTo>
                        <a:pt x="319861" y="446343"/>
                      </a:lnTo>
                      <a:lnTo>
                        <a:pt x="297764" y="453142"/>
                      </a:lnTo>
                      <a:lnTo>
                        <a:pt x="285866" y="476938"/>
                      </a:lnTo>
                      <a:lnTo>
                        <a:pt x="284167" y="499034"/>
                      </a:lnTo>
                      <a:lnTo>
                        <a:pt x="292665" y="507532"/>
                      </a:lnTo>
                      <a:lnTo>
                        <a:pt x="294365" y="522830"/>
                      </a:lnTo>
                      <a:lnTo>
                        <a:pt x="307963" y="522830"/>
                      </a:lnTo>
                      <a:lnTo>
                        <a:pt x="331759" y="546626"/>
                      </a:lnTo>
                      <a:lnTo>
                        <a:pt x="331759" y="572121"/>
                      </a:lnTo>
                      <a:lnTo>
                        <a:pt x="347056" y="582320"/>
                      </a:lnTo>
                      <a:lnTo>
                        <a:pt x="335158" y="595917"/>
                      </a:lnTo>
                      <a:lnTo>
                        <a:pt x="336858" y="614614"/>
                      </a:lnTo>
                      <a:lnTo>
                        <a:pt x="314761" y="614614"/>
                      </a:lnTo>
                      <a:lnTo>
                        <a:pt x="299464" y="629911"/>
                      </a:lnTo>
                      <a:lnTo>
                        <a:pt x="273968" y="631611"/>
                      </a:lnTo>
                      <a:lnTo>
                        <a:pt x="272269" y="650308"/>
                      </a:lnTo>
                      <a:lnTo>
                        <a:pt x="222977" y="697900"/>
                      </a:lnTo>
                      <a:lnTo>
                        <a:pt x="219578" y="735293"/>
                      </a:lnTo>
                      <a:lnTo>
                        <a:pt x="197482" y="738693"/>
                      </a:lnTo>
                      <a:lnTo>
                        <a:pt x="178785" y="755690"/>
                      </a:lnTo>
                      <a:lnTo>
                        <a:pt x="151590" y="762488"/>
                      </a:lnTo>
                      <a:lnTo>
                        <a:pt x="112496" y="745491"/>
                      </a:lnTo>
                      <a:lnTo>
                        <a:pt x="109097" y="777786"/>
                      </a:lnTo>
                      <a:lnTo>
                        <a:pt x="83601" y="796483"/>
                      </a:lnTo>
                      <a:lnTo>
                        <a:pt x="71703" y="810080"/>
                      </a:lnTo>
                      <a:lnTo>
                        <a:pt x="81901" y="832176"/>
                      </a:lnTo>
                      <a:lnTo>
                        <a:pt x="56406" y="820278"/>
                      </a:lnTo>
                      <a:lnTo>
                        <a:pt x="41108" y="828777"/>
                      </a:lnTo>
                      <a:lnTo>
                        <a:pt x="42808" y="847474"/>
                      </a:lnTo>
                      <a:lnTo>
                        <a:pt x="29211" y="864471"/>
                      </a:lnTo>
                      <a:lnTo>
                        <a:pt x="24111" y="876369"/>
                      </a:lnTo>
                      <a:lnTo>
                        <a:pt x="30910" y="893366"/>
                      </a:lnTo>
                      <a:lnTo>
                        <a:pt x="0" y="897782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1D23C9FD-58B3-0759-DF1F-CB6B4AD0E0D0}"/>
                    </a:ext>
                  </a:extLst>
                </p:cNvPr>
                <p:cNvSpPr/>
                <p:nvPr/>
              </p:nvSpPr>
              <p:spPr>
                <a:xfrm>
                  <a:off x="2301844" y="3162761"/>
                  <a:ext cx="95402" cy="95001"/>
                </a:xfrm>
                <a:custGeom>
                  <a:avLst/>
                  <a:gdLst>
                    <a:gd name="connsiteX0" fmla="*/ 344484 w 356416"/>
                    <a:gd name="connsiteY0" fmla="*/ 0 h 354916"/>
                    <a:gd name="connsiteX1" fmla="*/ 354034 w 356416"/>
                    <a:gd name="connsiteY1" fmla="*/ 40592 h 354916"/>
                    <a:gd name="connsiteX2" fmla="*/ 323078 w 356416"/>
                    <a:gd name="connsiteY2" fmla="*/ 85832 h 354916"/>
                    <a:gd name="connsiteX3" fmla="*/ 356416 w 356416"/>
                    <a:gd name="connsiteY3" fmla="*/ 164416 h 354916"/>
                    <a:gd name="connsiteX4" fmla="*/ 315934 w 356416"/>
                    <a:gd name="connsiteY4" fmla="*/ 226328 h 354916"/>
                    <a:gd name="connsiteX5" fmla="*/ 258784 w 356416"/>
                    <a:gd name="connsiteY5" fmla="*/ 181084 h 354916"/>
                    <a:gd name="connsiteX6" fmla="*/ 246878 w 356416"/>
                    <a:gd name="connsiteY6" fmla="*/ 192992 h 354916"/>
                    <a:gd name="connsiteX7" fmla="*/ 237352 w 356416"/>
                    <a:gd name="connsiteY7" fmla="*/ 302528 h 354916"/>
                    <a:gd name="connsiteX8" fmla="*/ 215922 w 356416"/>
                    <a:gd name="connsiteY8" fmla="*/ 316816 h 354916"/>
                    <a:gd name="connsiteX9" fmla="*/ 154008 w 356416"/>
                    <a:gd name="connsiteY9" fmla="*/ 285860 h 354916"/>
                    <a:gd name="connsiteX10" fmla="*/ 87334 w 356416"/>
                    <a:gd name="connsiteY10" fmla="*/ 300144 h 354916"/>
                    <a:gd name="connsiteX11" fmla="*/ 73048 w 356416"/>
                    <a:gd name="connsiteY11" fmla="*/ 354916 h 354916"/>
                    <a:gd name="connsiteX12" fmla="*/ 0 w 356416"/>
                    <a:gd name="connsiteY12" fmla="*/ 347048 h 354916"/>
                    <a:gd name="connsiteX13" fmla="*/ 8292 w 356416"/>
                    <a:gd name="connsiteY13" fmla="*/ 331104 h 354916"/>
                    <a:gd name="connsiteX14" fmla="*/ 8292 w 356416"/>
                    <a:gd name="connsiteY14" fmla="*/ 240616 h 354916"/>
                    <a:gd name="connsiteX15" fmla="*/ 55918 w 356416"/>
                    <a:gd name="connsiteY15" fmla="*/ 197752 h 354916"/>
                    <a:gd name="connsiteX16" fmla="*/ 94018 w 356416"/>
                    <a:gd name="connsiteY16" fmla="*/ 126316 h 354916"/>
                    <a:gd name="connsiteX17" fmla="*/ 232130 w 356416"/>
                    <a:gd name="connsiteY17" fmla="*/ 131080 h 354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56416" h="354916">
                      <a:moveTo>
                        <a:pt x="344484" y="0"/>
                      </a:moveTo>
                      <a:lnTo>
                        <a:pt x="354034" y="40592"/>
                      </a:lnTo>
                      <a:lnTo>
                        <a:pt x="323078" y="85832"/>
                      </a:lnTo>
                      <a:lnTo>
                        <a:pt x="356416" y="164416"/>
                      </a:lnTo>
                      <a:lnTo>
                        <a:pt x="315934" y="226328"/>
                      </a:lnTo>
                      <a:lnTo>
                        <a:pt x="258784" y="181084"/>
                      </a:lnTo>
                      <a:lnTo>
                        <a:pt x="246878" y="192992"/>
                      </a:lnTo>
                      <a:lnTo>
                        <a:pt x="237352" y="302528"/>
                      </a:lnTo>
                      <a:lnTo>
                        <a:pt x="215922" y="316816"/>
                      </a:lnTo>
                      <a:lnTo>
                        <a:pt x="154008" y="285860"/>
                      </a:lnTo>
                      <a:lnTo>
                        <a:pt x="87334" y="300144"/>
                      </a:lnTo>
                      <a:lnTo>
                        <a:pt x="73048" y="354916"/>
                      </a:lnTo>
                      <a:lnTo>
                        <a:pt x="0" y="347048"/>
                      </a:lnTo>
                      <a:lnTo>
                        <a:pt x="8292" y="331104"/>
                      </a:lnTo>
                      <a:lnTo>
                        <a:pt x="8292" y="240616"/>
                      </a:lnTo>
                      <a:lnTo>
                        <a:pt x="55918" y="197752"/>
                      </a:lnTo>
                      <a:lnTo>
                        <a:pt x="94018" y="126316"/>
                      </a:lnTo>
                      <a:lnTo>
                        <a:pt x="232130" y="13108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805BC982-0360-80DB-D570-617B10353DB8}"/>
                    </a:ext>
                  </a:extLst>
                </p:cNvPr>
                <p:cNvSpPr/>
                <p:nvPr/>
              </p:nvSpPr>
              <p:spPr>
                <a:xfrm>
                  <a:off x="2271939" y="1931990"/>
                  <a:ext cx="866081" cy="1522346"/>
                </a:xfrm>
                <a:custGeom>
                  <a:avLst/>
                  <a:gdLst>
                    <a:gd name="connsiteX0" fmla="*/ 76200 w 3235624"/>
                    <a:gd name="connsiteY0" fmla="*/ 4987924 h 5687392"/>
                    <a:gd name="connsiteX1" fmla="*/ 81632 w 3235624"/>
                    <a:gd name="connsiteY1" fmla="*/ 5004220 h 5687392"/>
                    <a:gd name="connsiteX2" fmla="*/ 81632 w 3235624"/>
                    <a:gd name="connsiteY2" fmla="*/ 5004220 h 5687392"/>
                    <a:gd name="connsiteX3" fmla="*/ 2025648 w 3235624"/>
                    <a:gd name="connsiteY3" fmla="*/ 0 h 5687392"/>
                    <a:gd name="connsiteX4" fmla="*/ 2111376 w 3235624"/>
                    <a:gd name="connsiteY4" fmla="*/ 57148 h 5687392"/>
                    <a:gd name="connsiteX5" fmla="*/ 2168524 w 3235624"/>
                    <a:gd name="connsiteY5" fmla="*/ 190500 h 5687392"/>
                    <a:gd name="connsiteX6" fmla="*/ 2273300 w 3235624"/>
                    <a:gd name="connsiteY6" fmla="*/ 342900 h 5687392"/>
                    <a:gd name="connsiteX7" fmla="*/ 2320924 w 3235624"/>
                    <a:gd name="connsiteY7" fmla="*/ 409574 h 5687392"/>
                    <a:gd name="connsiteX8" fmla="*/ 2406648 w 3235624"/>
                    <a:gd name="connsiteY8" fmla="*/ 400048 h 5687392"/>
                    <a:gd name="connsiteX9" fmla="*/ 2481604 w 3235624"/>
                    <a:gd name="connsiteY9" fmla="*/ 433360 h 5687392"/>
                    <a:gd name="connsiteX10" fmla="*/ 2484436 w 3235624"/>
                    <a:gd name="connsiteY10" fmla="*/ 447674 h 5687392"/>
                    <a:gd name="connsiteX11" fmla="*/ 2586036 w 3235624"/>
                    <a:gd name="connsiteY11" fmla="*/ 523874 h 5687392"/>
                    <a:gd name="connsiteX12" fmla="*/ 2725736 w 3235624"/>
                    <a:gd name="connsiteY12" fmla="*/ 663574 h 5687392"/>
                    <a:gd name="connsiteX13" fmla="*/ 2744786 w 3235624"/>
                    <a:gd name="connsiteY13" fmla="*/ 815974 h 5687392"/>
                    <a:gd name="connsiteX14" fmla="*/ 2748066 w 3235624"/>
                    <a:gd name="connsiteY14" fmla="*/ 832376 h 5687392"/>
                    <a:gd name="connsiteX15" fmla="*/ 2747944 w 3235624"/>
                    <a:gd name="connsiteY15" fmla="*/ 832484 h 5687392"/>
                    <a:gd name="connsiteX16" fmla="*/ 2481244 w 3235624"/>
                    <a:gd name="connsiteY16" fmla="*/ 931544 h 5687392"/>
                    <a:gd name="connsiteX17" fmla="*/ 2458384 w 3235624"/>
                    <a:gd name="connsiteY17" fmla="*/ 1022984 h 5687392"/>
                    <a:gd name="connsiteX18" fmla="*/ 2466004 w 3235624"/>
                    <a:gd name="connsiteY18" fmla="*/ 1083944 h 5687392"/>
                    <a:gd name="connsiteX19" fmla="*/ 2427904 w 3235624"/>
                    <a:gd name="connsiteY19" fmla="*/ 1122044 h 5687392"/>
                    <a:gd name="connsiteX20" fmla="*/ 2427904 w 3235624"/>
                    <a:gd name="connsiteY20" fmla="*/ 1228724 h 5687392"/>
                    <a:gd name="connsiteX21" fmla="*/ 2427904 w 3235624"/>
                    <a:gd name="connsiteY21" fmla="*/ 1373504 h 5687392"/>
                    <a:gd name="connsiteX22" fmla="*/ 2069764 w 3235624"/>
                    <a:gd name="connsiteY22" fmla="*/ 1823084 h 5687392"/>
                    <a:gd name="connsiteX23" fmla="*/ 2024044 w 3235624"/>
                    <a:gd name="connsiteY23" fmla="*/ 2105024 h 5687392"/>
                    <a:gd name="connsiteX24" fmla="*/ 2123104 w 3235624"/>
                    <a:gd name="connsiteY24" fmla="*/ 2165984 h 5687392"/>
                    <a:gd name="connsiteX25" fmla="*/ 2085004 w 3235624"/>
                    <a:gd name="connsiteY25" fmla="*/ 2402204 h 5687392"/>
                    <a:gd name="connsiteX26" fmla="*/ 2168824 w 3235624"/>
                    <a:gd name="connsiteY26" fmla="*/ 2394584 h 5687392"/>
                    <a:gd name="connsiteX27" fmla="*/ 2397424 w 3235624"/>
                    <a:gd name="connsiteY27" fmla="*/ 2470784 h 5687392"/>
                    <a:gd name="connsiteX28" fmla="*/ 2473624 w 3235624"/>
                    <a:gd name="connsiteY28" fmla="*/ 2585084 h 5687392"/>
                    <a:gd name="connsiteX29" fmla="*/ 2763184 w 3235624"/>
                    <a:gd name="connsiteY29" fmla="*/ 2707004 h 5687392"/>
                    <a:gd name="connsiteX30" fmla="*/ 2801284 w 3235624"/>
                    <a:gd name="connsiteY30" fmla="*/ 2775584 h 5687392"/>
                    <a:gd name="connsiteX31" fmla="*/ 2915584 w 3235624"/>
                    <a:gd name="connsiteY31" fmla="*/ 2767964 h 5687392"/>
                    <a:gd name="connsiteX32" fmla="*/ 2976544 w 3235624"/>
                    <a:gd name="connsiteY32" fmla="*/ 2828924 h 5687392"/>
                    <a:gd name="connsiteX33" fmla="*/ 3014644 w 3235624"/>
                    <a:gd name="connsiteY33" fmla="*/ 2828924 h 5687392"/>
                    <a:gd name="connsiteX34" fmla="*/ 3121324 w 3235624"/>
                    <a:gd name="connsiteY34" fmla="*/ 2920364 h 5687392"/>
                    <a:gd name="connsiteX35" fmla="*/ 3136564 w 3235624"/>
                    <a:gd name="connsiteY35" fmla="*/ 3019424 h 5687392"/>
                    <a:gd name="connsiteX36" fmla="*/ 3197524 w 3235624"/>
                    <a:gd name="connsiteY36" fmla="*/ 2988944 h 5687392"/>
                    <a:gd name="connsiteX37" fmla="*/ 3235624 w 3235624"/>
                    <a:gd name="connsiteY37" fmla="*/ 3004184 h 5687392"/>
                    <a:gd name="connsiteX38" fmla="*/ 3220384 w 3235624"/>
                    <a:gd name="connsiteY38" fmla="*/ 3286124 h 5687392"/>
                    <a:gd name="connsiteX39" fmla="*/ 3136564 w 3235624"/>
                    <a:gd name="connsiteY39" fmla="*/ 3255644 h 5687392"/>
                    <a:gd name="connsiteX40" fmla="*/ 3083224 w 3235624"/>
                    <a:gd name="connsiteY40" fmla="*/ 3316604 h 5687392"/>
                    <a:gd name="connsiteX41" fmla="*/ 3136564 w 3235624"/>
                    <a:gd name="connsiteY41" fmla="*/ 3362324 h 5687392"/>
                    <a:gd name="connsiteX42" fmla="*/ 3136564 w 3235624"/>
                    <a:gd name="connsiteY42" fmla="*/ 3446144 h 5687392"/>
                    <a:gd name="connsiteX43" fmla="*/ 3159424 w 3235624"/>
                    <a:gd name="connsiteY43" fmla="*/ 3590924 h 5687392"/>
                    <a:gd name="connsiteX44" fmla="*/ 3029884 w 3235624"/>
                    <a:gd name="connsiteY44" fmla="*/ 3697604 h 5687392"/>
                    <a:gd name="connsiteX45" fmla="*/ 2862244 w 3235624"/>
                    <a:gd name="connsiteY45" fmla="*/ 3674744 h 5687392"/>
                    <a:gd name="connsiteX46" fmla="*/ 3029884 w 3235624"/>
                    <a:gd name="connsiteY46" fmla="*/ 3606164 h 5687392"/>
                    <a:gd name="connsiteX47" fmla="*/ 2930824 w 3235624"/>
                    <a:gd name="connsiteY47" fmla="*/ 3583304 h 5687392"/>
                    <a:gd name="connsiteX48" fmla="*/ 2907964 w 3235624"/>
                    <a:gd name="connsiteY48" fmla="*/ 3545204 h 5687392"/>
                    <a:gd name="connsiteX49" fmla="*/ 2778424 w 3235624"/>
                    <a:gd name="connsiteY49" fmla="*/ 3568064 h 5687392"/>
                    <a:gd name="connsiteX50" fmla="*/ 2656504 w 3235624"/>
                    <a:gd name="connsiteY50" fmla="*/ 3545204 h 5687392"/>
                    <a:gd name="connsiteX51" fmla="*/ 2542204 w 3235624"/>
                    <a:gd name="connsiteY51" fmla="*/ 3590924 h 5687392"/>
                    <a:gd name="connsiteX52" fmla="*/ 2641264 w 3235624"/>
                    <a:gd name="connsiteY52" fmla="*/ 3408044 h 5687392"/>
                    <a:gd name="connsiteX53" fmla="*/ 2526964 w 3235624"/>
                    <a:gd name="connsiteY53" fmla="*/ 3408044 h 5687392"/>
                    <a:gd name="connsiteX54" fmla="*/ 2443144 w 3235624"/>
                    <a:gd name="connsiteY54" fmla="*/ 3590924 h 5687392"/>
                    <a:gd name="connsiteX55" fmla="*/ 2260264 w 3235624"/>
                    <a:gd name="connsiteY55" fmla="*/ 3728084 h 5687392"/>
                    <a:gd name="connsiteX56" fmla="*/ 2206924 w 3235624"/>
                    <a:gd name="connsiteY56" fmla="*/ 3636644 h 5687392"/>
                    <a:gd name="connsiteX57" fmla="*/ 2107864 w 3235624"/>
                    <a:gd name="connsiteY57" fmla="*/ 3667124 h 5687392"/>
                    <a:gd name="connsiteX58" fmla="*/ 2077384 w 3235624"/>
                    <a:gd name="connsiteY58" fmla="*/ 3728084 h 5687392"/>
                    <a:gd name="connsiteX59" fmla="*/ 2001184 w 3235624"/>
                    <a:gd name="connsiteY59" fmla="*/ 3728084 h 5687392"/>
                    <a:gd name="connsiteX60" fmla="*/ 1993564 w 3235624"/>
                    <a:gd name="connsiteY60" fmla="*/ 3796664 h 5687392"/>
                    <a:gd name="connsiteX61" fmla="*/ 1902124 w 3235624"/>
                    <a:gd name="connsiteY61" fmla="*/ 3811904 h 5687392"/>
                    <a:gd name="connsiteX62" fmla="*/ 1848784 w 3235624"/>
                    <a:gd name="connsiteY62" fmla="*/ 3773804 h 5687392"/>
                    <a:gd name="connsiteX63" fmla="*/ 1818304 w 3235624"/>
                    <a:gd name="connsiteY63" fmla="*/ 3850004 h 5687392"/>
                    <a:gd name="connsiteX64" fmla="*/ 1627804 w 3235624"/>
                    <a:gd name="connsiteY64" fmla="*/ 3910964 h 5687392"/>
                    <a:gd name="connsiteX65" fmla="*/ 1513504 w 3235624"/>
                    <a:gd name="connsiteY65" fmla="*/ 3910964 h 5687392"/>
                    <a:gd name="connsiteX66" fmla="*/ 1429684 w 3235624"/>
                    <a:gd name="connsiteY66" fmla="*/ 3956684 h 5687392"/>
                    <a:gd name="connsiteX67" fmla="*/ 1422064 w 3235624"/>
                    <a:gd name="connsiteY67" fmla="*/ 4025264 h 5687392"/>
                    <a:gd name="connsiteX68" fmla="*/ 1330624 w 3235624"/>
                    <a:gd name="connsiteY68" fmla="*/ 4055744 h 5687392"/>
                    <a:gd name="connsiteX69" fmla="*/ 1277284 w 3235624"/>
                    <a:gd name="connsiteY69" fmla="*/ 4215764 h 5687392"/>
                    <a:gd name="connsiteX70" fmla="*/ 1132504 w 3235624"/>
                    <a:gd name="connsiteY70" fmla="*/ 4307204 h 5687392"/>
                    <a:gd name="connsiteX71" fmla="*/ 1147744 w 3235624"/>
                    <a:gd name="connsiteY71" fmla="*/ 4352924 h 5687392"/>
                    <a:gd name="connsiteX72" fmla="*/ 1086784 w 3235624"/>
                    <a:gd name="connsiteY72" fmla="*/ 4436744 h 5687392"/>
                    <a:gd name="connsiteX73" fmla="*/ 1216324 w 3235624"/>
                    <a:gd name="connsiteY73" fmla="*/ 4451984 h 5687392"/>
                    <a:gd name="connsiteX74" fmla="*/ 1185844 w 3235624"/>
                    <a:gd name="connsiteY74" fmla="*/ 4535804 h 5687392"/>
                    <a:gd name="connsiteX75" fmla="*/ 1292524 w 3235624"/>
                    <a:gd name="connsiteY75" fmla="*/ 4604384 h 5687392"/>
                    <a:gd name="connsiteX76" fmla="*/ 1155364 w 3235624"/>
                    <a:gd name="connsiteY76" fmla="*/ 4657724 h 5687392"/>
                    <a:gd name="connsiteX77" fmla="*/ 1178224 w 3235624"/>
                    <a:gd name="connsiteY77" fmla="*/ 4726304 h 5687392"/>
                    <a:gd name="connsiteX78" fmla="*/ 1102024 w 3235624"/>
                    <a:gd name="connsiteY78" fmla="*/ 4726304 h 5687392"/>
                    <a:gd name="connsiteX79" fmla="*/ 1079164 w 3235624"/>
                    <a:gd name="connsiteY79" fmla="*/ 4893944 h 5687392"/>
                    <a:gd name="connsiteX80" fmla="*/ 919144 w 3235624"/>
                    <a:gd name="connsiteY80" fmla="*/ 4970144 h 5687392"/>
                    <a:gd name="connsiteX81" fmla="*/ 881044 w 3235624"/>
                    <a:gd name="connsiteY81" fmla="*/ 5061584 h 5687392"/>
                    <a:gd name="connsiteX82" fmla="*/ 759124 w 3235624"/>
                    <a:gd name="connsiteY82" fmla="*/ 5084444 h 5687392"/>
                    <a:gd name="connsiteX83" fmla="*/ 599104 w 3235624"/>
                    <a:gd name="connsiteY83" fmla="*/ 5320664 h 5687392"/>
                    <a:gd name="connsiteX84" fmla="*/ 530524 w 3235624"/>
                    <a:gd name="connsiteY84" fmla="*/ 5488304 h 5687392"/>
                    <a:gd name="connsiteX85" fmla="*/ 469564 w 3235624"/>
                    <a:gd name="connsiteY85" fmla="*/ 5686424 h 5687392"/>
                    <a:gd name="connsiteX86" fmla="*/ 464536 w 3235624"/>
                    <a:gd name="connsiteY86" fmla="*/ 5687392 h 5687392"/>
                    <a:gd name="connsiteX87" fmla="*/ 469900 w 3235624"/>
                    <a:gd name="connsiteY87" fmla="*/ 5680076 h 5687392"/>
                    <a:gd name="connsiteX88" fmla="*/ 381000 w 3235624"/>
                    <a:gd name="connsiteY88" fmla="*/ 5622924 h 5687392"/>
                    <a:gd name="connsiteX89" fmla="*/ 355600 w 3235624"/>
                    <a:gd name="connsiteY89" fmla="*/ 5667372 h 5687392"/>
                    <a:gd name="connsiteX90" fmla="*/ 266700 w 3235624"/>
                    <a:gd name="connsiteY90" fmla="*/ 5641972 h 5687392"/>
                    <a:gd name="connsiteX91" fmla="*/ 260348 w 3235624"/>
                    <a:gd name="connsiteY91" fmla="*/ 5578476 h 5687392"/>
                    <a:gd name="connsiteX92" fmla="*/ 171448 w 3235624"/>
                    <a:gd name="connsiteY92" fmla="*/ 5546724 h 5687392"/>
                    <a:gd name="connsiteX93" fmla="*/ 127000 w 3235624"/>
                    <a:gd name="connsiteY93" fmla="*/ 5407024 h 5687392"/>
                    <a:gd name="connsiteX94" fmla="*/ 0 w 3235624"/>
                    <a:gd name="connsiteY94" fmla="*/ 5330824 h 5687392"/>
                    <a:gd name="connsiteX95" fmla="*/ 6348 w 3235624"/>
                    <a:gd name="connsiteY95" fmla="*/ 5133972 h 5687392"/>
                    <a:gd name="connsiteX96" fmla="*/ 114300 w 3235624"/>
                    <a:gd name="connsiteY96" fmla="*/ 5102224 h 5687392"/>
                    <a:gd name="connsiteX97" fmla="*/ 81632 w 3235624"/>
                    <a:gd name="connsiteY97" fmla="*/ 5004220 h 5687392"/>
                    <a:gd name="connsiteX98" fmla="*/ 112324 w 3235624"/>
                    <a:gd name="connsiteY98" fmla="*/ 4945196 h 5687392"/>
                    <a:gd name="connsiteX99" fmla="*/ 184768 w 3235624"/>
                    <a:gd name="connsiteY99" fmla="*/ 4953000 h 5687392"/>
                    <a:gd name="connsiteX100" fmla="*/ 199054 w 3235624"/>
                    <a:gd name="connsiteY100" fmla="*/ 4898228 h 5687392"/>
                    <a:gd name="connsiteX101" fmla="*/ 265728 w 3235624"/>
                    <a:gd name="connsiteY101" fmla="*/ 4883944 h 5687392"/>
                    <a:gd name="connsiteX102" fmla="*/ 327642 w 3235624"/>
                    <a:gd name="connsiteY102" fmla="*/ 4914900 h 5687392"/>
                    <a:gd name="connsiteX103" fmla="*/ 349072 w 3235624"/>
                    <a:gd name="connsiteY103" fmla="*/ 4900612 h 5687392"/>
                    <a:gd name="connsiteX104" fmla="*/ 358598 w 3235624"/>
                    <a:gd name="connsiteY104" fmla="*/ 4791076 h 5687392"/>
                    <a:gd name="connsiteX105" fmla="*/ 370504 w 3235624"/>
                    <a:gd name="connsiteY105" fmla="*/ 4779168 h 5687392"/>
                    <a:gd name="connsiteX106" fmla="*/ 427654 w 3235624"/>
                    <a:gd name="connsiteY106" fmla="*/ 4824412 h 5687392"/>
                    <a:gd name="connsiteX107" fmla="*/ 468136 w 3235624"/>
                    <a:gd name="connsiteY107" fmla="*/ 4762500 h 5687392"/>
                    <a:gd name="connsiteX108" fmla="*/ 434798 w 3235624"/>
                    <a:gd name="connsiteY108" fmla="*/ 4683916 h 5687392"/>
                    <a:gd name="connsiteX109" fmla="*/ 465754 w 3235624"/>
                    <a:gd name="connsiteY109" fmla="*/ 4638676 h 5687392"/>
                    <a:gd name="connsiteX110" fmla="*/ 456342 w 3235624"/>
                    <a:gd name="connsiteY110" fmla="*/ 4598668 h 5687392"/>
                    <a:gd name="connsiteX111" fmla="*/ 458788 w 3235624"/>
                    <a:gd name="connsiteY111" fmla="*/ 4595812 h 5687392"/>
                    <a:gd name="connsiteX112" fmla="*/ 492124 w 3235624"/>
                    <a:gd name="connsiteY112" fmla="*/ 4533900 h 5687392"/>
                    <a:gd name="connsiteX113" fmla="*/ 549276 w 3235624"/>
                    <a:gd name="connsiteY113" fmla="*/ 4519612 h 5687392"/>
                    <a:gd name="connsiteX114" fmla="*/ 744536 w 3235624"/>
                    <a:gd name="connsiteY114" fmla="*/ 4543424 h 5687392"/>
                    <a:gd name="connsiteX115" fmla="*/ 711200 w 3235624"/>
                    <a:gd name="connsiteY115" fmla="*/ 4338636 h 5687392"/>
                    <a:gd name="connsiteX116" fmla="*/ 763588 w 3235624"/>
                    <a:gd name="connsiteY116" fmla="*/ 4324348 h 5687392"/>
                    <a:gd name="connsiteX117" fmla="*/ 758824 w 3235624"/>
                    <a:gd name="connsiteY117" fmla="*/ 4286248 h 5687392"/>
                    <a:gd name="connsiteX118" fmla="*/ 763588 w 3235624"/>
                    <a:gd name="connsiteY118" fmla="*/ 4195764 h 5687392"/>
                    <a:gd name="connsiteX119" fmla="*/ 763588 w 3235624"/>
                    <a:gd name="connsiteY119" fmla="*/ 4124324 h 5687392"/>
                    <a:gd name="connsiteX120" fmla="*/ 773112 w 3235624"/>
                    <a:gd name="connsiteY120" fmla="*/ 4067172 h 5687392"/>
                    <a:gd name="connsiteX121" fmla="*/ 773112 w 3235624"/>
                    <a:gd name="connsiteY121" fmla="*/ 4038600 h 5687392"/>
                    <a:gd name="connsiteX122" fmla="*/ 777876 w 3235624"/>
                    <a:gd name="connsiteY122" fmla="*/ 3981448 h 5687392"/>
                    <a:gd name="connsiteX123" fmla="*/ 715964 w 3235624"/>
                    <a:gd name="connsiteY123" fmla="*/ 3952876 h 5687392"/>
                    <a:gd name="connsiteX124" fmla="*/ 792164 w 3235624"/>
                    <a:gd name="connsiteY124" fmla="*/ 3876676 h 5687392"/>
                    <a:gd name="connsiteX125" fmla="*/ 777876 w 3235624"/>
                    <a:gd name="connsiteY125" fmla="*/ 3829048 h 5687392"/>
                    <a:gd name="connsiteX126" fmla="*/ 830264 w 3235624"/>
                    <a:gd name="connsiteY126" fmla="*/ 3738564 h 5687392"/>
                    <a:gd name="connsiteX127" fmla="*/ 706436 w 3235624"/>
                    <a:gd name="connsiteY127" fmla="*/ 3548060 h 5687392"/>
                    <a:gd name="connsiteX128" fmla="*/ 806448 w 3235624"/>
                    <a:gd name="connsiteY128" fmla="*/ 3509964 h 5687392"/>
                    <a:gd name="connsiteX129" fmla="*/ 806448 w 3235624"/>
                    <a:gd name="connsiteY129" fmla="*/ 3462336 h 5687392"/>
                    <a:gd name="connsiteX130" fmla="*/ 744536 w 3235624"/>
                    <a:gd name="connsiteY130" fmla="*/ 3443288 h 5687392"/>
                    <a:gd name="connsiteX131" fmla="*/ 673100 w 3235624"/>
                    <a:gd name="connsiteY131" fmla="*/ 3243262 h 5687392"/>
                    <a:gd name="connsiteX132" fmla="*/ 635000 w 3235624"/>
                    <a:gd name="connsiteY132" fmla="*/ 3214688 h 5687392"/>
                    <a:gd name="connsiteX133" fmla="*/ 701676 w 3235624"/>
                    <a:gd name="connsiteY133" fmla="*/ 3138488 h 5687392"/>
                    <a:gd name="connsiteX134" fmla="*/ 715964 w 3235624"/>
                    <a:gd name="connsiteY134" fmla="*/ 3081336 h 5687392"/>
                    <a:gd name="connsiteX135" fmla="*/ 811212 w 3235624"/>
                    <a:gd name="connsiteY135" fmla="*/ 3033712 h 5687392"/>
                    <a:gd name="connsiteX136" fmla="*/ 1054100 w 3235624"/>
                    <a:gd name="connsiteY136" fmla="*/ 3000374 h 5687392"/>
                    <a:gd name="connsiteX137" fmla="*/ 1073148 w 3235624"/>
                    <a:gd name="connsiteY137" fmla="*/ 2924174 h 5687392"/>
                    <a:gd name="connsiteX138" fmla="*/ 1135064 w 3235624"/>
                    <a:gd name="connsiteY138" fmla="*/ 2833688 h 5687392"/>
                    <a:gd name="connsiteX139" fmla="*/ 1092200 w 3235624"/>
                    <a:gd name="connsiteY139" fmla="*/ 2819400 h 5687392"/>
                    <a:gd name="connsiteX140" fmla="*/ 1096964 w 3235624"/>
                    <a:gd name="connsiteY140" fmla="*/ 2771774 h 5687392"/>
                    <a:gd name="connsiteX141" fmla="*/ 1096964 w 3235624"/>
                    <a:gd name="connsiteY141" fmla="*/ 2733674 h 5687392"/>
                    <a:gd name="connsiteX142" fmla="*/ 1068388 w 3235624"/>
                    <a:gd name="connsiteY142" fmla="*/ 2705100 h 5687392"/>
                    <a:gd name="connsiteX143" fmla="*/ 949324 w 3235624"/>
                    <a:gd name="connsiteY143" fmla="*/ 2747962 h 5687392"/>
                    <a:gd name="connsiteX144" fmla="*/ 944564 w 3235624"/>
                    <a:gd name="connsiteY144" fmla="*/ 2671762 h 5687392"/>
                    <a:gd name="connsiteX145" fmla="*/ 906464 w 3235624"/>
                    <a:gd name="connsiteY145" fmla="*/ 2605088 h 5687392"/>
                    <a:gd name="connsiteX146" fmla="*/ 858836 w 3235624"/>
                    <a:gd name="connsiteY146" fmla="*/ 2605088 h 5687392"/>
                    <a:gd name="connsiteX147" fmla="*/ 777876 w 3235624"/>
                    <a:gd name="connsiteY147" fmla="*/ 2643188 h 5687392"/>
                    <a:gd name="connsiteX148" fmla="*/ 758824 w 3235624"/>
                    <a:gd name="connsiteY148" fmla="*/ 2590800 h 5687392"/>
                    <a:gd name="connsiteX149" fmla="*/ 639764 w 3235624"/>
                    <a:gd name="connsiteY149" fmla="*/ 2576512 h 5687392"/>
                    <a:gd name="connsiteX150" fmla="*/ 611188 w 3235624"/>
                    <a:gd name="connsiteY150" fmla="*/ 2533648 h 5687392"/>
                    <a:gd name="connsiteX151" fmla="*/ 587376 w 3235624"/>
                    <a:gd name="connsiteY151" fmla="*/ 2424112 h 5687392"/>
                    <a:gd name="connsiteX152" fmla="*/ 639764 w 3235624"/>
                    <a:gd name="connsiteY152" fmla="*/ 2305048 h 5687392"/>
                    <a:gd name="connsiteX153" fmla="*/ 625476 w 3235624"/>
                    <a:gd name="connsiteY153" fmla="*/ 2243136 h 5687392"/>
                    <a:gd name="connsiteX154" fmla="*/ 663576 w 3235624"/>
                    <a:gd name="connsiteY154" fmla="*/ 2224088 h 5687392"/>
                    <a:gd name="connsiteX155" fmla="*/ 668336 w 3235624"/>
                    <a:gd name="connsiteY155" fmla="*/ 2090736 h 5687392"/>
                    <a:gd name="connsiteX156" fmla="*/ 620712 w 3235624"/>
                    <a:gd name="connsiteY156" fmla="*/ 2062162 h 5687392"/>
                    <a:gd name="connsiteX157" fmla="*/ 639764 w 3235624"/>
                    <a:gd name="connsiteY157" fmla="*/ 2014536 h 5687392"/>
                    <a:gd name="connsiteX158" fmla="*/ 620712 w 3235624"/>
                    <a:gd name="connsiteY158" fmla="*/ 1985962 h 5687392"/>
                    <a:gd name="connsiteX159" fmla="*/ 587376 w 3235624"/>
                    <a:gd name="connsiteY159" fmla="*/ 1919288 h 5687392"/>
                    <a:gd name="connsiteX160" fmla="*/ 585268 w 3235624"/>
                    <a:gd name="connsiteY160" fmla="*/ 1922976 h 5687392"/>
                    <a:gd name="connsiteX161" fmla="*/ 545764 w 3235624"/>
                    <a:gd name="connsiteY161" fmla="*/ 1838324 h 5687392"/>
                    <a:gd name="connsiteX162" fmla="*/ 568624 w 3235624"/>
                    <a:gd name="connsiteY162" fmla="*/ 1784984 h 5687392"/>
                    <a:gd name="connsiteX163" fmla="*/ 519940 w 3235624"/>
                    <a:gd name="connsiteY163" fmla="*/ 1748470 h 5687392"/>
                    <a:gd name="connsiteX164" fmla="*/ 688340 w 3235624"/>
                    <a:gd name="connsiteY164" fmla="*/ 1678304 h 5687392"/>
                    <a:gd name="connsiteX165" fmla="*/ 726440 w 3235624"/>
                    <a:gd name="connsiteY165" fmla="*/ 1655444 h 5687392"/>
                    <a:gd name="connsiteX166" fmla="*/ 695960 w 3235624"/>
                    <a:gd name="connsiteY166" fmla="*/ 1571624 h 5687392"/>
                    <a:gd name="connsiteX167" fmla="*/ 749300 w 3235624"/>
                    <a:gd name="connsiteY167" fmla="*/ 1564004 h 5687392"/>
                    <a:gd name="connsiteX168" fmla="*/ 810260 w 3235624"/>
                    <a:gd name="connsiteY168" fmla="*/ 1457324 h 5687392"/>
                    <a:gd name="connsiteX169" fmla="*/ 695960 w 3235624"/>
                    <a:gd name="connsiteY169" fmla="*/ 1403984 h 5687392"/>
                    <a:gd name="connsiteX170" fmla="*/ 756920 w 3235624"/>
                    <a:gd name="connsiteY170" fmla="*/ 1350644 h 5687392"/>
                    <a:gd name="connsiteX171" fmla="*/ 817880 w 3235624"/>
                    <a:gd name="connsiteY171" fmla="*/ 1365884 h 5687392"/>
                    <a:gd name="connsiteX172" fmla="*/ 901700 w 3235624"/>
                    <a:gd name="connsiteY172" fmla="*/ 1358264 h 5687392"/>
                    <a:gd name="connsiteX173" fmla="*/ 1130300 w 3235624"/>
                    <a:gd name="connsiteY173" fmla="*/ 1449704 h 5687392"/>
                    <a:gd name="connsiteX174" fmla="*/ 1267460 w 3235624"/>
                    <a:gd name="connsiteY174" fmla="*/ 1449704 h 5687392"/>
                    <a:gd name="connsiteX175" fmla="*/ 1511300 w 3235624"/>
                    <a:gd name="connsiteY175" fmla="*/ 1335404 h 5687392"/>
                    <a:gd name="connsiteX176" fmla="*/ 1572260 w 3235624"/>
                    <a:gd name="connsiteY176" fmla="*/ 1167764 h 5687392"/>
                    <a:gd name="connsiteX177" fmla="*/ 1648460 w 3235624"/>
                    <a:gd name="connsiteY177" fmla="*/ 1114424 h 5687392"/>
                    <a:gd name="connsiteX178" fmla="*/ 1701800 w 3235624"/>
                    <a:gd name="connsiteY178" fmla="*/ 977264 h 5687392"/>
                    <a:gd name="connsiteX179" fmla="*/ 1717040 w 3235624"/>
                    <a:gd name="connsiteY179" fmla="*/ 771524 h 5687392"/>
                    <a:gd name="connsiteX180" fmla="*/ 1793240 w 3235624"/>
                    <a:gd name="connsiteY180" fmla="*/ 680084 h 5687392"/>
                    <a:gd name="connsiteX181" fmla="*/ 1778000 w 3235624"/>
                    <a:gd name="connsiteY181" fmla="*/ 481964 h 5687392"/>
                    <a:gd name="connsiteX182" fmla="*/ 1823720 w 3235624"/>
                    <a:gd name="connsiteY182" fmla="*/ 344804 h 5687392"/>
                    <a:gd name="connsiteX183" fmla="*/ 1694180 w 3235624"/>
                    <a:gd name="connsiteY183" fmla="*/ 253364 h 5687392"/>
                    <a:gd name="connsiteX184" fmla="*/ 1702580 w 3235624"/>
                    <a:gd name="connsiteY184" fmla="*/ 139948 h 5687392"/>
                    <a:gd name="connsiteX185" fmla="*/ 1696144 w 3235624"/>
                    <a:gd name="connsiteY185" fmla="*/ 142874 h 5687392"/>
                    <a:gd name="connsiteX186" fmla="*/ 1694936 w 3235624"/>
                    <a:gd name="connsiteY186" fmla="*/ 141666 h 5687392"/>
                    <a:gd name="connsiteX187" fmla="*/ 1797048 w 3235624"/>
                    <a:gd name="connsiteY187" fmla="*/ 95248 h 5687392"/>
                    <a:gd name="connsiteX188" fmla="*/ 1930400 w 3235624"/>
                    <a:gd name="connsiteY188" fmla="*/ 85724 h 5687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</a:cxnLst>
                  <a:rect l="l" t="t" r="r" b="b"/>
                  <a:pathLst>
                    <a:path w="3235624" h="5687392">
                      <a:moveTo>
                        <a:pt x="76200" y="4987924"/>
                      </a:moveTo>
                      <a:lnTo>
                        <a:pt x="81632" y="5004220"/>
                      </a:lnTo>
                      <a:lnTo>
                        <a:pt x="81632" y="5004220"/>
                      </a:lnTo>
                      <a:close/>
                      <a:moveTo>
                        <a:pt x="2025648" y="0"/>
                      </a:moveTo>
                      <a:lnTo>
                        <a:pt x="2111376" y="57148"/>
                      </a:lnTo>
                      <a:lnTo>
                        <a:pt x="2168524" y="190500"/>
                      </a:lnTo>
                      <a:lnTo>
                        <a:pt x="2273300" y="342900"/>
                      </a:lnTo>
                      <a:lnTo>
                        <a:pt x="2320924" y="409574"/>
                      </a:lnTo>
                      <a:lnTo>
                        <a:pt x="2406648" y="400048"/>
                      </a:lnTo>
                      <a:lnTo>
                        <a:pt x="2481604" y="433360"/>
                      </a:lnTo>
                      <a:lnTo>
                        <a:pt x="2484436" y="447674"/>
                      </a:lnTo>
                      <a:lnTo>
                        <a:pt x="2586036" y="523874"/>
                      </a:lnTo>
                      <a:lnTo>
                        <a:pt x="2725736" y="663574"/>
                      </a:lnTo>
                      <a:lnTo>
                        <a:pt x="2744786" y="815974"/>
                      </a:lnTo>
                      <a:lnTo>
                        <a:pt x="2748066" y="832376"/>
                      </a:lnTo>
                      <a:lnTo>
                        <a:pt x="2747944" y="832484"/>
                      </a:lnTo>
                      <a:lnTo>
                        <a:pt x="2481244" y="931544"/>
                      </a:lnTo>
                      <a:lnTo>
                        <a:pt x="2458384" y="1022984"/>
                      </a:lnTo>
                      <a:lnTo>
                        <a:pt x="2466004" y="1083944"/>
                      </a:lnTo>
                      <a:lnTo>
                        <a:pt x="2427904" y="1122044"/>
                      </a:lnTo>
                      <a:lnTo>
                        <a:pt x="2427904" y="1228724"/>
                      </a:lnTo>
                      <a:lnTo>
                        <a:pt x="2427904" y="1373504"/>
                      </a:lnTo>
                      <a:lnTo>
                        <a:pt x="2069764" y="1823084"/>
                      </a:lnTo>
                      <a:lnTo>
                        <a:pt x="2024044" y="2105024"/>
                      </a:lnTo>
                      <a:lnTo>
                        <a:pt x="2123104" y="2165984"/>
                      </a:lnTo>
                      <a:lnTo>
                        <a:pt x="2085004" y="2402204"/>
                      </a:lnTo>
                      <a:lnTo>
                        <a:pt x="2168824" y="2394584"/>
                      </a:lnTo>
                      <a:lnTo>
                        <a:pt x="2397424" y="2470784"/>
                      </a:lnTo>
                      <a:lnTo>
                        <a:pt x="2473624" y="2585084"/>
                      </a:lnTo>
                      <a:lnTo>
                        <a:pt x="2763184" y="2707004"/>
                      </a:lnTo>
                      <a:lnTo>
                        <a:pt x="2801284" y="2775584"/>
                      </a:lnTo>
                      <a:lnTo>
                        <a:pt x="2915584" y="2767964"/>
                      </a:lnTo>
                      <a:lnTo>
                        <a:pt x="2976544" y="2828924"/>
                      </a:lnTo>
                      <a:lnTo>
                        <a:pt x="3014644" y="2828924"/>
                      </a:lnTo>
                      <a:lnTo>
                        <a:pt x="3121324" y="2920364"/>
                      </a:lnTo>
                      <a:lnTo>
                        <a:pt x="3136564" y="3019424"/>
                      </a:lnTo>
                      <a:lnTo>
                        <a:pt x="3197524" y="2988944"/>
                      </a:lnTo>
                      <a:lnTo>
                        <a:pt x="3235624" y="3004184"/>
                      </a:lnTo>
                      <a:lnTo>
                        <a:pt x="3220384" y="3286124"/>
                      </a:lnTo>
                      <a:lnTo>
                        <a:pt x="3136564" y="3255644"/>
                      </a:lnTo>
                      <a:lnTo>
                        <a:pt x="3083224" y="3316604"/>
                      </a:lnTo>
                      <a:lnTo>
                        <a:pt x="3136564" y="3362324"/>
                      </a:lnTo>
                      <a:lnTo>
                        <a:pt x="3136564" y="3446144"/>
                      </a:lnTo>
                      <a:lnTo>
                        <a:pt x="3159424" y="3590924"/>
                      </a:lnTo>
                      <a:lnTo>
                        <a:pt x="3029884" y="3697604"/>
                      </a:lnTo>
                      <a:lnTo>
                        <a:pt x="2862244" y="3674744"/>
                      </a:lnTo>
                      <a:lnTo>
                        <a:pt x="3029884" y="3606164"/>
                      </a:lnTo>
                      <a:lnTo>
                        <a:pt x="2930824" y="3583304"/>
                      </a:lnTo>
                      <a:lnTo>
                        <a:pt x="2907964" y="3545204"/>
                      </a:lnTo>
                      <a:lnTo>
                        <a:pt x="2778424" y="3568064"/>
                      </a:lnTo>
                      <a:lnTo>
                        <a:pt x="2656504" y="3545204"/>
                      </a:lnTo>
                      <a:lnTo>
                        <a:pt x="2542204" y="3590924"/>
                      </a:lnTo>
                      <a:lnTo>
                        <a:pt x="2641264" y="3408044"/>
                      </a:lnTo>
                      <a:lnTo>
                        <a:pt x="2526964" y="3408044"/>
                      </a:lnTo>
                      <a:lnTo>
                        <a:pt x="2443144" y="3590924"/>
                      </a:lnTo>
                      <a:lnTo>
                        <a:pt x="2260264" y="3728084"/>
                      </a:lnTo>
                      <a:lnTo>
                        <a:pt x="2206924" y="3636644"/>
                      </a:lnTo>
                      <a:lnTo>
                        <a:pt x="2107864" y="3667124"/>
                      </a:lnTo>
                      <a:lnTo>
                        <a:pt x="2077384" y="3728084"/>
                      </a:lnTo>
                      <a:lnTo>
                        <a:pt x="2001184" y="3728084"/>
                      </a:lnTo>
                      <a:lnTo>
                        <a:pt x="1993564" y="3796664"/>
                      </a:lnTo>
                      <a:lnTo>
                        <a:pt x="1902124" y="3811904"/>
                      </a:lnTo>
                      <a:lnTo>
                        <a:pt x="1848784" y="3773804"/>
                      </a:lnTo>
                      <a:lnTo>
                        <a:pt x="1818304" y="3850004"/>
                      </a:lnTo>
                      <a:lnTo>
                        <a:pt x="1627804" y="3910964"/>
                      </a:lnTo>
                      <a:lnTo>
                        <a:pt x="1513504" y="3910964"/>
                      </a:lnTo>
                      <a:lnTo>
                        <a:pt x="1429684" y="3956684"/>
                      </a:lnTo>
                      <a:lnTo>
                        <a:pt x="1422064" y="4025264"/>
                      </a:lnTo>
                      <a:lnTo>
                        <a:pt x="1330624" y="4055744"/>
                      </a:lnTo>
                      <a:lnTo>
                        <a:pt x="1277284" y="4215764"/>
                      </a:lnTo>
                      <a:lnTo>
                        <a:pt x="1132504" y="4307204"/>
                      </a:lnTo>
                      <a:lnTo>
                        <a:pt x="1147744" y="4352924"/>
                      </a:lnTo>
                      <a:lnTo>
                        <a:pt x="1086784" y="4436744"/>
                      </a:lnTo>
                      <a:lnTo>
                        <a:pt x="1216324" y="4451984"/>
                      </a:lnTo>
                      <a:lnTo>
                        <a:pt x="1185844" y="4535804"/>
                      </a:lnTo>
                      <a:lnTo>
                        <a:pt x="1292524" y="4604384"/>
                      </a:lnTo>
                      <a:lnTo>
                        <a:pt x="1155364" y="4657724"/>
                      </a:lnTo>
                      <a:lnTo>
                        <a:pt x="1178224" y="4726304"/>
                      </a:lnTo>
                      <a:lnTo>
                        <a:pt x="1102024" y="4726304"/>
                      </a:lnTo>
                      <a:lnTo>
                        <a:pt x="1079164" y="4893944"/>
                      </a:lnTo>
                      <a:lnTo>
                        <a:pt x="919144" y="4970144"/>
                      </a:lnTo>
                      <a:lnTo>
                        <a:pt x="881044" y="5061584"/>
                      </a:lnTo>
                      <a:lnTo>
                        <a:pt x="759124" y="5084444"/>
                      </a:lnTo>
                      <a:lnTo>
                        <a:pt x="599104" y="5320664"/>
                      </a:lnTo>
                      <a:lnTo>
                        <a:pt x="530524" y="5488304"/>
                      </a:lnTo>
                      <a:lnTo>
                        <a:pt x="469564" y="5686424"/>
                      </a:lnTo>
                      <a:lnTo>
                        <a:pt x="464536" y="5687392"/>
                      </a:lnTo>
                      <a:lnTo>
                        <a:pt x="469900" y="5680076"/>
                      </a:lnTo>
                      <a:lnTo>
                        <a:pt x="381000" y="5622924"/>
                      </a:lnTo>
                      <a:lnTo>
                        <a:pt x="355600" y="5667372"/>
                      </a:lnTo>
                      <a:lnTo>
                        <a:pt x="266700" y="5641972"/>
                      </a:lnTo>
                      <a:lnTo>
                        <a:pt x="260348" y="5578476"/>
                      </a:lnTo>
                      <a:lnTo>
                        <a:pt x="171448" y="5546724"/>
                      </a:lnTo>
                      <a:lnTo>
                        <a:pt x="127000" y="5407024"/>
                      </a:lnTo>
                      <a:lnTo>
                        <a:pt x="0" y="5330824"/>
                      </a:lnTo>
                      <a:lnTo>
                        <a:pt x="6348" y="5133972"/>
                      </a:lnTo>
                      <a:lnTo>
                        <a:pt x="114300" y="5102224"/>
                      </a:lnTo>
                      <a:lnTo>
                        <a:pt x="81632" y="5004220"/>
                      </a:lnTo>
                      <a:lnTo>
                        <a:pt x="112324" y="4945196"/>
                      </a:lnTo>
                      <a:lnTo>
                        <a:pt x="184768" y="4953000"/>
                      </a:lnTo>
                      <a:lnTo>
                        <a:pt x="199054" y="4898228"/>
                      </a:lnTo>
                      <a:lnTo>
                        <a:pt x="265728" y="4883944"/>
                      </a:lnTo>
                      <a:lnTo>
                        <a:pt x="327642" y="4914900"/>
                      </a:lnTo>
                      <a:lnTo>
                        <a:pt x="349072" y="4900612"/>
                      </a:lnTo>
                      <a:lnTo>
                        <a:pt x="358598" y="4791076"/>
                      </a:lnTo>
                      <a:lnTo>
                        <a:pt x="370504" y="4779168"/>
                      </a:lnTo>
                      <a:lnTo>
                        <a:pt x="427654" y="4824412"/>
                      </a:lnTo>
                      <a:lnTo>
                        <a:pt x="468136" y="4762500"/>
                      </a:lnTo>
                      <a:lnTo>
                        <a:pt x="434798" y="4683916"/>
                      </a:lnTo>
                      <a:lnTo>
                        <a:pt x="465754" y="4638676"/>
                      </a:lnTo>
                      <a:lnTo>
                        <a:pt x="456342" y="4598668"/>
                      </a:lnTo>
                      <a:lnTo>
                        <a:pt x="458788" y="4595812"/>
                      </a:lnTo>
                      <a:lnTo>
                        <a:pt x="492124" y="4533900"/>
                      </a:lnTo>
                      <a:lnTo>
                        <a:pt x="549276" y="4519612"/>
                      </a:lnTo>
                      <a:lnTo>
                        <a:pt x="744536" y="4543424"/>
                      </a:lnTo>
                      <a:lnTo>
                        <a:pt x="711200" y="4338636"/>
                      </a:lnTo>
                      <a:lnTo>
                        <a:pt x="763588" y="4324348"/>
                      </a:lnTo>
                      <a:lnTo>
                        <a:pt x="758824" y="4286248"/>
                      </a:lnTo>
                      <a:lnTo>
                        <a:pt x="763588" y="4195764"/>
                      </a:lnTo>
                      <a:lnTo>
                        <a:pt x="763588" y="4124324"/>
                      </a:lnTo>
                      <a:lnTo>
                        <a:pt x="773112" y="4067172"/>
                      </a:lnTo>
                      <a:lnTo>
                        <a:pt x="773112" y="4038600"/>
                      </a:lnTo>
                      <a:lnTo>
                        <a:pt x="777876" y="3981448"/>
                      </a:lnTo>
                      <a:lnTo>
                        <a:pt x="715964" y="3952876"/>
                      </a:lnTo>
                      <a:lnTo>
                        <a:pt x="792164" y="3876676"/>
                      </a:lnTo>
                      <a:lnTo>
                        <a:pt x="777876" y="3829048"/>
                      </a:lnTo>
                      <a:lnTo>
                        <a:pt x="830264" y="3738564"/>
                      </a:lnTo>
                      <a:lnTo>
                        <a:pt x="706436" y="3548060"/>
                      </a:lnTo>
                      <a:lnTo>
                        <a:pt x="806448" y="3509964"/>
                      </a:lnTo>
                      <a:lnTo>
                        <a:pt x="806448" y="3462336"/>
                      </a:lnTo>
                      <a:lnTo>
                        <a:pt x="744536" y="3443288"/>
                      </a:lnTo>
                      <a:lnTo>
                        <a:pt x="673100" y="3243262"/>
                      </a:lnTo>
                      <a:lnTo>
                        <a:pt x="635000" y="3214688"/>
                      </a:lnTo>
                      <a:lnTo>
                        <a:pt x="701676" y="3138488"/>
                      </a:lnTo>
                      <a:lnTo>
                        <a:pt x="715964" y="3081336"/>
                      </a:lnTo>
                      <a:lnTo>
                        <a:pt x="811212" y="3033712"/>
                      </a:lnTo>
                      <a:lnTo>
                        <a:pt x="1054100" y="3000374"/>
                      </a:lnTo>
                      <a:lnTo>
                        <a:pt x="1073148" y="2924174"/>
                      </a:lnTo>
                      <a:lnTo>
                        <a:pt x="1135064" y="2833688"/>
                      </a:lnTo>
                      <a:lnTo>
                        <a:pt x="1092200" y="2819400"/>
                      </a:lnTo>
                      <a:lnTo>
                        <a:pt x="1096964" y="2771774"/>
                      </a:lnTo>
                      <a:lnTo>
                        <a:pt x="1096964" y="2733674"/>
                      </a:lnTo>
                      <a:lnTo>
                        <a:pt x="1068388" y="2705100"/>
                      </a:lnTo>
                      <a:lnTo>
                        <a:pt x="949324" y="2747962"/>
                      </a:lnTo>
                      <a:lnTo>
                        <a:pt x="944564" y="2671762"/>
                      </a:lnTo>
                      <a:lnTo>
                        <a:pt x="906464" y="2605088"/>
                      </a:lnTo>
                      <a:lnTo>
                        <a:pt x="858836" y="2605088"/>
                      </a:lnTo>
                      <a:lnTo>
                        <a:pt x="777876" y="2643188"/>
                      </a:lnTo>
                      <a:lnTo>
                        <a:pt x="758824" y="2590800"/>
                      </a:lnTo>
                      <a:lnTo>
                        <a:pt x="639764" y="2576512"/>
                      </a:lnTo>
                      <a:lnTo>
                        <a:pt x="611188" y="2533648"/>
                      </a:lnTo>
                      <a:lnTo>
                        <a:pt x="587376" y="2424112"/>
                      </a:lnTo>
                      <a:lnTo>
                        <a:pt x="639764" y="2305048"/>
                      </a:lnTo>
                      <a:lnTo>
                        <a:pt x="625476" y="2243136"/>
                      </a:lnTo>
                      <a:lnTo>
                        <a:pt x="663576" y="2224088"/>
                      </a:lnTo>
                      <a:lnTo>
                        <a:pt x="668336" y="2090736"/>
                      </a:lnTo>
                      <a:lnTo>
                        <a:pt x="620712" y="2062162"/>
                      </a:lnTo>
                      <a:lnTo>
                        <a:pt x="639764" y="2014536"/>
                      </a:lnTo>
                      <a:lnTo>
                        <a:pt x="620712" y="1985962"/>
                      </a:lnTo>
                      <a:lnTo>
                        <a:pt x="587376" y="1919288"/>
                      </a:lnTo>
                      <a:lnTo>
                        <a:pt x="585268" y="1922976"/>
                      </a:lnTo>
                      <a:lnTo>
                        <a:pt x="545764" y="1838324"/>
                      </a:lnTo>
                      <a:lnTo>
                        <a:pt x="568624" y="1784984"/>
                      </a:lnTo>
                      <a:lnTo>
                        <a:pt x="519940" y="1748470"/>
                      </a:lnTo>
                      <a:lnTo>
                        <a:pt x="688340" y="1678304"/>
                      </a:lnTo>
                      <a:lnTo>
                        <a:pt x="726440" y="1655444"/>
                      </a:lnTo>
                      <a:lnTo>
                        <a:pt x="695960" y="1571624"/>
                      </a:lnTo>
                      <a:lnTo>
                        <a:pt x="749300" y="1564004"/>
                      </a:lnTo>
                      <a:lnTo>
                        <a:pt x="810260" y="1457324"/>
                      </a:lnTo>
                      <a:lnTo>
                        <a:pt x="695960" y="1403984"/>
                      </a:lnTo>
                      <a:lnTo>
                        <a:pt x="756920" y="1350644"/>
                      </a:lnTo>
                      <a:lnTo>
                        <a:pt x="817880" y="1365884"/>
                      </a:lnTo>
                      <a:lnTo>
                        <a:pt x="901700" y="1358264"/>
                      </a:lnTo>
                      <a:lnTo>
                        <a:pt x="1130300" y="1449704"/>
                      </a:lnTo>
                      <a:lnTo>
                        <a:pt x="1267460" y="1449704"/>
                      </a:lnTo>
                      <a:lnTo>
                        <a:pt x="1511300" y="1335404"/>
                      </a:lnTo>
                      <a:lnTo>
                        <a:pt x="1572260" y="1167764"/>
                      </a:lnTo>
                      <a:lnTo>
                        <a:pt x="1648460" y="1114424"/>
                      </a:lnTo>
                      <a:lnTo>
                        <a:pt x="1701800" y="977264"/>
                      </a:lnTo>
                      <a:lnTo>
                        <a:pt x="1717040" y="771524"/>
                      </a:lnTo>
                      <a:lnTo>
                        <a:pt x="1793240" y="680084"/>
                      </a:lnTo>
                      <a:lnTo>
                        <a:pt x="1778000" y="481964"/>
                      </a:lnTo>
                      <a:lnTo>
                        <a:pt x="1823720" y="344804"/>
                      </a:lnTo>
                      <a:lnTo>
                        <a:pt x="1694180" y="253364"/>
                      </a:lnTo>
                      <a:lnTo>
                        <a:pt x="1702580" y="139948"/>
                      </a:lnTo>
                      <a:lnTo>
                        <a:pt x="1696144" y="142874"/>
                      </a:lnTo>
                      <a:lnTo>
                        <a:pt x="1694936" y="141666"/>
                      </a:lnTo>
                      <a:lnTo>
                        <a:pt x="1797048" y="95248"/>
                      </a:lnTo>
                      <a:lnTo>
                        <a:pt x="1930400" y="85724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926A62C3-9914-F760-1081-64F2E817825C}"/>
                    </a:ext>
                  </a:extLst>
                </p:cNvPr>
                <p:cNvSpPr/>
                <p:nvPr/>
              </p:nvSpPr>
              <p:spPr>
                <a:xfrm>
                  <a:off x="1648941" y="2135234"/>
                  <a:ext cx="537329" cy="773239"/>
                </a:xfrm>
                <a:custGeom>
                  <a:avLst/>
                  <a:gdLst>
                    <a:gd name="connsiteX0" fmla="*/ 1732790 w 2007426"/>
                    <a:gd name="connsiteY0" fmla="*/ 2596668 h 2888770"/>
                    <a:gd name="connsiteX1" fmla="*/ 1726822 w 2007426"/>
                    <a:gd name="connsiteY1" fmla="*/ 2668292 h 2888770"/>
                    <a:gd name="connsiteX2" fmla="*/ 1726822 w 2007426"/>
                    <a:gd name="connsiteY2" fmla="*/ 2668292 h 2888770"/>
                    <a:gd name="connsiteX3" fmla="*/ 828438 w 2007426"/>
                    <a:gd name="connsiteY3" fmla="*/ 0 h 2888770"/>
                    <a:gd name="connsiteX4" fmla="*/ 859666 w 2007426"/>
                    <a:gd name="connsiteY4" fmla="*/ 12218 h 2888770"/>
                    <a:gd name="connsiteX5" fmla="*/ 873954 w 2007426"/>
                    <a:gd name="connsiteY5" fmla="*/ 88418 h 2888770"/>
                    <a:gd name="connsiteX6" fmla="*/ 854902 w 2007426"/>
                    <a:gd name="connsiteY6" fmla="*/ 121756 h 2888770"/>
                    <a:gd name="connsiteX7" fmla="*/ 897766 w 2007426"/>
                    <a:gd name="connsiteY7" fmla="*/ 155094 h 2888770"/>
                    <a:gd name="connsiteX8" fmla="*/ 973966 w 2007426"/>
                    <a:gd name="connsiteY8" fmla="*/ 150330 h 2888770"/>
                    <a:gd name="connsiteX9" fmla="*/ 997778 w 2007426"/>
                    <a:gd name="connsiteY9" fmla="*/ 169382 h 2888770"/>
                    <a:gd name="connsiteX10" fmla="*/ 1040638 w 2007426"/>
                    <a:gd name="connsiteY10" fmla="*/ 155094 h 2888770"/>
                    <a:gd name="connsiteX11" fmla="*/ 1212090 w 2007426"/>
                    <a:gd name="connsiteY11" fmla="*/ 240818 h 2888770"/>
                    <a:gd name="connsiteX12" fmla="*/ 1183514 w 2007426"/>
                    <a:gd name="connsiteY12" fmla="*/ 393218 h 2888770"/>
                    <a:gd name="connsiteX13" fmla="*/ 1264478 w 2007426"/>
                    <a:gd name="connsiteY13" fmla="*/ 417030 h 2888770"/>
                    <a:gd name="connsiteX14" fmla="*/ 1369254 w 2007426"/>
                    <a:gd name="connsiteY14" fmla="*/ 488468 h 2888770"/>
                    <a:gd name="connsiteX15" fmla="*/ 1464502 w 2007426"/>
                    <a:gd name="connsiteY15" fmla="*/ 502756 h 2888770"/>
                    <a:gd name="connsiteX16" fmla="*/ 1478790 w 2007426"/>
                    <a:gd name="connsiteY16" fmla="*/ 436082 h 2888770"/>
                    <a:gd name="connsiteX17" fmla="*/ 1421638 w 2007426"/>
                    <a:gd name="connsiteY17" fmla="*/ 426556 h 2888770"/>
                    <a:gd name="connsiteX18" fmla="*/ 1412114 w 2007426"/>
                    <a:gd name="connsiteY18" fmla="*/ 383694 h 2888770"/>
                    <a:gd name="connsiteX19" fmla="*/ 1450214 w 2007426"/>
                    <a:gd name="connsiteY19" fmla="*/ 374168 h 2888770"/>
                    <a:gd name="connsiteX20" fmla="*/ 1435926 w 2007426"/>
                    <a:gd name="connsiteY20" fmla="*/ 326542 h 2888770"/>
                    <a:gd name="connsiteX21" fmla="*/ 1474026 w 2007426"/>
                    <a:gd name="connsiteY21" fmla="*/ 288442 h 2888770"/>
                    <a:gd name="connsiteX22" fmla="*/ 1507366 w 2007426"/>
                    <a:gd name="connsiteY22" fmla="*/ 321782 h 2888770"/>
                    <a:gd name="connsiteX23" fmla="*/ 1540702 w 2007426"/>
                    <a:gd name="connsiteY23" fmla="*/ 297968 h 2888770"/>
                    <a:gd name="connsiteX24" fmla="*/ 1593090 w 2007426"/>
                    <a:gd name="connsiteY24" fmla="*/ 321782 h 2888770"/>
                    <a:gd name="connsiteX25" fmla="*/ 1540702 w 2007426"/>
                    <a:gd name="connsiteY25" fmla="*/ 455130 h 2888770"/>
                    <a:gd name="connsiteX26" fmla="*/ 1655002 w 2007426"/>
                    <a:gd name="connsiteY26" fmla="*/ 440842 h 2888770"/>
                    <a:gd name="connsiteX27" fmla="*/ 1688338 w 2007426"/>
                    <a:gd name="connsiteY27" fmla="*/ 478942 h 2888770"/>
                    <a:gd name="connsiteX28" fmla="*/ 1688338 w 2007426"/>
                    <a:gd name="connsiteY28" fmla="*/ 512282 h 2888770"/>
                    <a:gd name="connsiteX29" fmla="*/ 1788354 w 2007426"/>
                    <a:gd name="connsiteY29" fmla="*/ 598006 h 2888770"/>
                    <a:gd name="connsiteX30" fmla="*/ 1778826 w 2007426"/>
                    <a:gd name="connsiteY30" fmla="*/ 678968 h 2888770"/>
                    <a:gd name="connsiteX31" fmla="*/ 1816926 w 2007426"/>
                    <a:gd name="connsiteY31" fmla="*/ 702782 h 2888770"/>
                    <a:gd name="connsiteX32" fmla="*/ 1816926 w 2007426"/>
                    <a:gd name="connsiteY32" fmla="*/ 745642 h 2888770"/>
                    <a:gd name="connsiteX33" fmla="*/ 1864554 w 2007426"/>
                    <a:gd name="connsiteY33" fmla="*/ 759930 h 2888770"/>
                    <a:gd name="connsiteX34" fmla="*/ 2007426 w 2007426"/>
                    <a:gd name="connsiteY34" fmla="*/ 921856 h 2888770"/>
                    <a:gd name="connsiteX35" fmla="*/ 1922974 w 2007426"/>
                    <a:gd name="connsiteY35" fmla="*/ 1025504 h 2888770"/>
                    <a:gd name="connsiteX36" fmla="*/ 1921702 w 2007426"/>
                    <a:gd name="connsiteY36" fmla="*/ 1021868 h 2888770"/>
                    <a:gd name="connsiteX37" fmla="*/ 1864554 w 2007426"/>
                    <a:gd name="connsiteY37" fmla="*/ 1021868 h 2888770"/>
                    <a:gd name="connsiteX38" fmla="*/ 1859790 w 2007426"/>
                    <a:gd name="connsiteY38" fmla="*/ 1121882 h 2888770"/>
                    <a:gd name="connsiteX39" fmla="*/ 1826454 w 2007426"/>
                    <a:gd name="connsiteY39" fmla="*/ 1155218 h 2888770"/>
                    <a:gd name="connsiteX40" fmla="*/ 1850266 w 2007426"/>
                    <a:gd name="connsiteY40" fmla="*/ 1231418 h 2888770"/>
                    <a:gd name="connsiteX41" fmla="*/ 1812166 w 2007426"/>
                    <a:gd name="connsiteY41" fmla="*/ 1250468 h 2888770"/>
                    <a:gd name="connsiteX42" fmla="*/ 1755014 w 2007426"/>
                    <a:gd name="connsiteY42" fmla="*/ 1283806 h 2888770"/>
                    <a:gd name="connsiteX43" fmla="*/ 1745490 w 2007426"/>
                    <a:gd name="connsiteY43" fmla="*/ 1326668 h 2888770"/>
                    <a:gd name="connsiteX44" fmla="*/ 1783590 w 2007426"/>
                    <a:gd name="connsiteY44" fmla="*/ 1388582 h 2888770"/>
                    <a:gd name="connsiteX45" fmla="*/ 1755014 w 2007426"/>
                    <a:gd name="connsiteY45" fmla="*/ 1417156 h 2888770"/>
                    <a:gd name="connsiteX46" fmla="*/ 1721678 w 2007426"/>
                    <a:gd name="connsiteY46" fmla="*/ 1583842 h 2888770"/>
                    <a:gd name="connsiteX47" fmla="*/ 1674054 w 2007426"/>
                    <a:gd name="connsiteY47" fmla="*/ 1674330 h 2888770"/>
                    <a:gd name="connsiteX48" fmla="*/ 1793114 w 2007426"/>
                    <a:gd name="connsiteY48" fmla="*/ 1688618 h 2888770"/>
                    <a:gd name="connsiteX49" fmla="*/ 1793114 w 2007426"/>
                    <a:gd name="connsiteY49" fmla="*/ 1736242 h 2888770"/>
                    <a:gd name="connsiteX50" fmla="*/ 1712154 w 2007426"/>
                    <a:gd name="connsiteY50" fmla="*/ 1826730 h 2888770"/>
                    <a:gd name="connsiteX51" fmla="*/ 1707390 w 2007426"/>
                    <a:gd name="connsiteY51" fmla="*/ 1898168 h 2888770"/>
                    <a:gd name="connsiteX52" fmla="*/ 1778828 w 2007426"/>
                    <a:gd name="connsiteY52" fmla="*/ 2017230 h 2888770"/>
                    <a:gd name="connsiteX53" fmla="*/ 1764540 w 2007426"/>
                    <a:gd name="connsiteY53" fmla="*/ 2060094 h 2888770"/>
                    <a:gd name="connsiteX54" fmla="*/ 1783590 w 2007426"/>
                    <a:gd name="connsiteY54" fmla="*/ 2074382 h 2888770"/>
                    <a:gd name="connsiteX55" fmla="*/ 1783590 w 2007426"/>
                    <a:gd name="connsiteY55" fmla="*/ 2260118 h 2888770"/>
                    <a:gd name="connsiteX56" fmla="*/ 1726440 w 2007426"/>
                    <a:gd name="connsiteY56" fmla="*/ 2355368 h 2888770"/>
                    <a:gd name="connsiteX57" fmla="*/ 1783590 w 2007426"/>
                    <a:gd name="connsiteY57" fmla="*/ 2417282 h 2888770"/>
                    <a:gd name="connsiteX58" fmla="*/ 1708802 w 2007426"/>
                    <a:gd name="connsiteY58" fmla="*/ 2482722 h 2888770"/>
                    <a:gd name="connsiteX59" fmla="*/ 1732790 w 2007426"/>
                    <a:gd name="connsiteY59" fmla="*/ 2596668 h 2888770"/>
                    <a:gd name="connsiteX60" fmla="*/ 1707390 w 2007426"/>
                    <a:gd name="connsiteY60" fmla="*/ 2476018 h 2888770"/>
                    <a:gd name="connsiteX61" fmla="*/ 1427990 w 2007426"/>
                    <a:gd name="connsiteY61" fmla="*/ 2514118 h 2888770"/>
                    <a:gd name="connsiteX62" fmla="*/ 1364490 w 2007426"/>
                    <a:gd name="connsiteY62" fmla="*/ 2583968 h 2888770"/>
                    <a:gd name="connsiteX63" fmla="*/ 1243840 w 2007426"/>
                    <a:gd name="connsiteY63" fmla="*/ 2679218 h 2888770"/>
                    <a:gd name="connsiteX64" fmla="*/ 1231140 w 2007426"/>
                    <a:gd name="connsiteY64" fmla="*/ 2609368 h 2888770"/>
                    <a:gd name="connsiteX65" fmla="*/ 1193040 w 2007426"/>
                    <a:gd name="connsiteY65" fmla="*/ 2571268 h 2888770"/>
                    <a:gd name="connsiteX66" fmla="*/ 1110490 w 2007426"/>
                    <a:gd name="connsiteY66" fmla="*/ 2609368 h 2888770"/>
                    <a:gd name="connsiteX67" fmla="*/ 989840 w 2007426"/>
                    <a:gd name="connsiteY67" fmla="*/ 2622068 h 2888770"/>
                    <a:gd name="connsiteX68" fmla="*/ 970790 w 2007426"/>
                    <a:gd name="connsiteY68" fmla="*/ 2660168 h 2888770"/>
                    <a:gd name="connsiteX69" fmla="*/ 767590 w 2007426"/>
                    <a:gd name="connsiteY69" fmla="*/ 2685568 h 2888770"/>
                    <a:gd name="connsiteX70" fmla="*/ 691390 w 2007426"/>
                    <a:gd name="connsiteY70" fmla="*/ 2742718 h 2888770"/>
                    <a:gd name="connsiteX71" fmla="*/ 608840 w 2007426"/>
                    <a:gd name="connsiteY71" fmla="*/ 2780818 h 2888770"/>
                    <a:gd name="connsiteX72" fmla="*/ 424690 w 2007426"/>
                    <a:gd name="connsiteY72" fmla="*/ 2774466 h 2888770"/>
                    <a:gd name="connsiteX73" fmla="*/ 373890 w 2007426"/>
                    <a:gd name="connsiteY73" fmla="*/ 2768118 h 2888770"/>
                    <a:gd name="connsiteX74" fmla="*/ 348490 w 2007426"/>
                    <a:gd name="connsiteY74" fmla="*/ 2831618 h 2888770"/>
                    <a:gd name="connsiteX75" fmla="*/ 259590 w 2007426"/>
                    <a:gd name="connsiteY75" fmla="*/ 2888770 h 2888770"/>
                    <a:gd name="connsiteX76" fmla="*/ 189740 w 2007426"/>
                    <a:gd name="connsiteY76" fmla="*/ 2857018 h 2888770"/>
                    <a:gd name="connsiteX77" fmla="*/ 113540 w 2007426"/>
                    <a:gd name="connsiteY77" fmla="*/ 2869718 h 2888770"/>
                    <a:gd name="connsiteX78" fmla="*/ 11940 w 2007426"/>
                    <a:gd name="connsiteY78" fmla="*/ 2825266 h 2888770"/>
                    <a:gd name="connsiteX79" fmla="*/ 0 w 2007426"/>
                    <a:gd name="connsiteY79" fmla="*/ 2735718 h 2888770"/>
                    <a:gd name="connsiteX80" fmla="*/ 83378 w 2007426"/>
                    <a:gd name="connsiteY80" fmla="*/ 2712554 h 2888770"/>
                    <a:gd name="connsiteX81" fmla="*/ 116714 w 2007426"/>
                    <a:gd name="connsiteY81" fmla="*/ 2726842 h 2888770"/>
                    <a:gd name="connsiteX82" fmla="*/ 178626 w 2007426"/>
                    <a:gd name="connsiteY82" fmla="*/ 2693506 h 2888770"/>
                    <a:gd name="connsiteX83" fmla="*/ 392938 w 2007426"/>
                    <a:gd name="connsiteY83" fmla="*/ 2622068 h 2888770"/>
                    <a:gd name="connsiteX84" fmla="*/ 421514 w 2007426"/>
                    <a:gd name="connsiteY84" fmla="*/ 2545868 h 2888770"/>
                    <a:gd name="connsiteX85" fmla="*/ 573914 w 2007426"/>
                    <a:gd name="connsiteY85" fmla="*/ 2422042 h 2888770"/>
                    <a:gd name="connsiteX86" fmla="*/ 688214 w 2007426"/>
                    <a:gd name="connsiteY86" fmla="*/ 2298218 h 2888770"/>
                    <a:gd name="connsiteX87" fmla="*/ 764414 w 2007426"/>
                    <a:gd name="connsiteY87" fmla="*/ 2250594 h 2888770"/>
                    <a:gd name="connsiteX88" fmla="*/ 821566 w 2007426"/>
                    <a:gd name="connsiteY88" fmla="*/ 2202968 h 2888770"/>
                    <a:gd name="connsiteX89" fmla="*/ 826326 w 2007426"/>
                    <a:gd name="connsiteY89" fmla="*/ 2064856 h 2888770"/>
                    <a:gd name="connsiteX90" fmla="*/ 921578 w 2007426"/>
                    <a:gd name="connsiteY90" fmla="*/ 1988656 h 2888770"/>
                    <a:gd name="connsiteX91" fmla="*/ 1007302 w 2007426"/>
                    <a:gd name="connsiteY91" fmla="*/ 1931506 h 2888770"/>
                    <a:gd name="connsiteX92" fmla="*/ 1031114 w 2007426"/>
                    <a:gd name="connsiteY92" fmla="*/ 1874356 h 2888770"/>
                    <a:gd name="connsiteX93" fmla="*/ 1045402 w 2007426"/>
                    <a:gd name="connsiteY93" fmla="*/ 1821968 h 2888770"/>
                    <a:gd name="connsiteX94" fmla="*/ 1078738 w 2007426"/>
                    <a:gd name="connsiteY94" fmla="*/ 1788630 h 2888770"/>
                    <a:gd name="connsiteX95" fmla="*/ 1078738 w 2007426"/>
                    <a:gd name="connsiteY95" fmla="*/ 1736242 h 2888770"/>
                    <a:gd name="connsiteX96" fmla="*/ 1026354 w 2007426"/>
                    <a:gd name="connsiteY96" fmla="*/ 1712430 h 2888770"/>
                    <a:gd name="connsiteX97" fmla="*/ 1026354 w 2007426"/>
                    <a:gd name="connsiteY97" fmla="*/ 1679094 h 2888770"/>
                    <a:gd name="connsiteX98" fmla="*/ 1016826 w 2007426"/>
                    <a:gd name="connsiteY98" fmla="*/ 1636230 h 2888770"/>
                    <a:gd name="connsiteX99" fmla="*/ 1069214 w 2007426"/>
                    <a:gd name="connsiteY99" fmla="*/ 1607656 h 2888770"/>
                    <a:gd name="connsiteX100" fmla="*/ 1088266 w 2007426"/>
                    <a:gd name="connsiteY100" fmla="*/ 1521930 h 2888770"/>
                    <a:gd name="connsiteX101" fmla="*/ 1007302 w 2007426"/>
                    <a:gd name="connsiteY101" fmla="*/ 1469542 h 2888770"/>
                    <a:gd name="connsiteX102" fmla="*/ 1012066 w 2007426"/>
                    <a:gd name="connsiteY102" fmla="*/ 1431442 h 2888770"/>
                    <a:gd name="connsiteX103" fmla="*/ 950154 w 2007426"/>
                    <a:gd name="connsiteY103" fmla="*/ 1417156 h 2888770"/>
                    <a:gd name="connsiteX104" fmla="*/ 978726 w 2007426"/>
                    <a:gd name="connsiteY104" fmla="*/ 1379056 h 2888770"/>
                    <a:gd name="connsiteX105" fmla="*/ 929322 w 2007426"/>
                    <a:gd name="connsiteY105" fmla="*/ 1303648 h 2888770"/>
                    <a:gd name="connsiteX106" fmla="*/ 970790 w 2007426"/>
                    <a:gd name="connsiteY106" fmla="*/ 1288568 h 2888770"/>
                    <a:gd name="connsiteX107" fmla="*/ 1091438 w 2007426"/>
                    <a:gd name="connsiteY107" fmla="*/ 1199668 h 2888770"/>
                    <a:gd name="connsiteX108" fmla="*/ 1097790 w 2007426"/>
                    <a:gd name="connsiteY108" fmla="*/ 1085368 h 2888770"/>
                    <a:gd name="connsiteX109" fmla="*/ 1046990 w 2007426"/>
                    <a:gd name="connsiteY109" fmla="*/ 1047268 h 2888770"/>
                    <a:gd name="connsiteX110" fmla="*/ 1059690 w 2007426"/>
                    <a:gd name="connsiteY110" fmla="*/ 996468 h 2888770"/>
                    <a:gd name="connsiteX111" fmla="*/ 1002538 w 2007426"/>
                    <a:gd name="connsiteY111" fmla="*/ 907568 h 2888770"/>
                    <a:gd name="connsiteX112" fmla="*/ 1021590 w 2007426"/>
                    <a:gd name="connsiteY112" fmla="*/ 748818 h 2888770"/>
                    <a:gd name="connsiteX113" fmla="*/ 1046990 w 2007426"/>
                    <a:gd name="connsiteY113" fmla="*/ 621818 h 2888770"/>
                    <a:gd name="connsiteX114" fmla="*/ 970790 w 2007426"/>
                    <a:gd name="connsiteY114" fmla="*/ 520218 h 2888770"/>
                    <a:gd name="connsiteX115" fmla="*/ 1008890 w 2007426"/>
                    <a:gd name="connsiteY115" fmla="*/ 501168 h 2888770"/>
                    <a:gd name="connsiteX116" fmla="*/ 1110490 w 2007426"/>
                    <a:gd name="connsiteY116" fmla="*/ 507518 h 2888770"/>
                    <a:gd name="connsiteX117" fmla="*/ 1116838 w 2007426"/>
                    <a:gd name="connsiteY117" fmla="*/ 463068 h 2888770"/>
                    <a:gd name="connsiteX118" fmla="*/ 1078738 w 2007426"/>
                    <a:gd name="connsiteY118" fmla="*/ 444018 h 2888770"/>
                    <a:gd name="connsiteX119" fmla="*/ 919990 w 2007426"/>
                    <a:gd name="connsiteY119" fmla="*/ 399568 h 2888770"/>
                    <a:gd name="connsiteX120" fmla="*/ 875538 w 2007426"/>
                    <a:gd name="connsiteY120" fmla="*/ 355118 h 2888770"/>
                    <a:gd name="connsiteX121" fmla="*/ 812038 w 2007426"/>
                    <a:gd name="connsiteY121" fmla="*/ 367818 h 2888770"/>
                    <a:gd name="connsiteX122" fmla="*/ 761238 w 2007426"/>
                    <a:gd name="connsiteY122" fmla="*/ 304318 h 2888770"/>
                    <a:gd name="connsiteX123" fmla="*/ 799338 w 2007426"/>
                    <a:gd name="connsiteY123" fmla="*/ 247168 h 2888770"/>
                    <a:gd name="connsiteX124" fmla="*/ 773938 w 2007426"/>
                    <a:gd name="connsiteY124" fmla="*/ 107468 h 2888770"/>
                    <a:gd name="connsiteX125" fmla="*/ 716790 w 2007426"/>
                    <a:gd name="connsiteY125" fmla="*/ 63018 h 2888770"/>
                    <a:gd name="connsiteX126" fmla="*/ 761238 w 2007426"/>
                    <a:gd name="connsiteY126" fmla="*/ 12218 h 2888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</a:cxnLst>
                  <a:rect l="l" t="t" r="r" b="b"/>
                  <a:pathLst>
                    <a:path w="2007426" h="2888770">
                      <a:moveTo>
                        <a:pt x="1732790" y="2596668"/>
                      </a:moveTo>
                      <a:lnTo>
                        <a:pt x="1726822" y="2668292"/>
                      </a:lnTo>
                      <a:lnTo>
                        <a:pt x="1726822" y="2668292"/>
                      </a:lnTo>
                      <a:close/>
                      <a:moveTo>
                        <a:pt x="828438" y="0"/>
                      </a:moveTo>
                      <a:lnTo>
                        <a:pt x="859666" y="12218"/>
                      </a:lnTo>
                      <a:lnTo>
                        <a:pt x="873954" y="88418"/>
                      </a:lnTo>
                      <a:lnTo>
                        <a:pt x="854902" y="121756"/>
                      </a:lnTo>
                      <a:lnTo>
                        <a:pt x="897766" y="155094"/>
                      </a:lnTo>
                      <a:lnTo>
                        <a:pt x="973966" y="150330"/>
                      </a:lnTo>
                      <a:lnTo>
                        <a:pt x="997778" y="169382"/>
                      </a:lnTo>
                      <a:lnTo>
                        <a:pt x="1040638" y="155094"/>
                      </a:lnTo>
                      <a:lnTo>
                        <a:pt x="1212090" y="240818"/>
                      </a:lnTo>
                      <a:lnTo>
                        <a:pt x="1183514" y="393218"/>
                      </a:lnTo>
                      <a:lnTo>
                        <a:pt x="1264478" y="417030"/>
                      </a:lnTo>
                      <a:lnTo>
                        <a:pt x="1369254" y="488468"/>
                      </a:lnTo>
                      <a:lnTo>
                        <a:pt x="1464502" y="502756"/>
                      </a:lnTo>
                      <a:lnTo>
                        <a:pt x="1478790" y="436082"/>
                      </a:lnTo>
                      <a:lnTo>
                        <a:pt x="1421638" y="426556"/>
                      </a:lnTo>
                      <a:lnTo>
                        <a:pt x="1412114" y="383694"/>
                      </a:lnTo>
                      <a:lnTo>
                        <a:pt x="1450214" y="374168"/>
                      </a:lnTo>
                      <a:lnTo>
                        <a:pt x="1435926" y="326542"/>
                      </a:lnTo>
                      <a:lnTo>
                        <a:pt x="1474026" y="288442"/>
                      </a:lnTo>
                      <a:lnTo>
                        <a:pt x="1507366" y="321782"/>
                      </a:lnTo>
                      <a:lnTo>
                        <a:pt x="1540702" y="297968"/>
                      </a:lnTo>
                      <a:lnTo>
                        <a:pt x="1593090" y="321782"/>
                      </a:lnTo>
                      <a:lnTo>
                        <a:pt x="1540702" y="455130"/>
                      </a:lnTo>
                      <a:lnTo>
                        <a:pt x="1655002" y="440842"/>
                      </a:lnTo>
                      <a:lnTo>
                        <a:pt x="1688338" y="478942"/>
                      </a:lnTo>
                      <a:lnTo>
                        <a:pt x="1688338" y="512282"/>
                      </a:lnTo>
                      <a:lnTo>
                        <a:pt x="1788354" y="598006"/>
                      </a:lnTo>
                      <a:lnTo>
                        <a:pt x="1778826" y="678968"/>
                      </a:lnTo>
                      <a:lnTo>
                        <a:pt x="1816926" y="702782"/>
                      </a:lnTo>
                      <a:lnTo>
                        <a:pt x="1816926" y="745642"/>
                      </a:lnTo>
                      <a:lnTo>
                        <a:pt x="1864554" y="759930"/>
                      </a:lnTo>
                      <a:lnTo>
                        <a:pt x="2007426" y="921856"/>
                      </a:lnTo>
                      <a:lnTo>
                        <a:pt x="1922974" y="1025504"/>
                      </a:lnTo>
                      <a:lnTo>
                        <a:pt x="1921702" y="1021868"/>
                      </a:lnTo>
                      <a:lnTo>
                        <a:pt x="1864554" y="1021868"/>
                      </a:lnTo>
                      <a:lnTo>
                        <a:pt x="1859790" y="1121882"/>
                      </a:lnTo>
                      <a:lnTo>
                        <a:pt x="1826454" y="1155218"/>
                      </a:lnTo>
                      <a:lnTo>
                        <a:pt x="1850266" y="1231418"/>
                      </a:lnTo>
                      <a:lnTo>
                        <a:pt x="1812166" y="1250468"/>
                      </a:lnTo>
                      <a:lnTo>
                        <a:pt x="1755014" y="1283806"/>
                      </a:lnTo>
                      <a:lnTo>
                        <a:pt x="1745490" y="1326668"/>
                      </a:lnTo>
                      <a:lnTo>
                        <a:pt x="1783590" y="1388582"/>
                      </a:lnTo>
                      <a:lnTo>
                        <a:pt x="1755014" y="1417156"/>
                      </a:lnTo>
                      <a:lnTo>
                        <a:pt x="1721678" y="1583842"/>
                      </a:lnTo>
                      <a:lnTo>
                        <a:pt x="1674054" y="1674330"/>
                      </a:lnTo>
                      <a:lnTo>
                        <a:pt x="1793114" y="1688618"/>
                      </a:lnTo>
                      <a:lnTo>
                        <a:pt x="1793114" y="1736242"/>
                      </a:lnTo>
                      <a:lnTo>
                        <a:pt x="1712154" y="1826730"/>
                      </a:lnTo>
                      <a:lnTo>
                        <a:pt x="1707390" y="1898168"/>
                      </a:lnTo>
                      <a:lnTo>
                        <a:pt x="1778828" y="2017230"/>
                      </a:lnTo>
                      <a:lnTo>
                        <a:pt x="1764540" y="2060094"/>
                      </a:lnTo>
                      <a:lnTo>
                        <a:pt x="1783590" y="2074382"/>
                      </a:lnTo>
                      <a:lnTo>
                        <a:pt x="1783590" y="2260118"/>
                      </a:lnTo>
                      <a:lnTo>
                        <a:pt x="1726440" y="2355368"/>
                      </a:lnTo>
                      <a:lnTo>
                        <a:pt x="1783590" y="2417282"/>
                      </a:lnTo>
                      <a:lnTo>
                        <a:pt x="1708802" y="2482722"/>
                      </a:lnTo>
                      <a:lnTo>
                        <a:pt x="1732790" y="2596668"/>
                      </a:lnTo>
                      <a:lnTo>
                        <a:pt x="1707390" y="2476018"/>
                      </a:lnTo>
                      <a:lnTo>
                        <a:pt x="1427990" y="2514118"/>
                      </a:lnTo>
                      <a:lnTo>
                        <a:pt x="1364490" y="2583968"/>
                      </a:lnTo>
                      <a:lnTo>
                        <a:pt x="1243840" y="2679218"/>
                      </a:lnTo>
                      <a:lnTo>
                        <a:pt x="1231140" y="2609368"/>
                      </a:lnTo>
                      <a:lnTo>
                        <a:pt x="1193040" y="2571268"/>
                      </a:lnTo>
                      <a:lnTo>
                        <a:pt x="1110490" y="2609368"/>
                      </a:lnTo>
                      <a:lnTo>
                        <a:pt x="989840" y="2622068"/>
                      </a:lnTo>
                      <a:lnTo>
                        <a:pt x="970790" y="2660168"/>
                      </a:lnTo>
                      <a:lnTo>
                        <a:pt x="767590" y="2685568"/>
                      </a:lnTo>
                      <a:lnTo>
                        <a:pt x="691390" y="2742718"/>
                      </a:lnTo>
                      <a:lnTo>
                        <a:pt x="608840" y="2780818"/>
                      </a:lnTo>
                      <a:lnTo>
                        <a:pt x="424690" y="2774466"/>
                      </a:lnTo>
                      <a:lnTo>
                        <a:pt x="373890" y="2768118"/>
                      </a:lnTo>
                      <a:lnTo>
                        <a:pt x="348490" y="2831618"/>
                      </a:lnTo>
                      <a:lnTo>
                        <a:pt x="259590" y="2888770"/>
                      </a:lnTo>
                      <a:lnTo>
                        <a:pt x="189740" y="2857018"/>
                      </a:lnTo>
                      <a:lnTo>
                        <a:pt x="113540" y="2869718"/>
                      </a:lnTo>
                      <a:lnTo>
                        <a:pt x="11940" y="2825266"/>
                      </a:lnTo>
                      <a:lnTo>
                        <a:pt x="0" y="2735718"/>
                      </a:lnTo>
                      <a:lnTo>
                        <a:pt x="83378" y="2712554"/>
                      </a:lnTo>
                      <a:lnTo>
                        <a:pt x="116714" y="2726842"/>
                      </a:lnTo>
                      <a:lnTo>
                        <a:pt x="178626" y="2693506"/>
                      </a:lnTo>
                      <a:lnTo>
                        <a:pt x="392938" y="2622068"/>
                      </a:lnTo>
                      <a:lnTo>
                        <a:pt x="421514" y="2545868"/>
                      </a:lnTo>
                      <a:lnTo>
                        <a:pt x="573914" y="2422042"/>
                      </a:lnTo>
                      <a:lnTo>
                        <a:pt x="688214" y="2298218"/>
                      </a:lnTo>
                      <a:lnTo>
                        <a:pt x="764414" y="2250594"/>
                      </a:lnTo>
                      <a:lnTo>
                        <a:pt x="821566" y="2202968"/>
                      </a:lnTo>
                      <a:lnTo>
                        <a:pt x="826326" y="2064856"/>
                      </a:lnTo>
                      <a:lnTo>
                        <a:pt x="921578" y="1988656"/>
                      </a:lnTo>
                      <a:lnTo>
                        <a:pt x="1007302" y="1931506"/>
                      </a:lnTo>
                      <a:lnTo>
                        <a:pt x="1031114" y="1874356"/>
                      </a:lnTo>
                      <a:lnTo>
                        <a:pt x="1045402" y="1821968"/>
                      </a:lnTo>
                      <a:lnTo>
                        <a:pt x="1078738" y="1788630"/>
                      </a:lnTo>
                      <a:lnTo>
                        <a:pt x="1078738" y="1736242"/>
                      </a:lnTo>
                      <a:lnTo>
                        <a:pt x="1026354" y="1712430"/>
                      </a:lnTo>
                      <a:lnTo>
                        <a:pt x="1026354" y="1679094"/>
                      </a:lnTo>
                      <a:lnTo>
                        <a:pt x="1016826" y="1636230"/>
                      </a:lnTo>
                      <a:lnTo>
                        <a:pt x="1069214" y="1607656"/>
                      </a:lnTo>
                      <a:lnTo>
                        <a:pt x="1088266" y="1521930"/>
                      </a:lnTo>
                      <a:lnTo>
                        <a:pt x="1007302" y="1469542"/>
                      </a:lnTo>
                      <a:lnTo>
                        <a:pt x="1012066" y="1431442"/>
                      </a:lnTo>
                      <a:lnTo>
                        <a:pt x="950154" y="1417156"/>
                      </a:lnTo>
                      <a:lnTo>
                        <a:pt x="978726" y="1379056"/>
                      </a:lnTo>
                      <a:lnTo>
                        <a:pt x="929322" y="1303648"/>
                      </a:lnTo>
                      <a:lnTo>
                        <a:pt x="970790" y="1288568"/>
                      </a:lnTo>
                      <a:lnTo>
                        <a:pt x="1091438" y="1199668"/>
                      </a:lnTo>
                      <a:lnTo>
                        <a:pt x="1097790" y="1085368"/>
                      </a:lnTo>
                      <a:lnTo>
                        <a:pt x="1046990" y="1047268"/>
                      </a:lnTo>
                      <a:lnTo>
                        <a:pt x="1059690" y="996468"/>
                      </a:lnTo>
                      <a:lnTo>
                        <a:pt x="1002538" y="907568"/>
                      </a:lnTo>
                      <a:lnTo>
                        <a:pt x="1021590" y="748818"/>
                      </a:lnTo>
                      <a:lnTo>
                        <a:pt x="1046990" y="621818"/>
                      </a:lnTo>
                      <a:lnTo>
                        <a:pt x="970790" y="520218"/>
                      </a:lnTo>
                      <a:lnTo>
                        <a:pt x="1008890" y="501168"/>
                      </a:lnTo>
                      <a:lnTo>
                        <a:pt x="1110490" y="507518"/>
                      </a:lnTo>
                      <a:lnTo>
                        <a:pt x="1116838" y="463068"/>
                      </a:lnTo>
                      <a:lnTo>
                        <a:pt x="1078738" y="444018"/>
                      </a:lnTo>
                      <a:lnTo>
                        <a:pt x="919990" y="399568"/>
                      </a:lnTo>
                      <a:lnTo>
                        <a:pt x="875538" y="355118"/>
                      </a:lnTo>
                      <a:lnTo>
                        <a:pt x="812038" y="367818"/>
                      </a:lnTo>
                      <a:lnTo>
                        <a:pt x="761238" y="304318"/>
                      </a:lnTo>
                      <a:lnTo>
                        <a:pt x="799338" y="247168"/>
                      </a:lnTo>
                      <a:lnTo>
                        <a:pt x="773938" y="107468"/>
                      </a:lnTo>
                      <a:lnTo>
                        <a:pt x="716790" y="63018"/>
                      </a:lnTo>
                      <a:lnTo>
                        <a:pt x="761238" y="12218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55EF6A61-A7B3-5126-F71C-48182868CA34}"/>
                    </a:ext>
                  </a:extLst>
                </p:cNvPr>
                <p:cNvSpPr/>
                <p:nvPr/>
              </p:nvSpPr>
              <p:spPr>
                <a:xfrm>
                  <a:off x="1446473" y="1409331"/>
                  <a:ext cx="982966" cy="1068265"/>
                </a:xfrm>
                <a:custGeom>
                  <a:avLst/>
                  <a:gdLst>
                    <a:gd name="connsiteX0" fmla="*/ 1162050 w 3672300"/>
                    <a:gd name="connsiteY0" fmla="*/ 0 h 3990974"/>
                    <a:gd name="connsiteX1" fmla="*/ 1346200 w 3672300"/>
                    <a:gd name="connsiteY1" fmla="*/ 177800 h 3990974"/>
                    <a:gd name="connsiteX2" fmla="*/ 1339850 w 3672300"/>
                    <a:gd name="connsiteY2" fmla="*/ 215900 h 3990974"/>
                    <a:gd name="connsiteX3" fmla="*/ 1403350 w 3672300"/>
                    <a:gd name="connsiteY3" fmla="*/ 292100 h 3990974"/>
                    <a:gd name="connsiteX4" fmla="*/ 1371600 w 3672300"/>
                    <a:gd name="connsiteY4" fmla="*/ 374650 h 3990974"/>
                    <a:gd name="connsiteX5" fmla="*/ 1257300 w 3672300"/>
                    <a:gd name="connsiteY5" fmla="*/ 425450 h 3990974"/>
                    <a:gd name="connsiteX6" fmla="*/ 1231900 w 3672300"/>
                    <a:gd name="connsiteY6" fmla="*/ 457200 h 3990974"/>
                    <a:gd name="connsiteX7" fmla="*/ 1212850 w 3672300"/>
                    <a:gd name="connsiteY7" fmla="*/ 520700 h 3990974"/>
                    <a:gd name="connsiteX8" fmla="*/ 1219200 w 3672300"/>
                    <a:gd name="connsiteY8" fmla="*/ 546100 h 3990974"/>
                    <a:gd name="connsiteX9" fmla="*/ 1073150 w 3672300"/>
                    <a:gd name="connsiteY9" fmla="*/ 723900 h 3990974"/>
                    <a:gd name="connsiteX10" fmla="*/ 1028700 w 3672300"/>
                    <a:gd name="connsiteY10" fmla="*/ 762000 h 3990974"/>
                    <a:gd name="connsiteX11" fmla="*/ 1035050 w 3672300"/>
                    <a:gd name="connsiteY11" fmla="*/ 869950 h 3990974"/>
                    <a:gd name="connsiteX12" fmla="*/ 1073150 w 3672300"/>
                    <a:gd name="connsiteY12" fmla="*/ 869950 h 3990974"/>
                    <a:gd name="connsiteX13" fmla="*/ 1085850 w 3672300"/>
                    <a:gd name="connsiteY13" fmla="*/ 812800 h 3990974"/>
                    <a:gd name="connsiteX14" fmla="*/ 1143000 w 3672300"/>
                    <a:gd name="connsiteY14" fmla="*/ 787400 h 3990974"/>
                    <a:gd name="connsiteX15" fmla="*/ 1143000 w 3672300"/>
                    <a:gd name="connsiteY15" fmla="*/ 730250 h 3990974"/>
                    <a:gd name="connsiteX16" fmla="*/ 1231900 w 3672300"/>
                    <a:gd name="connsiteY16" fmla="*/ 679450 h 3990974"/>
                    <a:gd name="connsiteX17" fmla="*/ 1231900 w 3672300"/>
                    <a:gd name="connsiteY17" fmla="*/ 736600 h 3990974"/>
                    <a:gd name="connsiteX18" fmla="*/ 1276350 w 3672300"/>
                    <a:gd name="connsiteY18" fmla="*/ 793750 h 3990974"/>
                    <a:gd name="connsiteX19" fmla="*/ 1263650 w 3672300"/>
                    <a:gd name="connsiteY19" fmla="*/ 838200 h 3990974"/>
                    <a:gd name="connsiteX20" fmla="*/ 1193800 w 3672300"/>
                    <a:gd name="connsiteY20" fmla="*/ 819150 h 3990974"/>
                    <a:gd name="connsiteX21" fmla="*/ 1181100 w 3672300"/>
                    <a:gd name="connsiteY21" fmla="*/ 857250 h 3990974"/>
                    <a:gd name="connsiteX22" fmla="*/ 1219200 w 3672300"/>
                    <a:gd name="connsiteY22" fmla="*/ 895350 h 3990974"/>
                    <a:gd name="connsiteX23" fmla="*/ 1276350 w 3672300"/>
                    <a:gd name="connsiteY23" fmla="*/ 895350 h 3990974"/>
                    <a:gd name="connsiteX24" fmla="*/ 1333500 w 3672300"/>
                    <a:gd name="connsiteY24" fmla="*/ 971550 h 3990974"/>
                    <a:gd name="connsiteX25" fmla="*/ 1428750 w 3672300"/>
                    <a:gd name="connsiteY25" fmla="*/ 971550 h 3990974"/>
                    <a:gd name="connsiteX26" fmla="*/ 1460500 w 3672300"/>
                    <a:gd name="connsiteY26" fmla="*/ 958850 h 3990974"/>
                    <a:gd name="connsiteX27" fmla="*/ 1466850 w 3672300"/>
                    <a:gd name="connsiteY27" fmla="*/ 1009650 h 3990974"/>
                    <a:gd name="connsiteX28" fmla="*/ 1428750 w 3672300"/>
                    <a:gd name="connsiteY28" fmla="*/ 1174750 h 3990974"/>
                    <a:gd name="connsiteX29" fmla="*/ 1485900 w 3672300"/>
                    <a:gd name="connsiteY29" fmla="*/ 1143000 h 3990974"/>
                    <a:gd name="connsiteX30" fmla="*/ 1517650 w 3672300"/>
                    <a:gd name="connsiteY30" fmla="*/ 1060450 h 3990974"/>
                    <a:gd name="connsiteX31" fmla="*/ 1644650 w 3672300"/>
                    <a:gd name="connsiteY31" fmla="*/ 1092200 h 3990974"/>
                    <a:gd name="connsiteX32" fmla="*/ 1657350 w 3672300"/>
                    <a:gd name="connsiteY32" fmla="*/ 1041400 h 3990974"/>
                    <a:gd name="connsiteX33" fmla="*/ 1530350 w 3672300"/>
                    <a:gd name="connsiteY33" fmla="*/ 990600 h 3990974"/>
                    <a:gd name="connsiteX34" fmla="*/ 1511300 w 3672300"/>
                    <a:gd name="connsiteY34" fmla="*/ 895350 h 3990974"/>
                    <a:gd name="connsiteX35" fmla="*/ 1765300 w 3672300"/>
                    <a:gd name="connsiteY35" fmla="*/ 762000 h 3990974"/>
                    <a:gd name="connsiteX36" fmla="*/ 1809750 w 3672300"/>
                    <a:gd name="connsiteY36" fmla="*/ 717550 h 3990974"/>
                    <a:gd name="connsiteX37" fmla="*/ 1841500 w 3672300"/>
                    <a:gd name="connsiteY37" fmla="*/ 755650 h 3990974"/>
                    <a:gd name="connsiteX38" fmla="*/ 1930400 w 3672300"/>
                    <a:gd name="connsiteY38" fmla="*/ 806450 h 3990974"/>
                    <a:gd name="connsiteX39" fmla="*/ 1931006 w 3672300"/>
                    <a:gd name="connsiteY39" fmla="*/ 830068 h 3990974"/>
                    <a:gd name="connsiteX40" fmla="*/ 1831340 w 3672300"/>
                    <a:gd name="connsiteY40" fmla="*/ 956310 h 3990974"/>
                    <a:gd name="connsiteX41" fmla="*/ 1877060 w 3672300"/>
                    <a:gd name="connsiteY41" fmla="*/ 1055370 h 3990974"/>
                    <a:gd name="connsiteX42" fmla="*/ 1861820 w 3672300"/>
                    <a:gd name="connsiteY42" fmla="*/ 1177290 h 3990974"/>
                    <a:gd name="connsiteX43" fmla="*/ 2044700 w 3672300"/>
                    <a:gd name="connsiteY43" fmla="*/ 1337310 h 3990974"/>
                    <a:gd name="connsiteX44" fmla="*/ 2059940 w 3672300"/>
                    <a:gd name="connsiteY44" fmla="*/ 1489710 h 3990974"/>
                    <a:gd name="connsiteX45" fmla="*/ 2341880 w 3672300"/>
                    <a:gd name="connsiteY45" fmla="*/ 1527810 h 3990974"/>
                    <a:gd name="connsiteX46" fmla="*/ 2524760 w 3672300"/>
                    <a:gd name="connsiteY46" fmla="*/ 1581150 h 3990974"/>
                    <a:gd name="connsiteX47" fmla="*/ 2593340 w 3672300"/>
                    <a:gd name="connsiteY47" fmla="*/ 1619250 h 3990974"/>
                    <a:gd name="connsiteX48" fmla="*/ 2646680 w 3672300"/>
                    <a:gd name="connsiteY48" fmla="*/ 1588770 h 3990974"/>
                    <a:gd name="connsiteX49" fmla="*/ 2722880 w 3672300"/>
                    <a:gd name="connsiteY49" fmla="*/ 1565910 h 3990974"/>
                    <a:gd name="connsiteX50" fmla="*/ 2799080 w 3672300"/>
                    <a:gd name="connsiteY50" fmla="*/ 1604010 h 3990974"/>
                    <a:gd name="connsiteX51" fmla="*/ 2805574 w 3672300"/>
                    <a:gd name="connsiteY51" fmla="*/ 1598006 h 3990974"/>
                    <a:gd name="connsiteX52" fmla="*/ 2806700 w 3672300"/>
                    <a:gd name="connsiteY52" fmla="*/ 1604010 h 3990974"/>
                    <a:gd name="connsiteX53" fmla="*/ 2951480 w 3672300"/>
                    <a:gd name="connsiteY53" fmla="*/ 1764030 h 3990974"/>
                    <a:gd name="connsiteX54" fmla="*/ 2989580 w 3672300"/>
                    <a:gd name="connsiteY54" fmla="*/ 1870710 h 3990974"/>
                    <a:gd name="connsiteX55" fmla="*/ 3103880 w 3672300"/>
                    <a:gd name="connsiteY55" fmla="*/ 1863090 h 3990974"/>
                    <a:gd name="connsiteX56" fmla="*/ 2989580 w 3672300"/>
                    <a:gd name="connsiteY56" fmla="*/ 2099310 h 3990974"/>
                    <a:gd name="connsiteX57" fmla="*/ 3088640 w 3672300"/>
                    <a:gd name="connsiteY57" fmla="*/ 2343150 h 3990974"/>
                    <a:gd name="connsiteX58" fmla="*/ 3020060 w 3672300"/>
                    <a:gd name="connsiteY58" fmla="*/ 2686050 h 3990974"/>
                    <a:gd name="connsiteX59" fmla="*/ 2966720 w 3672300"/>
                    <a:gd name="connsiteY59" fmla="*/ 2731770 h 3990974"/>
                    <a:gd name="connsiteX60" fmla="*/ 3035300 w 3672300"/>
                    <a:gd name="connsiteY60" fmla="*/ 2868930 h 3990974"/>
                    <a:gd name="connsiteX61" fmla="*/ 3004820 w 3672300"/>
                    <a:gd name="connsiteY61" fmla="*/ 2937510 h 3990974"/>
                    <a:gd name="connsiteX62" fmla="*/ 3058160 w 3672300"/>
                    <a:gd name="connsiteY62" fmla="*/ 2960370 h 3990974"/>
                    <a:gd name="connsiteX63" fmla="*/ 3088640 w 3672300"/>
                    <a:gd name="connsiteY63" fmla="*/ 3028950 h 3990974"/>
                    <a:gd name="connsiteX64" fmla="*/ 3149600 w 3672300"/>
                    <a:gd name="connsiteY64" fmla="*/ 3097530 h 3990974"/>
                    <a:gd name="connsiteX65" fmla="*/ 3111500 w 3672300"/>
                    <a:gd name="connsiteY65" fmla="*/ 3303270 h 3990974"/>
                    <a:gd name="connsiteX66" fmla="*/ 3202940 w 3672300"/>
                    <a:gd name="connsiteY66" fmla="*/ 3371850 h 3990974"/>
                    <a:gd name="connsiteX67" fmla="*/ 3324860 w 3672300"/>
                    <a:gd name="connsiteY67" fmla="*/ 3326130 h 3990974"/>
                    <a:gd name="connsiteX68" fmla="*/ 3332480 w 3672300"/>
                    <a:gd name="connsiteY68" fmla="*/ 3425190 h 3990974"/>
                    <a:gd name="connsiteX69" fmla="*/ 3431540 w 3672300"/>
                    <a:gd name="connsiteY69" fmla="*/ 3463290 h 3990974"/>
                    <a:gd name="connsiteX70" fmla="*/ 3538220 w 3672300"/>
                    <a:gd name="connsiteY70" fmla="*/ 3501390 h 3990974"/>
                    <a:gd name="connsiteX71" fmla="*/ 3538220 w 3672300"/>
                    <a:gd name="connsiteY71" fmla="*/ 3547110 h 3990974"/>
                    <a:gd name="connsiteX72" fmla="*/ 3583940 w 3672300"/>
                    <a:gd name="connsiteY72" fmla="*/ 3577590 h 3990974"/>
                    <a:gd name="connsiteX73" fmla="*/ 3553460 w 3672300"/>
                    <a:gd name="connsiteY73" fmla="*/ 3623310 h 3990974"/>
                    <a:gd name="connsiteX74" fmla="*/ 3591560 w 3672300"/>
                    <a:gd name="connsiteY74" fmla="*/ 3707130 h 3990974"/>
                    <a:gd name="connsiteX75" fmla="*/ 3604624 w 3672300"/>
                    <a:gd name="connsiteY75" fmla="*/ 3701686 h 3990974"/>
                    <a:gd name="connsiteX76" fmla="*/ 3652520 w 3672300"/>
                    <a:gd name="connsiteY76" fmla="*/ 3737610 h 3990974"/>
                    <a:gd name="connsiteX77" fmla="*/ 3629660 w 3672300"/>
                    <a:gd name="connsiteY77" fmla="*/ 3790950 h 3990974"/>
                    <a:gd name="connsiteX78" fmla="*/ 3669164 w 3672300"/>
                    <a:gd name="connsiteY78" fmla="*/ 3875602 h 3990974"/>
                    <a:gd name="connsiteX79" fmla="*/ 3671272 w 3672300"/>
                    <a:gd name="connsiteY79" fmla="*/ 3871914 h 3990974"/>
                    <a:gd name="connsiteX80" fmla="*/ 3672300 w 3672300"/>
                    <a:gd name="connsiteY80" fmla="*/ 3873972 h 3990974"/>
                    <a:gd name="connsiteX81" fmla="*/ 3616324 w 3672300"/>
                    <a:gd name="connsiteY81" fmla="*/ 3971926 h 3990974"/>
                    <a:gd name="connsiteX82" fmla="*/ 3568700 w 3672300"/>
                    <a:gd name="connsiteY82" fmla="*/ 3976688 h 3990974"/>
                    <a:gd name="connsiteX83" fmla="*/ 3540124 w 3672300"/>
                    <a:gd name="connsiteY83" fmla="*/ 3962400 h 3990974"/>
                    <a:gd name="connsiteX84" fmla="*/ 3468688 w 3672300"/>
                    <a:gd name="connsiteY84" fmla="*/ 3957638 h 3990974"/>
                    <a:gd name="connsiteX85" fmla="*/ 3444876 w 3672300"/>
                    <a:gd name="connsiteY85" fmla="*/ 3876674 h 3990974"/>
                    <a:gd name="connsiteX86" fmla="*/ 3387724 w 3672300"/>
                    <a:gd name="connsiteY86" fmla="*/ 3862388 h 3990974"/>
                    <a:gd name="connsiteX87" fmla="*/ 3297238 w 3672300"/>
                    <a:gd name="connsiteY87" fmla="*/ 3871914 h 3990974"/>
                    <a:gd name="connsiteX88" fmla="*/ 3249612 w 3672300"/>
                    <a:gd name="connsiteY88" fmla="*/ 3838574 h 3990974"/>
                    <a:gd name="connsiteX89" fmla="*/ 3178176 w 3672300"/>
                    <a:gd name="connsiteY89" fmla="*/ 3976688 h 3990974"/>
                    <a:gd name="connsiteX90" fmla="*/ 3011488 w 3672300"/>
                    <a:gd name="connsiteY90" fmla="*/ 3990974 h 3990974"/>
                    <a:gd name="connsiteX91" fmla="*/ 2930524 w 3672300"/>
                    <a:gd name="connsiteY91" fmla="*/ 3948114 h 3990974"/>
                    <a:gd name="connsiteX92" fmla="*/ 2759076 w 3672300"/>
                    <a:gd name="connsiteY92" fmla="*/ 3905250 h 3990974"/>
                    <a:gd name="connsiteX93" fmla="*/ 2744788 w 3672300"/>
                    <a:gd name="connsiteY93" fmla="*/ 3852862 h 3990974"/>
                    <a:gd name="connsiteX94" fmla="*/ 2711450 w 3672300"/>
                    <a:gd name="connsiteY94" fmla="*/ 3829050 h 3990974"/>
                    <a:gd name="connsiteX95" fmla="*/ 2679384 w 3672300"/>
                    <a:gd name="connsiteY95" fmla="*/ 3737436 h 3990974"/>
                    <a:gd name="connsiteX96" fmla="*/ 2763836 w 3672300"/>
                    <a:gd name="connsiteY96" fmla="*/ 3633788 h 3990974"/>
                    <a:gd name="connsiteX97" fmla="*/ 2620964 w 3672300"/>
                    <a:gd name="connsiteY97" fmla="*/ 3471862 h 3990974"/>
                    <a:gd name="connsiteX98" fmla="*/ 2573336 w 3672300"/>
                    <a:gd name="connsiteY98" fmla="*/ 3457574 h 3990974"/>
                    <a:gd name="connsiteX99" fmla="*/ 2573336 w 3672300"/>
                    <a:gd name="connsiteY99" fmla="*/ 3414714 h 3990974"/>
                    <a:gd name="connsiteX100" fmla="*/ 2535236 w 3672300"/>
                    <a:gd name="connsiteY100" fmla="*/ 3390900 h 3990974"/>
                    <a:gd name="connsiteX101" fmla="*/ 2544764 w 3672300"/>
                    <a:gd name="connsiteY101" fmla="*/ 3309938 h 3990974"/>
                    <a:gd name="connsiteX102" fmla="*/ 2444748 w 3672300"/>
                    <a:gd name="connsiteY102" fmla="*/ 3224214 h 3990974"/>
                    <a:gd name="connsiteX103" fmla="*/ 2444748 w 3672300"/>
                    <a:gd name="connsiteY103" fmla="*/ 3190874 h 3990974"/>
                    <a:gd name="connsiteX104" fmla="*/ 2411412 w 3672300"/>
                    <a:gd name="connsiteY104" fmla="*/ 3152774 h 3990974"/>
                    <a:gd name="connsiteX105" fmla="*/ 2297112 w 3672300"/>
                    <a:gd name="connsiteY105" fmla="*/ 3167062 h 3990974"/>
                    <a:gd name="connsiteX106" fmla="*/ 2349500 w 3672300"/>
                    <a:gd name="connsiteY106" fmla="*/ 3033714 h 3990974"/>
                    <a:gd name="connsiteX107" fmla="*/ 2297112 w 3672300"/>
                    <a:gd name="connsiteY107" fmla="*/ 3009900 h 3990974"/>
                    <a:gd name="connsiteX108" fmla="*/ 2263776 w 3672300"/>
                    <a:gd name="connsiteY108" fmla="*/ 3033714 h 3990974"/>
                    <a:gd name="connsiteX109" fmla="*/ 2230436 w 3672300"/>
                    <a:gd name="connsiteY109" fmla="*/ 3000374 h 3990974"/>
                    <a:gd name="connsiteX110" fmla="*/ 2192336 w 3672300"/>
                    <a:gd name="connsiteY110" fmla="*/ 3038474 h 3990974"/>
                    <a:gd name="connsiteX111" fmla="*/ 2206624 w 3672300"/>
                    <a:gd name="connsiteY111" fmla="*/ 3086100 h 3990974"/>
                    <a:gd name="connsiteX112" fmla="*/ 2168524 w 3672300"/>
                    <a:gd name="connsiteY112" fmla="*/ 3095626 h 3990974"/>
                    <a:gd name="connsiteX113" fmla="*/ 2178048 w 3672300"/>
                    <a:gd name="connsiteY113" fmla="*/ 3138488 h 3990974"/>
                    <a:gd name="connsiteX114" fmla="*/ 2235200 w 3672300"/>
                    <a:gd name="connsiteY114" fmla="*/ 3148014 h 3990974"/>
                    <a:gd name="connsiteX115" fmla="*/ 2220912 w 3672300"/>
                    <a:gd name="connsiteY115" fmla="*/ 3214688 h 3990974"/>
                    <a:gd name="connsiteX116" fmla="*/ 2125664 w 3672300"/>
                    <a:gd name="connsiteY116" fmla="*/ 3200400 h 3990974"/>
                    <a:gd name="connsiteX117" fmla="*/ 2020888 w 3672300"/>
                    <a:gd name="connsiteY117" fmla="*/ 3128962 h 3990974"/>
                    <a:gd name="connsiteX118" fmla="*/ 1939924 w 3672300"/>
                    <a:gd name="connsiteY118" fmla="*/ 3105150 h 3990974"/>
                    <a:gd name="connsiteX119" fmla="*/ 1968500 w 3672300"/>
                    <a:gd name="connsiteY119" fmla="*/ 2952750 h 3990974"/>
                    <a:gd name="connsiteX120" fmla="*/ 1797048 w 3672300"/>
                    <a:gd name="connsiteY120" fmla="*/ 2867026 h 3990974"/>
                    <a:gd name="connsiteX121" fmla="*/ 1754188 w 3672300"/>
                    <a:gd name="connsiteY121" fmla="*/ 2881314 h 3990974"/>
                    <a:gd name="connsiteX122" fmla="*/ 1730376 w 3672300"/>
                    <a:gd name="connsiteY122" fmla="*/ 2862262 h 3990974"/>
                    <a:gd name="connsiteX123" fmla="*/ 1654176 w 3672300"/>
                    <a:gd name="connsiteY123" fmla="*/ 2867026 h 3990974"/>
                    <a:gd name="connsiteX124" fmla="*/ 1611312 w 3672300"/>
                    <a:gd name="connsiteY124" fmla="*/ 2833688 h 3990974"/>
                    <a:gd name="connsiteX125" fmla="*/ 1630364 w 3672300"/>
                    <a:gd name="connsiteY125" fmla="*/ 2800350 h 3990974"/>
                    <a:gd name="connsiteX126" fmla="*/ 1616076 w 3672300"/>
                    <a:gd name="connsiteY126" fmla="*/ 2724150 h 3990974"/>
                    <a:gd name="connsiteX127" fmla="*/ 1584848 w 3672300"/>
                    <a:gd name="connsiteY127" fmla="*/ 2711932 h 3990974"/>
                    <a:gd name="connsiteX128" fmla="*/ 1587500 w 3672300"/>
                    <a:gd name="connsiteY128" fmla="*/ 2711450 h 3990974"/>
                    <a:gd name="connsiteX129" fmla="*/ 1682750 w 3672300"/>
                    <a:gd name="connsiteY129" fmla="*/ 2590800 h 3990974"/>
                    <a:gd name="connsiteX130" fmla="*/ 1651000 w 3672300"/>
                    <a:gd name="connsiteY130" fmla="*/ 2489200 h 3990974"/>
                    <a:gd name="connsiteX131" fmla="*/ 1670050 w 3672300"/>
                    <a:gd name="connsiteY131" fmla="*/ 2419350 h 3990974"/>
                    <a:gd name="connsiteX132" fmla="*/ 1492250 w 3672300"/>
                    <a:gd name="connsiteY132" fmla="*/ 2393950 h 3990974"/>
                    <a:gd name="connsiteX133" fmla="*/ 1454150 w 3672300"/>
                    <a:gd name="connsiteY133" fmla="*/ 2343150 h 3990974"/>
                    <a:gd name="connsiteX134" fmla="*/ 1365250 w 3672300"/>
                    <a:gd name="connsiteY134" fmla="*/ 2368550 h 3990974"/>
                    <a:gd name="connsiteX135" fmla="*/ 1301750 w 3672300"/>
                    <a:gd name="connsiteY135" fmla="*/ 2349500 h 3990974"/>
                    <a:gd name="connsiteX136" fmla="*/ 1365250 w 3672300"/>
                    <a:gd name="connsiteY136" fmla="*/ 2286000 h 3990974"/>
                    <a:gd name="connsiteX137" fmla="*/ 1276350 w 3672300"/>
                    <a:gd name="connsiteY137" fmla="*/ 2241550 h 3990974"/>
                    <a:gd name="connsiteX138" fmla="*/ 1168400 w 3672300"/>
                    <a:gd name="connsiteY138" fmla="*/ 2247900 h 3990974"/>
                    <a:gd name="connsiteX139" fmla="*/ 1149350 w 3672300"/>
                    <a:gd name="connsiteY139" fmla="*/ 2286000 h 3990974"/>
                    <a:gd name="connsiteX140" fmla="*/ 1104900 w 3672300"/>
                    <a:gd name="connsiteY140" fmla="*/ 2298700 h 3990974"/>
                    <a:gd name="connsiteX141" fmla="*/ 1035050 w 3672300"/>
                    <a:gd name="connsiteY141" fmla="*/ 2228850 h 3990974"/>
                    <a:gd name="connsiteX142" fmla="*/ 1073150 w 3672300"/>
                    <a:gd name="connsiteY142" fmla="*/ 2139950 h 3990974"/>
                    <a:gd name="connsiteX143" fmla="*/ 1022350 w 3672300"/>
                    <a:gd name="connsiteY143" fmla="*/ 2095500 h 3990974"/>
                    <a:gd name="connsiteX144" fmla="*/ 914400 w 3672300"/>
                    <a:gd name="connsiteY144" fmla="*/ 2057400 h 3990974"/>
                    <a:gd name="connsiteX145" fmla="*/ 965200 w 3672300"/>
                    <a:gd name="connsiteY145" fmla="*/ 2006600 h 3990974"/>
                    <a:gd name="connsiteX146" fmla="*/ 946150 w 3672300"/>
                    <a:gd name="connsiteY146" fmla="*/ 1930400 h 3990974"/>
                    <a:gd name="connsiteX147" fmla="*/ 800100 w 3672300"/>
                    <a:gd name="connsiteY147" fmla="*/ 1930400 h 3990974"/>
                    <a:gd name="connsiteX148" fmla="*/ 692150 w 3672300"/>
                    <a:gd name="connsiteY148" fmla="*/ 1993900 h 3990974"/>
                    <a:gd name="connsiteX149" fmla="*/ 615950 w 3672300"/>
                    <a:gd name="connsiteY149" fmla="*/ 1911350 h 3990974"/>
                    <a:gd name="connsiteX150" fmla="*/ 514350 w 3672300"/>
                    <a:gd name="connsiteY150" fmla="*/ 1911350 h 3990974"/>
                    <a:gd name="connsiteX151" fmla="*/ 482600 w 3672300"/>
                    <a:gd name="connsiteY151" fmla="*/ 1847850 h 3990974"/>
                    <a:gd name="connsiteX152" fmla="*/ 222250 w 3672300"/>
                    <a:gd name="connsiteY152" fmla="*/ 1746250 h 3990974"/>
                    <a:gd name="connsiteX153" fmla="*/ 228600 w 3672300"/>
                    <a:gd name="connsiteY153" fmla="*/ 1644650 h 3990974"/>
                    <a:gd name="connsiteX154" fmla="*/ 190500 w 3672300"/>
                    <a:gd name="connsiteY154" fmla="*/ 1612900 h 3990974"/>
                    <a:gd name="connsiteX155" fmla="*/ 222250 w 3672300"/>
                    <a:gd name="connsiteY155" fmla="*/ 1574800 h 3990974"/>
                    <a:gd name="connsiteX156" fmla="*/ 234950 w 3672300"/>
                    <a:gd name="connsiteY156" fmla="*/ 1403350 h 3990974"/>
                    <a:gd name="connsiteX157" fmla="*/ 279400 w 3672300"/>
                    <a:gd name="connsiteY157" fmla="*/ 1352550 h 3990974"/>
                    <a:gd name="connsiteX158" fmla="*/ 419100 w 3672300"/>
                    <a:gd name="connsiteY158" fmla="*/ 1435100 h 3990974"/>
                    <a:gd name="connsiteX159" fmla="*/ 438150 w 3672300"/>
                    <a:gd name="connsiteY159" fmla="*/ 1466850 h 3990974"/>
                    <a:gd name="connsiteX160" fmla="*/ 539750 w 3672300"/>
                    <a:gd name="connsiteY160" fmla="*/ 1384300 h 3990974"/>
                    <a:gd name="connsiteX161" fmla="*/ 609600 w 3672300"/>
                    <a:gd name="connsiteY161" fmla="*/ 1384300 h 3990974"/>
                    <a:gd name="connsiteX162" fmla="*/ 628650 w 3672300"/>
                    <a:gd name="connsiteY162" fmla="*/ 1219200 h 3990974"/>
                    <a:gd name="connsiteX163" fmla="*/ 571500 w 3672300"/>
                    <a:gd name="connsiteY163" fmla="*/ 1136650 h 3990974"/>
                    <a:gd name="connsiteX164" fmla="*/ 546100 w 3672300"/>
                    <a:gd name="connsiteY164" fmla="*/ 1028700 h 3990974"/>
                    <a:gd name="connsiteX165" fmla="*/ 596900 w 3672300"/>
                    <a:gd name="connsiteY165" fmla="*/ 977900 h 3990974"/>
                    <a:gd name="connsiteX166" fmla="*/ 552450 w 3672300"/>
                    <a:gd name="connsiteY166" fmla="*/ 889000 h 3990974"/>
                    <a:gd name="connsiteX167" fmla="*/ 457200 w 3672300"/>
                    <a:gd name="connsiteY167" fmla="*/ 895350 h 3990974"/>
                    <a:gd name="connsiteX168" fmla="*/ 241300 w 3672300"/>
                    <a:gd name="connsiteY168" fmla="*/ 1009650 h 3990974"/>
                    <a:gd name="connsiteX169" fmla="*/ 196850 w 3672300"/>
                    <a:gd name="connsiteY169" fmla="*/ 965200 h 3990974"/>
                    <a:gd name="connsiteX170" fmla="*/ 203200 w 3672300"/>
                    <a:gd name="connsiteY170" fmla="*/ 889000 h 3990974"/>
                    <a:gd name="connsiteX171" fmla="*/ 0 w 3672300"/>
                    <a:gd name="connsiteY171" fmla="*/ 685800 h 3990974"/>
                    <a:gd name="connsiteX172" fmla="*/ 76200 w 3672300"/>
                    <a:gd name="connsiteY172" fmla="*/ 584200 h 3990974"/>
                    <a:gd name="connsiteX173" fmla="*/ 33630 w 3672300"/>
                    <a:gd name="connsiteY173" fmla="*/ 444330 h 3990974"/>
                    <a:gd name="connsiteX174" fmla="*/ 101600 w 3672300"/>
                    <a:gd name="connsiteY174" fmla="*/ 438150 h 3990974"/>
                    <a:gd name="connsiteX175" fmla="*/ 177800 w 3672300"/>
                    <a:gd name="connsiteY175" fmla="*/ 488950 h 3990974"/>
                    <a:gd name="connsiteX176" fmla="*/ 368300 w 3672300"/>
                    <a:gd name="connsiteY176" fmla="*/ 425450 h 3990974"/>
                    <a:gd name="connsiteX177" fmla="*/ 406400 w 3672300"/>
                    <a:gd name="connsiteY177" fmla="*/ 317500 h 3990974"/>
                    <a:gd name="connsiteX178" fmla="*/ 539750 w 3672300"/>
                    <a:gd name="connsiteY178" fmla="*/ 311150 h 3990974"/>
                    <a:gd name="connsiteX179" fmla="*/ 571500 w 3672300"/>
                    <a:gd name="connsiteY179" fmla="*/ 292100 h 3990974"/>
                    <a:gd name="connsiteX180" fmla="*/ 666750 w 3672300"/>
                    <a:gd name="connsiteY180" fmla="*/ 241300 h 3990974"/>
                    <a:gd name="connsiteX181" fmla="*/ 723900 w 3672300"/>
                    <a:gd name="connsiteY181" fmla="*/ 184150 h 3990974"/>
                    <a:gd name="connsiteX182" fmla="*/ 730250 w 3672300"/>
                    <a:gd name="connsiteY182" fmla="*/ 133350 h 3990974"/>
                    <a:gd name="connsiteX183" fmla="*/ 857250 w 3672300"/>
                    <a:gd name="connsiteY183" fmla="*/ 82550 h 3990974"/>
                    <a:gd name="connsiteX184" fmla="*/ 984250 w 3672300"/>
                    <a:gd name="connsiteY184" fmla="*/ 57150 h 3990974"/>
                    <a:gd name="connsiteX185" fmla="*/ 1073150 w 3672300"/>
                    <a:gd name="connsiteY185" fmla="*/ 19050 h 3990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</a:cxnLst>
                  <a:rect l="l" t="t" r="r" b="b"/>
                  <a:pathLst>
                    <a:path w="3672300" h="3990974">
                      <a:moveTo>
                        <a:pt x="1162050" y="0"/>
                      </a:moveTo>
                      <a:lnTo>
                        <a:pt x="1346200" y="177800"/>
                      </a:lnTo>
                      <a:lnTo>
                        <a:pt x="1339850" y="215900"/>
                      </a:lnTo>
                      <a:lnTo>
                        <a:pt x="1403350" y="292100"/>
                      </a:lnTo>
                      <a:lnTo>
                        <a:pt x="1371600" y="374650"/>
                      </a:lnTo>
                      <a:lnTo>
                        <a:pt x="1257300" y="425450"/>
                      </a:lnTo>
                      <a:lnTo>
                        <a:pt x="1231900" y="457200"/>
                      </a:lnTo>
                      <a:lnTo>
                        <a:pt x="1212850" y="520700"/>
                      </a:lnTo>
                      <a:lnTo>
                        <a:pt x="1219200" y="546100"/>
                      </a:lnTo>
                      <a:lnTo>
                        <a:pt x="1073150" y="723900"/>
                      </a:lnTo>
                      <a:lnTo>
                        <a:pt x="1028700" y="762000"/>
                      </a:lnTo>
                      <a:lnTo>
                        <a:pt x="1035050" y="869950"/>
                      </a:lnTo>
                      <a:lnTo>
                        <a:pt x="1073150" y="869950"/>
                      </a:lnTo>
                      <a:lnTo>
                        <a:pt x="1085850" y="812800"/>
                      </a:lnTo>
                      <a:lnTo>
                        <a:pt x="1143000" y="787400"/>
                      </a:lnTo>
                      <a:lnTo>
                        <a:pt x="1143000" y="730250"/>
                      </a:lnTo>
                      <a:lnTo>
                        <a:pt x="1231900" y="679450"/>
                      </a:lnTo>
                      <a:lnTo>
                        <a:pt x="1231900" y="736600"/>
                      </a:lnTo>
                      <a:lnTo>
                        <a:pt x="1276350" y="793750"/>
                      </a:lnTo>
                      <a:lnTo>
                        <a:pt x="1263650" y="838200"/>
                      </a:lnTo>
                      <a:lnTo>
                        <a:pt x="1193800" y="819150"/>
                      </a:lnTo>
                      <a:lnTo>
                        <a:pt x="1181100" y="857250"/>
                      </a:lnTo>
                      <a:lnTo>
                        <a:pt x="1219200" y="895350"/>
                      </a:lnTo>
                      <a:lnTo>
                        <a:pt x="1276350" y="895350"/>
                      </a:lnTo>
                      <a:lnTo>
                        <a:pt x="1333500" y="971550"/>
                      </a:lnTo>
                      <a:lnTo>
                        <a:pt x="1428750" y="971550"/>
                      </a:lnTo>
                      <a:lnTo>
                        <a:pt x="1460500" y="958850"/>
                      </a:lnTo>
                      <a:lnTo>
                        <a:pt x="1466850" y="1009650"/>
                      </a:lnTo>
                      <a:lnTo>
                        <a:pt x="1428750" y="1174750"/>
                      </a:lnTo>
                      <a:lnTo>
                        <a:pt x="1485900" y="1143000"/>
                      </a:lnTo>
                      <a:lnTo>
                        <a:pt x="1517650" y="1060450"/>
                      </a:lnTo>
                      <a:lnTo>
                        <a:pt x="1644650" y="1092200"/>
                      </a:lnTo>
                      <a:lnTo>
                        <a:pt x="1657350" y="1041400"/>
                      </a:lnTo>
                      <a:lnTo>
                        <a:pt x="1530350" y="990600"/>
                      </a:lnTo>
                      <a:lnTo>
                        <a:pt x="1511300" y="895350"/>
                      </a:lnTo>
                      <a:lnTo>
                        <a:pt x="1765300" y="762000"/>
                      </a:lnTo>
                      <a:lnTo>
                        <a:pt x="1809750" y="717550"/>
                      </a:lnTo>
                      <a:lnTo>
                        <a:pt x="1841500" y="755650"/>
                      </a:lnTo>
                      <a:lnTo>
                        <a:pt x="1930400" y="806450"/>
                      </a:lnTo>
                      <a:lnTo>
                        <a:pt x="1931006" y="830068"/>
                      </a:lnTo>
                      <a:lnTo>
                        <a:pt x="1831340" y="956310"/>
                      </a:lnTo>
                      <a:lnTo>
                        <a:pt x="1877060" y="1055370"/>
                      </a:lnTo>
                      <a:lnTo>
                        <a:pt x="1861820" y="1177290"/>
                      </a:lnTo>
                      <a:lnTo>
                        <a:pt x="2044700" y="1337310"/>
                      </a:lnTo>
                      <a:lnTo>
                        <a:pt x="2059940" y="1489710"/>
                      </a:lnTo>
                      <a:lnTo>
                        <a:pt x="2341880" y="1527810"/>
                      </a:lnTo>
                      <a:lnTo>
                        <a:pt x="2524760" y="1581150"/>
                      </a:lnTo>
                      <a:lnTo>
                        <a:pt x="2593340" y="1619250"/>
                      </a:lnTo>
                      <a:lnTo>
                        <a:pt x="2646680" y="1588770"/>
                      </a:lnTo>
                      <a:lnTo>
                        <a:pt x="2722880" y="1565910"/>
                      </a:lnTo>
                      <a:lnTo>
                        <a:pt x="2799080" y="1604010"/>
                      </a:lnTo>
                      <a:lnTo>
                        <a:pt x="2805574" y="1598006"/>
                      </a:lnTo>
                      <a:lnTo>
                        <a:pt x="2806700" y="1604010"/>
                      </a:lnTo>
                      <a:lnTo>
                        <a:pt x="2951480" y="1764030"/>
                      </a:lnTo>
                      <a:lnTo>
                        <a:pt x="2989580" y="1870710"/>
                      </a:lnTo>
                      <a:lnTo>
                        <a:pt x="3103880" y="1863090"/>
                      </a:lnTo>
                      <a:lnTo>
                        <a:pt x="2989580" y="2099310"/>
                      </a:lnTo>
                      <a:lnTo>
                        <a:pt x="3088640" y="2343150"/>
                      </a:lnTo>
                      <a:lnTo>
                        <a:pt x="3020060" y="2686050"/>
                      </a:lnTo>
                      <a:lnTo>
                        <a:pt x="2966720" y="2731770"/>
                      </a:lnTo>
                      <a:lnTo>
                        <a:pt x="3035300" y="2868930"/>
                      </a:lnTo>
                      <a:lnTo>
                        <a:pt x="3004820" y="2937510"/>
                      </a:lnTo>
                      <a:lnTo>
                        <a:pt x="3058160" y="2960370"/>
                      </a:lnTo>
                      <a:lnTo>
                        <a:pt x="3088640" y="3028950"/>
                      </a:lnTo>
                      <a:lnTo>
                        <a:pt x="3149600" y="3097530"/>
                      </a:lnTo>
                      <a:lnTo>
                        <a:pt x="3111500" y="3303270"/>
                      </a:lnTo>
                      <a:lnTo>
                        <a:pt x="3202940" y="3371850"/>
                      </a:lnTo>
                      <a:lnTo>
                        <a:pt x="3324860" y="3326130"/>
                      </a:lnTo>
                      <a:lnTo>
                        <a:pt x="3332480" y="3425190"/>
                      </a:lnTo>
                      <a:lnTo>
                        <a:pt x="3431540" y="3463290"/>
                      </a:lnTo>
                      <a:lnTo>
                        <a:pt x="3538220" y="3501390"/>
                      </a:lnTo>
                      <a:lnTo>
                        <a:pt x="3538220" y="3547110"/>
                      </a:lnTo>
                      <a:lnTo>
                        <a:pt x="3583940" y="3577590"/>
                      </a:lnTo>
                      <a:lnTo>
                        <a:pt x="3553460" y="3623310"/>
                      </a:lnTo>
                      <a:lnTo>
                        <a:pt x="3591560" y="3707130"/>
                      </a:lnTo>
                      <a:lnTo>
                        <a:pt x="3604624" y="3701686"/>
                      </a:lnTo>
                      <a:lnTo>
                        <a:pt x="3652520" y="3737610"/>
                      </a:lnTo>
                      <a:lnTo>
                        <a:pt x="3629660" y="3790950"/>
                      </a:lnTo>
                      <a:lnTo>
                        <a:pt x="3669164" y="3875602"/>
                      </a:lnTo>
                      <a:lnTo>
                        <a:pt x="3671272" y="3871914"/>
                      </a:lnTo>
                      <a:lnTo>
                        <a:pt x="3672300" y="3873972"/>
                      </a:lnTo>
                      <a:lnTo>
                        <a:pt x="3616324" y="3971926"/>
                      </a:lnTo>
                      <a:lnTo>
                        <a:pt x="3568700" y="3976688"/>
                      </a:lnTo>
                      <a:lnTo>
                        <a:pt x="3540124" y="3962400"/>
                      </a:lnTo>
                      <a:lnTo>
                        <a:pt x="3468688" y="3957638"/>
                      </a:lnTo>
                      <a:lnTo>
                        <a:pt x="3444876" y="3876674"/>
                      </a:lnTo>
                      <a:lnTo>
                        <a:pt x="3387724" y="3862388"/>
                      </a:lnTo>
                      <a:lnTo>
                        <a:pt x="3297238" y="3871914"/>
                      </a:lnTo>
                      <a:lnTo>
                        <a:pt x="3249612" y="3838574"/>
                      </a:lnTo>
                      <a:lnTo>
                        <a:pt x="3178176" y="3976688"/>
                      </a:lnTo>
                      <a:lnTo>
                        <a:pt x="3011488" y="3990974"/>
                      </a:lnTo>
                      <a:lnTo>
                        <a:pt x="2930524" y="3948114"/>
                      </a:lnTo>
                      <a:lnTo>
                        <a:pt x="2759076" y="3905250"/>
                      </a:lnTo>
                      <a:lnTo>
                        <a:pt x="2744788" y="3852862"/>
                      </a:lnTo>
                      <a:lnTo>
                        <a:pt x="2711450" y="3829050"/>
                      </a:lnTo>
                      <a:lnTo>
                        <a:pt x="2679384" y="3737436"/>
                      </a:lnTo>
                      <a:lnTo>
                        <a:pt x="2763836" y="3633788"/>
                      </a:lnTo>
                      <a:lnTo>
                        <a:pt x="2620964" y="3471862"/>
                      </a:lnTo>
                      <a:lnTo>
                        <a:pt x="2573336" y="3457574"/>
                      </a:lnTo>
                      <a:lnTo>
                        <a:pt x="2573336" y="3414714"/>
                      </a:lnTo>
                      <a:lnTo>
                        <a:pt x="2535236" y="3390900"/>
                      </a:lnTo>
                      <a:lnTo>
                        <a:pt x="2544764" y="3309938"/>
                      </a:lnTo>
                      <a:lnTo>
                        <a:pt x="2444748" y="3224214"/>
                      </a:lnTo>
                      <a:lnTo>
                        <a:pt x="2444748" y="3190874"/>
                      </a:lnTo>
                      <a:lnTo>
                        <a:pt x="2411412" y="3152774"/>
                      </a:lnTo>
                      <a:lnTo>
                        <a:pt x="2297112" y="3167062"/>
                      </a:lnTo>
                      <a:lnTo>
                        <a:pt x="2349500" y="3033714"/>
                      </a:lnTo>
                      <a:lnTo>
                        <a:pt x="2297112" y="3009900"/>
                      </a:lnTo>
                      <a:lnTo>
                        <a:pt x="2263776" y="3033714"/>
                      </a:lnTo>
                      <a:lnTo>
                        <a:pt x="2230436" y="3000374"/>
                      </a:lnTo>
                      <a:lnTo>
                        <a:pt x="2192336" y="3038474"/>
                      </a:lnTo>
                      <a:lnTo>
                        <a:pt x="2206624" y="3086100"/>
                      </a:lnTo>
                      <a:lnTo>
                        <a:pt x="2168524" y="3095626"/>
                      </a:lnTo>
                      <a:lnTo>
                        <a:pt x="2178048" y="3138488"/>
                      </a:lnTo>
                      <a:lnTo>
                        <a:pt x="2235200" y="3148014"/>
                      </a:lnTo>
                      <a:lnTo>
                        <a:pt x="2220912" y="3214688"/>
                      </a:lnTo>
                      <a:lnTo>
                        <a:pt x="2125664" y="3200400"/>
                      </a:lnTo>
                      <a:lnTo>
                        <a:pt x="2020888" y="3128962"/>
                      </a:lnTo>
                      <a:lnTo>
                        <a:pt x="1939924" y="3105150"/>
                      </a:lnTo>
                      <a:lnTo>
                        <a:pt x="1968500" y="2952750"/>
                      </a:lnTo>
                      <a:lnTo>
                        <a:pt x="1797048" y="2867026"/>
                      </a:lnTo>
                      <a:lnTo>
                        <a:pt x="1754188" y="2881314"/>
                      </a:lnTo>
                      <a:lnTo>
                        <a:pt x="1730376" y="2862262"/>
                      </a:lnTo>
                      <a:lnTo>
                        <a:pt x="1654176" y="2867026"/>
                      </a:lnTo>
                      <a:lnTo>
                        <a:pt x="1611312" y="2833688"/>
                      </a:lnTo>
                      <a:lnTo>
                        <a:pt x="1630364" y="2800350"/>
                      </a:lnTo>
                      <a:lnTo>
                        <a:pt x="1616076" y="2724150"/>
                      </a:lnTo>
                      <a:lnTo>
                        <a:pt x="1584848" y="2711932"/>
                      </a:lnTo>
                      <a:lnTo>
                        <a:pt x="1587500" y="2711450"/>
                      </a:lnTo>
                      <a:lnTo>
                        <a:pt x="1682750" y="2590800"/>
                      </a:lnTo>
                      <a:lnTo>
                        <a:pt x="1651000" y="2489200"/>
                      </a:lnTo>
                      <a:lnTo>
                        <a:pt x="1670050" y="2419350"/>
                      </a:lnTo>
                      <a:lnTo>
                        <a:pt x="1492250" y="2393950"/>
                      </a:lnTo>
                      <a:lnTo>
                        <a:pt x="1454150" y="2343150"/>
                      </a:lnTo>
                      <a:lnTo>
                        <a:pt x="1365250" y="2368550"/>
                      </a:lnTo>
                      <a:lnTo>
                        <a:pt x="1301750" y="2349500"/>
                      </a:lnTo>
                      <a:lnTo>
                        <a:pt x="1365250" y="2286000"/>
                      </a:lnTo>
                      <a:lnTo>
                        <a:pt x="1276350" y="2241550"/>
                      </a:lnTo>
                      <a:lnTo>
                        <a:pt x="1168400" y="2247900"/>
                      </a:lnTo>
                      <a:lnTo>
                        <a:pt x="1149350" y="2286000"/>
                      </a:lnTo>
                      <a:lnTo>
                        <a:pt x="1104900" y="2298700"/>
                      </a:lnTo>
                      <a:lnTo>
                        <a:pt x="1035050" y="2228850"/>
                      </a:lnTo>
                      <a:lnTo>
                        <a:pt x="1073150" y="2139950"/>
                      </a:lnTo>
                      <a:lnTo>
                        <a:pt x="1022350" y="2095500"/>
                      </a:lnTo>
                      <a:lnTo>
                        <a:pt x="914400" y="2057400"/>
                      </a:lnTo>
                      <a:lnTo>
                        <a:pt x="965200" y="2006600"/>
                      </a:lnTo>
                      <a:lnTo>
                        <a:pt x="946150" y="1930400"/>
                      </a:lnTo>
                      <a:lnTo>
                        <a:pt x="800100" y="1930400"/>
                      </a:lnTo>
                      <a:lnTo>
                        <a:pt x="692150" y="1993900"/>
                      </a:lnTo>
                      <a:lnTo>
                        <a:pt x="615950" y="1911350"/>
                      </a:lnTo>
                      <a:lnTo>
                        <a:pt x="514350" y="1911350"/>
                      </a:lnTo>
                      <a:lnTo>
                        <a:pt x="482600" y="1847850"/>
                      </a:lnTo>
                      <a:lnTo>
                        <a:pt x="222250" y="1746250"/>
                      </a:lnTo>
                      <a:lnTo>
                        <a:pt x="228600" y="1644650"/>
                      </a:lnTo>
                      <a:lnTo>
                        <a:pt x="190500" y="1612900"/>
                      </a:lnTo>
                      <a:lnTo>
                        <a:pt x="222250" y="1574800"/>
                      </a:lnTo>
                      <a:lnTo>
                        <a:pt x="234950" y="1403350"/>
                      </a:lnTo>
                      <a:lnTo>
                        <a:pt x="279400" y="1352550"/>
                      </a:lnTo>
                      <a:lnTo>
                        <a:pt x="419100" y="1435100"/>
                      </a:lnTo>
                      <a:lnTo>
                        <a:pt x="438150" y="1466850"/>
                      </a:lnTo>
                      <a:lnTo>
                        <a:pt x="539750" y="1384300"/>
                      </a:lnTo>
                      <a:lnTo>
                        <a:pt x="609600" y="1384300"/>
                      </a:lnTo>
                      <a:lnTo>
                        <a:pt x="628650" y="1219200"/>
                      </a:lnTo>
                      <a:lnTo>
                        <a:pt x="571500" y="1136650"/>
                      </a:lnTo>
                      <a:lnTo>
                        <a:pt x="546100" y="1028700"/>
                      </a:lnTo>
                      <a:lnTo>
                        <a:pt x="596900" y="977900"/>
                      </a:lnTo>
                      <a:lnTo>
                        <a:pt x="552450" y="889000"/>
                      </a:lnTo>
                      <a:lnTo>
                        <a:pt x="457200" y="895350"/>
                      </a:lnTo>
                      <a:lnTo>
                        <a:pt x="241300" y="1009650"/>
                      </a:lnTo>
                      <a:lnTo>
                        <a:pt x="196850" y="965200"/>
                      </a:lnTo>
                      <a:lnTo>
                        <a:pt x="203200" y="889000"/>
                      </a:lnTo>
                      <a:lnTo>
                        <a:pt x="0" y="685800"/>
                      </a:lnTo>
                      <a:lnTo>
                        <a:pt x="76200" y="584200"/>
                      </a:lnTo>
                      <a:lnTo>
                        <a:pt x="33630" y="444330"/>
                      </a:lnTo>
                      <a:lnTo>
                        <a:pt x="101600" y="438150"/>
                      </a:lnTo>
                      <a:lnTo>
                        <a:pt x="177800" y="488950"/>
                      </a:lnTo>
                      <a:lnTo>
                        <a:pt x="368300" y="425450"/>
                      </a:lnTo>
                      <a:lnTo>
                        <a:pt x="406400" y="317500"/>
                      </a:lnTo>
                      <a:lnTo>
                        <a:pt x="539750" y="311150"/>
                      </a:lnTo>
                      <a:lnTo>
                        <a:pt x="571500" y="292100"/>
                      </a:lnTo>
                      <a:lnTo>
                        <a:pt x="666750" y="241300"/>
                      </a:lnTo>
                      <a:lnTo>
                        <a:pt x="723900" y="184150"/>
                      </a:lnTo>
                      <a:lnTo>
                        <a:pt x="730250" y="133350"/>
                      </a:lnTo>
                      <a:lnTo>
                        <a:pt x="857250" y="82550"/>
                      </a:lnTo>
                      <a:lnTo>
                        <a:pt x="984250" y="57150"/>
                      </a:lnTo>
                      <a:lnTo>
                        <a:pt x="1073150" y="190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CE0B9ED4-7433-A979-4A06-ADD06C257FAB}"/>
                  </a:ext>
                </a:extLst>
              </p:cNvPr>
              <p:cNvSpPr/>
              <p:nvPr/>
            </p:nvSpPr>
            <p:spPr>
              <a:xfrm>
                <a:off x="676190" y="3338498"/>
                <a:ext cx="226376" cy="212461"/>
              </a:xfrm>
              <a:custGeom>
                <a:avLst/>
                <a:gdLst>
                  <a:gd name="connsiteX0" fmla="*/ 0 w 327070"/>
                  <a:gd name="connsiteY0" fmla="*/ 0 h 272094"/>
                  <a:gd name="connsiteX1" fmla="*/ 327070 w 327070"/>
                  <a:gd name="connsiteY1" fmla="*/ 0 h 272094"/>
                  <a:gd name="connsiteX2" fmla="*/ 327070 w 327070"/>
                  <a:gd name="connsiteY2" fmla="*/ 272094 h 272094"/>
                  <a:gd name="connsiteX3" fmla="*/ 203429 w 327070"/>
                  <a:gd name="connsiteY3" fmla="*/ 272094 h 272094"/>
                  <a:gd name="connsiteX4" fmla="*/ 202580 w 327070"/>
                  <a:gd name="connsiteY4" fmla="*/ 268698 h 272094"/>
                  <a:gd name="connsiteX5" fmla="*/ 226376 w 327070"/>
                  <a:gd name="connsiteY5" fmla="*/ 250001 h 272094"/>
                  <a:gd name="connsiteX6" fmla="*/ 214478 w 327070"/>
                  <a:gd name="connsiteY6" fmla="*/ 236403 h 272094"/>
                  <a:gd name="connsiteX7" fmla="*/ 214478 w 327070"/>
                  <a:gd name="connsiteY7" fmla="*/ 217706 h 272094"/>
                  <a:gd name="connsiteX8" fmla="*/ 178784 w 327070"/>
                  <a:gd name="connsiteY8" fmla="*/ 204108 h 272094"/>
                  <a:gd name="connsiteX9" fmla="*/ 122693 w 327070"/>
                  <a:gd name="connsiteY9" fmla="*/ 204108 h 272094"/>
                  <a:gd name="connsiteX10" fmla="*/ 129492 w 327070"/>
                  <a:gd name="connsiteY10" fmla="*/ 180313 h 272094"/>
                  <a:gd name="connsiteX11" fmla="*/ 119294 w 327070"/>
                  <a:gd name="connsiteY11" fmla="*/ 108924 h 272094"/>
                  <a:gd name="connsiteX12" fmla="*/ 103996 w 327070"/>
                  <a:gd name="connsiteY12" fmla="*/ 97027 h 272094"/>
                  <a:gd name="connsiteX13" fmla="*/ 103996 w 327070"/>
                  <a:gd name="connsiteY13" fmla="*/ 71532 h 272094"/>
                  <a:gd name="connsiteX14" fmla="*/ 85300 w 327070"/>
                  <a:gd name="connsiteY14" fmla="*/ 74930 h 272094"/>
                  <a:gd name="connsiteX15" fmla="*/ 73402 w 327070"/>
                  <a:gd name="connsiteY15" fmla="*/ 76631 h 272094"/>
                  <a:gd name="connsiteX16" fmla="*/ 64903 w 327070"/>
                  <a:gd name="connsiteY16" fmla="*/ 59633 h 272094"/>
                  <a:gd name="connsiteX17" fmla="*/ 44507 w 327070"/>
                  <a:gd name="connsiteY17" fmla="*/ 66432 h 272094"/>
                  <a:gd name="connsiteX18" fmla="*/ 42807 w 327070"/>
                  <a:gd name="connsiteY18" fmla="*/ 81729 h 272094"/>
                  <a:gd name="connsiteX19" fmla="*/ 22410 w 327070"/>
                  <a:gd name="connsiteY19" fmla="*/ 102126 h 272094"/>
                  <a:gd name="connsiteX20" fmla="*/ 0 w 327070"/>
                  <a:gd name="connsiteY20" fmla="*/ 97976 h 272094"/>
                  <a:gd name="connsiteX21" fmla="*/ 0 w 327070"/>
                  <a:gd name="connsiteY21" fmla="*/ 0 h 272094"/>
                  <a:gd name="connsiteX0" fmla="*/ 327070 w 418510"/>
                  <a:gd name="connsiteY0" fmla="*/ 0 h 272094"/>
                  <a:gd name="connsiteX1" fmla="*/ 327070 w 418510"/>
                  <a:gd name="connsiteY1" fmla="*/ 272094 h 272094"/>
                  <a:gd name="connsiteX2" fmla="*/ 203429 w 418510"/>
                  <a:gd name="connsiteY2" fmla="*/ 272094 h 272094"/>
                  <a:gd name="connsiteX3" fmla="*/ 202580 w 418510"/>
                  <a:gd name="connsiteY3" fmla="*/ 268698 h 272094"/>
                  <a:gd name="connsiteX4" fmla="*/ 226376 w 418510"/>
                  <a:gd name="connsiteY4" fmla="*/ 250001 h 272094"/>
                  <a:gd name="connsiteX5" fmla="*/ 214478 w 418510"/>
                  <a:gd name="connsiteY5" fmla="*/ 236403 h 272094"/>
                  <a:gd name="connsiteX6" fmla="*/ 214478 w 418510"/>
                  <a:gd name="connsiteY6" fmla="*/ 217706 h 272094"/>
                  <a:gd name="connsiteX7" fmla="*/ 178784 w 418510"/>
                  <a:gd name="connsiteY7" fmla="*/ 204108 h 272094"/>
                  <a:gd name="connsiteX8" fmla="*/ 122693 w 418510"/>
                  <a:gd name="connsiteY8" fmla="*/ 204108 h 272094"/>
                  <a:gd name="connsiteX9" fmla="*/ 129492 w 418510"/>
                  <a:gd name="connsiteY9" fmla="*/ 180313 h 272094"/>
                  <a:gd name="connsiteX10" fmla="*/ 119294 w 418510"/>
                  <a:gd name="connsiteY10" fmla="*/ 108924 h 272094"/>
                  <a:gd name="connsiteX11" fmla="*/ 103996 w 418510"/>
                  <a:gd name="connsiteY11" fmla="*/ 97027 h 272094"/>
                  <a:gd name="connsiteX12" fmla="*/ 103996 w 418510"/>
                  <a:gd name="connsiteY12" fmla="*/ 71532 h 272094"/>
                  <a:gd name="connsiteX13" fmla="*/ 85300 w 418510"/>
                  <a:gd name="connsiteY13" fmla="*/ 74930 h 272094"/>
                  <a:gd name="connsiteX14" fmla="*/ 73402 w 418510"/>
                  <a:gd name="connsiteY14" fmla="*/ 76631 h 272094"/>
                  <a:gd name="connsiteX15" fmla="*/ 64903 w 418510"/>
                  <a:gd name="connsiteY15" fmla="*/ 59633 h 272094"/>
                  <a:gd name="connsiteX16" fmla="*/ 44507 w 418510"/>
                  <a:gd name="connsiteY16" fmla="*/ 66432 h 272094"/>
                  <a:gd name="connsiteX17" fmla="*/ 42807 w 418510"/>
                  <a:gd name="connsiteY17" fmla="*/ 81729 h 272094"/>
                  <a:gd name="connsiteX18" fmla="*/ 22410 w 418510"/>
                  <a:gd name="connsiteY18" fmla="*/ 102126 h 272094"/>
                  <a:gd name="connsiteX19" fmla="*/ 0 w 418510"/>
                  <a:gd name="connsiteY19" fmla="*/ 97976 h 272094"/>
                  <a:gd name="connsiteX20" fmla="*/ 0 w 418510"/>
                  <a:gd name="connsiteY20" fmla="*/ 0 h 272094"/>
                  <a:gd name="connsiteX21" fmla="*/ 418510 w 418510"/>
                  <a:gd name="connsiteY21" fmla="*/ 91440 h 272094"/>
                  <a:gd name="connsiteX0" fmla="*/ 327070 w 327070"/>
                  <a:gd name="connsiteY0" fmla="*/ 0 h 272094"/>
                  <a:gd name="connsiteX1" fmla="*/ 327070 w 327070"/>
                  <a:gd name="connsiteY1" fmla="*/ 272094 h 272094"/>
                  <a:gd name="connsiteX2" fmla="*/ 203429 w 327070"/>
                  <a:gd name="connsiteY2" fmla="*/ 272094 h 272094"/>
                  <a:gd name="connsiteX3" fmla="*/ 202580 w 327070"/>
                  <a:gd name="connsiteY3" fmla="*/ 268698 h 272094"/>
                  <a:gd name="connsiteX4" fmla="*/ 226376 w 327070"/>
                  <a:gd name="connsiteY4" fmla="*/ 250001 h 272094"/>
                  <a:gd name="connsiteX5" fmla="*/ 214478 w 327070"/>
                  <a:gd name="connsiteY5" fmla="*/ 236403 h 272094"/>
                  <a:gd name="connsiteX6" fmla="*/ 214478 w 327070"/>
                  <a:gd name="connsiteY6" fmla="*/ 217706 h 272094"/>
                  <a:gd name="connsiteX7" fmla="*/ 178784 w 327070"/>
                  <a:gd name="connsiteY7" fmla="*/ 204108 h 272094"/>
                  <a:gd name="connsiteX8" fmla="*/ 122693 w 327070"/>
                  <a:gd name="connsiteY8" fmla="*/ 204108 h 272094"/>
                  <a:gd name="connsiteX9" fmla="*/ 129492 w 327070"/>
                  <a:gd name="connsiteY9" fmla="*/ 180313 h 272094"/>
                  <a:gd name="connsiteX10" fmla="*/ 119294 w 327070"/>
                  <a:gd name="connsiteY10" fmla="*/ 108924 h 272094"/>
                  <a:gd name="connsiteX11" fmla="*/ 103996 w 327070"/>
                  <a:gd name="connsiteY11" fmla="*/ 97027 h 272094"/>
                  <a:gd name="connsiteX12" fmla="*/ 103996 w 327070"/>
                  <a:gd name="connsiteY12" fmla="*/ 71532 h 272094"/>
                  <a:gd name="connsiteX13" fmla="*/ 85300 w 327070"/>
                  <a:gd name="connsiteY13" fmla="*/ 74930 h 272094"/>
                  <a:gd name="connsiteX14" fmla="*/ 73402 w 327070"/>
                  <a:gd name="connsiteY14" fmla="*/ 76631 h 272094"/>
                  <a:gd name="connsiteX15" fmla="*/ 64903 w 327070"/>
                  <a:gd name="connsiteY15" fmla="*/ 59633 h 272094"/>
                  <a:gd name="connsiteX16" fmla="*/ 44507 w 327070"/>
                  <a:gd name="connsiteY16" fmla="*/ 66432 h 272094"/>
                  <a:gd name="connsiteX17" fmla="*/ 42807 w 327070"/>
                  <a:gd name="connsiteY17" fmla="*/ 81729 h 272094"/>
                  <a:gd name="connsiteX18" fmla="*/ 22410 w 327070"/>
                  <a:gd name="connsiteY18" fmla="*/ 102126 h 272094"/>
                  <a:gd name="connsiteX19" fmla="*/ 0 w 327070"/>
                  <a:gd name="connsiteY19" fmla="*/ 97976 h 272094"/>
                  <a:gd name="connsiteX20" fmla="*/ 0 w 327070"/>
                  <a:gd name="connsiteY20" fmla="*/ 0 h 272094"/>
                  <a:gd name="connsiteX0" fmla="*/ 327070 w 327070"/>
                  <a:gd name="connsiteY0" fmla="*/ 0 h 272094"/>
                  <a:gd name="connsiteX1" fmla="*/ 327070 w 327070"/>
                  <a:gd name="connsiteY1" fmla="*/ 272094 h 272094"/>
                  <a:gd name="connsiteX2" fmla="*/ 203429 w 327070"/>
                  <a:gd name="connsiteY2" fmla="*/ 272094 h 272094"/>
                  <a:gd name="connsiteX3" fmla="*/ 202580 w 327070"/>
                  <a:gd name="connsiteY3" fmla="*/ 268698 h 272094"/>
                  <a:gd name="connsiteX4" fmla="*/ 226376 w 327070"/>
                  <a:gd name="connsiteY4" fmla="*/ 250001 h 272094"/>
                  <a:gd name="connsiteX5" fmla="*/ 214478 w 327070"/>
                  <a:gd name="connsiteY5" fmla="*/ 236403 h 272094"/>
                  <a:gd name="connsiteX6" fmla="*/ 214478 w 327070"/>
                  <a:gd name="connsiteY6" fmla="*/ 217706 h 272094"/>
                  <a:gd name="connsiteX7" fmla="*/ 178784 w 327070"/>
                  <a:gd name="connsiteY7" fmla="*/ 204108 h 272094"/>
                  <a:gd name="connsiteX8" fmla="*/ 122693 w 327070"/>
                  <a:gd name="connsiteY8" fmla="*/ 204108 h 272094"/>
                  <a:gd name="connsiteX9" fmla="*/ 129492 w 327070"/>
                  <a:gd name="connsiteY9" fmla="*/ 180313 h 272094"/>
                  <a:gd name="connsiteX10" fmla="*/ 119294 w 327070"/>
                  <a:gd name="connsiteY10" fmla="*/ 108924 h 272094"/>
                  <a:gd name="connsiteX11" fmla="*/ 103996 w 327070"/>
                  <a:gd name="connsiteY11" fmla="*/ 97027 h 272094"/>
                  <a:gd name="connsiteX12" fmla="*/ 103996 w 327070"/>
                  <a:gd name="connsiteY12" fmla="*/ 71532 h 272094"/>
                  <a:gd name="connsiteX13" fmla="*/ 85300 w 327070"/>
                  <a:gd name="connsiteY13" fmla="*/ 74930 h 272094"/>
                  <a:gd name="connsiteX14" fmla="*/ 73402 w 327070"/>
                  <a:gd name="connsiteY14" fmla="*/ 76631 h 272094"/>
                  <a:gd name="connsiteX15" fmla="*/ 64903 w 327070"/>
                  <a:gd name="connsiteY15" fmla="*/ 59633 h 272094"/>
                  <a:gd name="connsiteX16" fmla="*/ 44507 w 327070"/>
                  <a:gd name="connsiteY16" fmla="*/ 66432 h 272094"/>
                  <a:gd name="connsiteX17" fmla="*/ 42807 w 327070"/>
                  <a:gd name="connsiteY17" fmla="*/ 81729 h 272094"/>
                  <a:gd name="connsiteX18" fmla="*/ 22410 w 327070"/>
                  <a:gd name="connsiteY18" fmla="*/ 102126 h 272094"/>
                  <a:gd name="connsiteX19" fmla="*/ 0 w 327070"/>
                  <a:gd name="connsiteY19" fmla="*/ 97976 h 272094"/>
                  <a:gd name="connsiteX0" fmla="*/ 327070 w 327070"/>
                  <a:gd name="connsiteY0" fmla="*/ 212461 h 212461"/>
                  <a:gd name="connsiteX1" fmla="*/ 203429 w 327070"/>
                  <a:gd name="connsiteY1" fmla="*/ 212461 h 212461"/>
                  <a:gd name="connsiteX2" fmla="*/ 202580 w 327070"/>
                  <a:gd name="connsiteY2" fmla="*/ 209065 h 212461"/>
                  <a:gd name="connsiteX3" fmla="*/ 226376 w 327070"/>
                  <a:gd name="connsiteY3" fmla="*/ 190368 h 212461"/>
                  <a:gd name="connsiteX4" fmla="*/ 214478 w 327070"/>
                  <a:gd name="connsiteY4" fmla="*/ 176770 h 212461"/>
                  <a:gd name="connsiteX5" fmla="*/ 214478 w 327070"/>
                  <a:gd name="connsiteY5" fmla="*/ 158073 h 212461"/>
                  <a:gd name="connsiteX6" fmla="*/ 178784 w 327070"/>
                  <a:gd name="connsiteY6" fmla="*/ 144475 h 212461"/>
                  <a:gd name="connsiteX7" fmla="*/ 122693 w 327070"/>
                  <a:gd name="connsiteY7" fmla="*/ 144475 h 212461"/>
                  <a:gd name="connsiteX8" fmla="*/ 129492 w 327070"/>
                  <a:gd name="connsiteY8" fmla="*/ 120680 h 212461"/>
                  <a:gd name="connsiteX9" fmla="*/ 119294 w 327070"/>
                  <a:gd name="connsiteY9" fmla="*/ 49291 h 212461"/>
                  <a:gd name="connsiteX10" fmla="*/ 103996 w 327070"/>
                  <a:gd name="connsiteY10" fmla="*/ 37394 h 212461"/>
                  <a:gd name="connsiteX11" fmla="*/ 103996 w 327070"/>
                  <a:gd name="connsiteY11" fmla="*/ 11899 h 212461"/>
                  <a:gd name="connsiteX12" fmla="*/ 85300 w 327070"/>
                  <a:gd name="connsiteY12" fmla="*/ 15297 h 212461"/>
                  <a:gd name="connsiteX13" fmla="*/ 73402 w 327070"/>
                  <a:gd name="connsiteY13" fmla="*/ 16998 h 212461"/>
                  <a:gd name="connsiteX14" fmla="*/ 64903 w 327070"/>
                  <a:gd name="connsiteY14" fmla="*/ 0 h 212461"/>
                  <a:gd name="connsiteX15" fmla="*/ 44507 w 327070"/>
                  <a:gd name="connsiteY15" fmla="*/ 6799 h 212461"/>
                  <a:gd name="connsiteX16" fmla="*/ 42807 w 327070"/>
                  <a:gd name="connsiteY16" fmla="*/ 22096 h 212461"/>
                  <a:gd name="connsiteX17" fmla="*/ 22410 w 327070"/>
                  <a:gd name="connsiteY17" fmla="*/ 42493 h 212461"/>
                  <a:gd name="connsiteX18" fmla="*/ 0 w 327070"/>
                  <a:gd name="connsiteY18" fmla="*/ 38343 h 212461"/>
                  <a:gd name="connsiteX0" fmla="*/ 203429 w 226376"/>
                  <a:gd name="connsiteY0" fmla="*/ 212461 h 212461"/>
                  <a:gd name="connsiteX1" fmla="*/ 202580 w 226376"/>
                  <a:gd name="connsiteY1" fmla="*/ 209065 h 212461"/>
                  <a:gd name="connsiteX2" fmla="*/ 226376 w 226376"/>
                  <a:gd name="connsiteY2" fmla="*/ 190368 h 212461"/>
                  <a:gd name="connsiteX3" fmla="*/ 214478 w 226376"/>
                  <a:gd name="connsiteY3" fmla="*/ 176770 h 212461"/>
                  <a:gd name="connsiteX4" fmla="*/ 214478 w 226376"/>
                  <a:gd name="connsiteY4" fmla="*/ 158073 h 212461"/>
                  <a:gd name="connsiteX5" fmla="*/ 178784 w 226376"/>
                  <a:gd name="connsiteY5" fmla="*/ 144475 h 212461"/>
                  <a:gd name="connsiteX6" fmla="*/ 122693 w 226376"/>
                  <a:gd name="connsiteY6" fmla="*/ 144475 h 212461"/>
                  <a:gd name="connsiteX7" fmla="*/ 129492 w 226376"/>
                  <a:gd name="connsiteY7" fmla="*/ 120680 h 212461"/>
                  <a:gd name="connsiteX8" fmla="*/ 119294 w 226376"/>
                  <a:gd name="connsiteY8" fmla="*/ 49291 h 212461"/>
                  <a:gd name="connsiteX9" fmla="*/ 103996 w 226376"/>
                  <a:gd name="connsiteY9" fmla="*/ 37394 h 212461"/>
                  <a:gd name="connsiteX10" fmla="*/ 103996 w 226376"/>
                  <a:gd name="connsiteY10" fmla="*/ 11899 h 212461"/>
                  <a:gd name="connsiteX11" fmla="*/ 85300 w 226376"/>
                  <a:gd name="connsiteY11" fmla="*/ 15297 h 212461"/>
                  <a:gd name="connsiteX12" fmla="*/ 73402 w 226376"/>
                  <a:gd name="connsiteY12" fmla="*/ 16998 h 212461"/>
                  <a:gd name="connsiteX13" fmla="*/ 64903 w 226376"/>
                  <a:gd name="connsiteY13" fmla="*/ 0 h 212461"/>
                  <a:gd name="connsiteX14" fmla="*/ 44507 w 226376"/>
                  <a:gd name="connsiteY14" fmla="*/ 6799 h 212461"/>
                  <a:gd name="connsiteX15" fmla="*/ 42807 w 226376"/>
                  <a:gd name="connsiteY15" fmla="*/ 22096 h 212461"/>
                  <a:gd name="connsiteX16" fmla="*/ 22410 w 226376"/>
                  <a:gd name="connsiteY16" fmla="*/ 42493 h 212461"/>
                  <a:gd name="connsiteX17" fmla="*/ 0 w 226376"/>
                  <a:gd name="connsiteY17" fmla="*/ 38343 h 212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26376" h="212461">
                    <a:moveTo>
                      <a:pt x="203429" y="212461"/>
                    </a:moveTo>
                    <a:lnTo>
                      <a:pt x="202580" y="209065"/>
                    </a:lnTo>
                    <a:lnTo>
                      <a:pt x="226376" y="190368"/>
                    </a:lnTo>
                    <a:lnTo>
                      <a:pt x="214478" y="176770"/>
                    </a:lnTo>
                    <a:lnTo>
                      <a:pt x="214478" y="158073"/>
                    </a:lnTo>
                    <a:lnTo>
                      <a:pt x="178784" y="144475"/>
                    </a:lnTo>
                    <a:lnTo>
                      <a:pt x="122693" y="144475"/>
                    </a:lnTo>
                    <a:lnTo>
                      <a:pt x="129492" y="120680"/>
                    </a:lnTo>
                    <a:lnTo>
                      <a:pt x="119294" y="49291"/>
                    </a:lnTo>
                    <a:lnTo>
                      <a:pt x="103996" y="37394"/>
                    </a:lnTo>
                    <a:lnTo>
                      <a:pt x="103996" y="11899"/>
                    </a:lnTo>
                    <a:lnTo>
                      <a:pt x="85300" y="15297"/>
                    </a:lnTo>
                    <a:lnTo>
                      <a:pt x="73402" y="16998"/>
                    </a:lnTo>
                    <a:lnTo>
                      <a:pt x="64903" y="0"/>
                    </a:lnTo>
                    <a:lnTo>
                      <a:pt x="44507" y="6799"/>
                    </a:lnTo>
                    <a:lnTo>
                      <a:pt x="42807" y="22096"/>
                    </a:lnTo>
                    <a:lnTo>
                      <a:pt x="22410" y="42493"/>
                    </a:lnTo>
                    <a:lnTo>
                      <a:pt x="0" y="38343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83326455-C7E8-0273-58C4-ED7CB7B11090}"/>
                  </a:ext>
                </a:extLst>
              </p:cNvPr>
              <p:cNvSpPr/>
              <p:nvPr/>
            </p:nvSpPr>
            <p:spPr>
              <a:xfrm>
                <a:off x="676190" y="2937367"/>
                <a:ext cx="678498" cy="613592"/>
              </a:xfrm>
              <a:custGeom>
                <a:avLst/>
                <a:gdLst>
                  <a:gd name="connsiteX0" fmla="*/ 559518 w 678498"/>
                  <a:gd name="connsiteY0" fmla="*/ 0 h 613592"/>
                  <a:gd name="connsiteX1" fmla="*/ 562918 w 678498"/>
                  <a:gd name="connsiteY1" fmla="*/ 13598 h 613592"/>
                  <a:gd name="connsiteX2" fmla="*/ 559518 w 678498"/>
                  <a:gd name="connsiteY2" fmla="*/ 32295 h 613592"/>
                  <a:gd name="connsiteX3" fmla="*/ 557819 w 678498"/>
                  <a:gd name="connsiteY3" fmla="*/ 42492 h 613592"/>
                  <a:gd name="connsiteX4" fmla="*/ 566317 w 678498"/>
                  <a:gd name="connsiteY4" fmla="*/ 56090 h 613592"/>
                  <a:gd name="connsiteX5" fmla="*/ 591813 w 678498"/>
                  <a:gd name="connsiteY5" fmla="*/ 64589 h 613592"/>
                  <a:gd name="connsiteX6" fmla="*/ 591813 w 678498"/>
                  <a:gd name="connsiteY6" fmla="*/ 86686 h 613592"/>
                  <a:gd name="connsiteX7" fmla="*/ 581615 w 678498"/>
                  <a:gd name="connsiteY7" fmla="*/ 96883 h 613592"/>
                  <a:gd name="connsiteX8" fmla="*/ 583314 w 678498"/>
                  <a:gd name="connsiteY8" fmla="*/ 105382 h 613592"/>
                  <a:gd name="connsiteX9" fmla="*/ 568017 w 678498"/>
                  <a:gd name="connsiteY9" fmla="*/ 129178 h 613592"/>
                  <a:gd name="connsiteX10" fmla="*/ 557819 w 678498"/>
                  <a:gd name="connsiteY10" fmla="*/ 197166 h 613592"/>
                  <a:gd name="connsiteX11" fmla="*/ 559518 w 678498"/>
                  <a:gd name="connsiteY11" fmla="*/ 224362 h 613592"/>
                  <a:gd name="connsiteX12" fmla="*/ 559518 w 678498"/>
                  <a:gd name="connsiteY12" fmla="*/ 236260 h 613592"/>
                  <a:gd name="connsiteX13" fmla="*/ 573116 w 678498"/>
                  <a:gd name="connsiteY13" fmla="*/ 244758 h 613592"/>
                  <a:gd name="connsiteX14" fmla="*/ 585014 w 678498"/>
                  <a:gd name="connsiteY14" fmla="*/ 244758 h 613592"/>
                  <a:gd name="connsiteX15" fmla="*/ 596912 w 678498"/>
                  <a:gd name="connsiteY15" fmla="*/ 232860 h 613592"/>
                  <a:gd name="connsiteX16" fmla="*/ 613909 w 678498"/>
                  <a:gd name="connsiteY16" fmla="*/ 277053 h 613592"/>
                  <a:gd name="connsiteX17" fmla="*/ 647903 w 678498"/>
                  <a:gd name="connsiteY17" fmla="*/ 294049 h 613592"/>
                  <a:gd name="connsiteX18" fmla="*/ 651303 w 678498"/>
                  <a:gd name="connsiteY18" fmla="*/ 321245 h 613592"/>
                  <a:gd name="connsiteX19" fmla="*/ 642804 w 678498"/>
                  <a:gd name="connsiteY19" fmla="*/ 334842 h 613592"/>
                  <a:gd name="connsiteX20" fmla="*/ 620708 w 678498"/>
                  <a:gd name="connsiteY20" fmla="*/ 355239 h 613592"/>
                  <a:gd name="connsiteX21" fmla="*/ 617309 w 678498"/>
                  <a:gd name="connsiteY21" fmla="*/ 360338 h 613592"/>
                  <a:gd name="connsiteX22" fmla="*/ 617309 w 678498"/>
                  <a:gd name="connsiteY22" fmla="*/ 372237 h 613592"/>
                  <a:gd name="connsiteX23" fmla="*/ 622408 w 678498"/>
                  <a:gd name="connsiteY23" fmla="*/ 379036 h 613592"/>
                  <a:gd name="connsiteX24" fmla="*/ 612209 w 678498"/>
                  <a:gd name="connsiteY24" fmla="*/ 397732 h 613592"/>
                  <a:gd name="connsiteX25" fmla="*/ 647903 w 678498"/>
                  <a:gd name="connsiteY25" fmla="*/ 399432 h 613592"/>
                  <a:gd name="connsiteX26" fmla="*/ 646204 w 678498"/>
                  <a:gd name="connsiteY26" fmla="*/ 409629 h 613592"/>
                  <a:gd name="connsiteX27" fmla="*/ 678498 w 678498"/>
                  <a:gd name="connsiteY27" fmla="*/ 406231 h 613592"/>
                  <a:gd name="connsiteX28" fmla="*/ 678498 w 678498"/>
                  <a:gd name="connsiteY28" fmla="*/ 419829 h 613592"/>
                  <a:gd name="connsiteX29" fmla="*/ 596912 w 678498"/>
                  <a:gd name="connsiteY29" fmla="*/ 458922 h 613592"/>
                  <a:gd name="connsiteX30" fmla="*/ 576516 w 678498"/>
                  <a:gd name="connsiteY30" fmla="*/ 458922 h 613592"/>
                  <a:gd name="connsiteX31" fmla="*/ 564618 w 678498"/>
                  <a:gd name="connsiteY31" fmla="*/ 477618 h 613592"/>
                  <a:gd name="connsiteX32" fmla="*/ 549320 w 678498"/>
                  <a:gd name="connsiteY32" fmla="*/ 470819 h 613592"/>
                  <a:gd name="connsiteX33" fmla="*/ 547621 w 678498"/>
                  <a:gd name="connsiteY33" fmla="*/ 491215 h 613592"/>
                  <a:gd name="connsiteX34" fmla="*/ 540822 w 678498"/>
                  <a:gd name="connsiteY34" fmla="*/ 499715 h 613592"/>
                  <a:gd name="connsiteX35" fmla="*/ 525524 w 678498"/>
                  <a:gd name="connsiteY35" fmla="*/ 496315 h 613592"/>
                  <a:gd name="connsiteX36" fmla="*/ 523825 w 678498"/>
                  <a:gd name="connsiteY36" fmla="*/ 513312 h 613592"/>
                  <a:gd name="connsiteX37" fmla="*/ 494930 w 678498"/>
                  <a:gd name="connsiteY37" fmla="*/ 540508 h 613592"/>
                  <a:gd name="connsiteX38" fmla="*/ 459236 w 678498"/>
                  <a:gd name="connsiteY38" fmla="*/ 557505 h 613592"/>
                  <a:gd name="connsiteX39" fmla="*/ 421842 w 678498"/>
                  <a:gd name="connsiteY39" fmla="*/ 581301 h 613592"/>
                  <a:gd name="connsiteX40" fmla="*/ 392947 w 678498"/>
                  <a:gd name="connsiteY40" fmla="*/ 586399 h 613592"/>
                  <a:gd name="connsiteX41" fmla="*/ 369151 w 678498"/>
                  <a:gd name="connsiteY41" fmla="*/ 606796 h 613592"/>
                  <a:gd name="connsiteX42" fmla="*/ 391237 w 678498"/>
                  <a:gd name="connsiteY42" fmla="*/ 613592 h 613592"/>
                  <a:gd name="connsiteX43" fmla="*/ 327070 w 678498"/>
                  <a:gd name="connsiteY43" fmla="*/ 613592 h 613592"/>
                  <a:gd name="connsiteX44" fmla="*/ 327070 w 678498"/>
                  <a:gd name="connsiteY44" fmla="*/ 341498 h 613592"/>
                  <a:gd name="connsiteX45" fmla="*/ 0 w 678498"/>
                  <a:gd name="connsiteY45" fmla="*/ 341498 h 613592"/>
                  <a:gd name="connsiteX46" fmla="*/ 0 w 678498"/>
                  <a:gd name="connsiteY46" fmla="*/ 136255 h 613592"/>
                  <a:gd name="connsiteX47" fmla="*/ 22410 w 678498"/>
                  <a:gd name="connsiteY47" fmla="*/ 129178 h 613592"/>
                  <a:gd name="connsiteX48" fmla="*/ 34308 w 678498"/>
                  <a:gd name="connsiteY48" fmla="*/ 159773 h 613592"/>
                  <a:gd name="connsiteX49" fmla="*/ 58104 w 678498"/>
                  <a:gd name="connsiteY49" fmla="*/ 168272 h 613592"/>
                  <a:gd name="connsiteX50" fmla="*/ 81900 w 678498"/>
                  <a:gd name="connsiteY50" fmla="*/ 168272 h 613592"/>
                  <a:gd name="connsiteX51" fmla="*/ 93798 w 678498"/>
                  <a:gd name="connsiteY51" fmla="*/ 159773 h 613592"/>
                  <a:gd name="connsiteX52" fmla="*/ 114195 w 678498"/>
                  <a:gd name="connsiteY52" fmla="*/ 129178 h 613592"/>
                  <a:gd name="connsiteX53" fmla="*/ 139690 w 678498"/>
                  <a:gd name="connsiteY53" fmla="*/ 129178 h 613592"/>
                  <a:gd name="connsiteX54" fmla="*/ 168585 w 678498"/>
                  <a:gd name="connsiteY54" fmla="*/ 125779 h 613592"/>
                  <a:gd name="connsiteX55" fmla="*/ 182183 w 678498"/>
                  <a:gd name="connsiteY55" fmla="*/ 120680 h 613592"/>
                  <a:gd name="connsiteX56" fmla="*/ 190682 w 678498"/>
                  <a:gd name="connsiteY56" fmla="*/ 101983 h 613592"/>
                  <a:gd name="connsiteX57" fmla="*/ 199180 w 678498"/>
                  <a:gd name="connsiteY57" fmla="*/ 74787 h 613592"/>
                  <a:gd name="connsiteX58" fmla="*/ 239973 w 678498"/>
                  <a:gd name="connsiteY58" fmla="*/ 71388 h 613592"/>
                  <a:gd name="connsiteX59" fmla="*/ 258670 w 678498"/>
                  <a:gd name="connsiteY59" fmla="*/ 66289 h 613592"/>
                  <a:gd name="connsiteX60" fmla="*/ 294364 w 678498"/>
                  <a:gd name="connsiteY60" fmla="*/ 61190 h 613592"/>
                  <a:gd name="connsiteX61" fmla="*/ 318160 w 678498"/>
                  <a:gd name="connsiteY61" fmla="*/ 67988 h 613592"/>
                  <a:gd name="connsiteX62" fmla="*/ 330058 w 678498"/>
                  <a:gd name="connsiteY62" fmla="*/ 71388 h 613592"/>
                  <a:gd name="connsiteX63" fmla="*/ 343655 w 678498"/>
                  <a:gd name="connsiteY63" fmla="*/ 67988 h 613592"/>
                  <a:gd name="connsiteX64" fmla="*/ 355553 w 678498"/>
                  <a:gd name="connsiteY64" fmla="*/ 73088 h 613592"/>
                  <a:gd name="connsiteX65" fmla="*/ 360652 w 678498"/>
                  <a:gd name="connsiteY65" fmla="*/ 61190 h 613592"/>
                  <a:gd name="connsiteX66" fmla="*/ 403145 w 678498"/>
                  <a:gd name="connsiteY66" fmla="*/ 81586 h 613592"/>
                  <a:gd name="connsiteX67" fmla="*/ 418443 w 678498"/>
                  <a:gd name="connsiteY67" fmla="*/ 84986 h 613592"/>
                  <a:gd name="connsiteX68" fmla="*/ 430341 w 678498"/>
                  <a:gd name="connsiteY68" fmla="*/ 73088 h 613592"/>
                  <a:gd name="connsiteX69" fmla="*/ 428641 w 678498"/>
                  <a:gd name="connsiteY69" fmla="*/ 61190 h 613592"/>
                  <a:gd name="connsiteX70" fmla="*/ 437139 w 678498"/>
                  <a:gd name="connsiteY70" fmla="*/ 39094 h 613592"/>
                  <a:gd name="connsiteX71" fmla="*/ 471134 w 678498"/>
                  <a:gd name="connsiteY71" fmla="*/ 32295 h 613592"/>
                  <a:gd name="connsiteX72" fmla="*/ 483032 w 678498"/>
                  <a:gd name="connsiteY72" fmla="*/ 20397 h 613592"/>
                  <a:gd name="connsiteX73" fmla="*/ 506828 w 678498"/>
                  <a:gd name="connsiteY73" fmla="*/ 16997 h 613592"/>
                  <a:gd name="connsiteX74" fmla="*/ 525524 w 678498"/>
                  <a:gd name="connsiteY74" fmla="*/ 16997 h 613592"/>
                  <a:gd name="connsiteX75" fmla="*/ 539122 w 678498"/>
                  <a:gd name="connsiteY75" fmla="*/ 28895 h 613592"/>
                  <a:gd name="connsiteX76" fmla="*/ 545921 w 678498"/>
                  <a:gd name="connsiteY76" fmla="*/ 16997 h 613592"/>
                  <a:gd name="connsiteX77" fmla="*/ 545921 w 678498"/>
                  <a:gd name="connsiteY77" fmla="*/ 3400 h 613592"/>
                  <a:gd name="connsiteX78" fmla="*/ 559518 w 678498"/>
                  <a:gd name="connsiteY78" fmla="*/ 0 h 613592"/>
                  <a:gd name="connsiteX0" fmla="*/ 327070 w 678498"/>
                  <a:gd name="connsiteY0" fmla="*/ 341498 h 613592"/>
                  <a:gd name="connsiteX1" fmla="*/ 0 w 678498"/>
                  <a:gd name="connsiteY1" fmla="*/ 341498 h 613592"/>
                  <a:gd name="connsiteX2" fmla="*/ 0 w 678498"/>
                  <a:gd name="connsiteY2" fmla="*/ 136255 h 613592"/>
                  <a:gd name="connsiteX3" fmla="*/ 22410 w 678498"/>
                  <a:gd name="connsiteY3" fmla="*/ 129178 h 613592"/>
                  <a:gd name="connsiteX4" fmla="*/ 34308 w 678498"/>
                  <a:gd name="connsiteY4" fmla="*/ 159773 h 613592"/>
                  <a:gd name="connsiteX5" fmla="*/ 58104 w 678498"/>
                  <a:gd name="connsiteY5" fmla="*/ 168272 h 613592"/>
                  <a:gd name="connsiteX6" fmla="*/ 81900 w 678498"/>
                  <a:gd name="connsiteY6" fmla="*/ 168272 h 613592"/>
                  <a:gd name="connsiteX7" fmla="*/ 93798 w 678498"/>
                  <a:gd name="connsiteY7" fmla="*/ 159773 h 613592"/>
                  <a:gd name="connsiteX8" fmla="*/ 114195 w 678498"/>
                  <a:gd name="connsiteY8" fmla="*/ 129178 h 613592"/>
                  <a:gd name="connsiteX9" fmla="*/ 139690 w 678498"/>
                  <a:gd name="connsiteY9" fmla="*/ 129178 h 613592"/>
                  <a:gd name="connsiteX10" fmla="*/ 168585 w 678498"/>
                  <a:gd name="connsiteY10" fmla="*/ 125779 h 613592"/>
                  <a:gd name="connsiteX11" fmla="*/ 182183 w 678498"/>
                  <a:gd name="connsiteY11" fmla="*/ 120680 h 613592"/>
                  <a:gd name="connsiteX12" fmla="*/ 190682 w 678498"/>
                  <a:gd name="connsiteY12" fmla="*/ 101983 h 613592"/>
                  <a:gd name="connsiteX13" fmla="*/ 199180 w 678498"/>
                  <a:gd name="connsiteY13" fmla="*/ 74787 h 613592"/>
                  <a:gd name="connsiteX14" fmla="*/ 239973 w 678498"/>
                  <a:gd name="connsiteY14" fmla="*/ 71388 h 613592"/>
                  <a:gd name="connsiteX15" fmla="*/ 258670 w 678498"/>
                  <a:gd name="connsiteY15" fmla="*/ 66289 h 613592"/>
                  <a:gd name="connsiteX16" fmla="*/ 294364 w 678498"/>
                  <a:gd name="connsiteY16" fmla="*/ 61190 h 613592"/>
                  <a:gd name="connsiteX17" fmla="*/ 318160 w 678498"/>
                  <a:gd name="connsiteY17" fmla="*/ 67988 h 613592"/>
                  <a:gd name="connsiteX18" fmla="*/ 330058 w 678498"/>
                  <a:gd name="connsiteY18" fmla="*/ 71388 h 613592"/>
                  <a:gd name="connsiteX19" fmla="*/ 343655 w 678498"/>
                  <a:gd name="connsiteY19" fmla="*/ 67988 h 613592"/>
                  <a:gd name="connsiteX20" fmla="*/ 355553 w 678498"/>
                  <a:gd name="connsiteY20" fmla="*/ 73088 h 613592"/>
                  <a:gd name="connsiteX21" fmla="*/ 360652 w 678498"/>
                  <a:gd name="connsiteY21" fmla="*/ 61190 h 613592"/>
                  <a:gd name="connsiteX22" fmla="*/ 403145 w 678498"/>
                  <a:gd name="connsiteY22" fmla="*/ 81586 h 613592"/>
                  <a:gd name="connsiteX23" fmla="*/ 418443 w 678498"/>
                  <a:gd name="connsiteY23" fmla="*/ 84986 h 613592"/>
                  <a:gd name="connsiteX24" fmla="*/ 430341 w 678498"/>
                  <a:gd name="connsiteY24" fmla="*/ 73088 h 613592"/>
                  <a:gd name="connsiteX25" fmla="*/ 428641 w 678498"/>
                  <a:gd name="connsiteY25" fmla="*/ 61190 h 613592"/>
                  <a:gd name="connsiteX26" fmla="*/ 437139 w 678498"/>
                  <a:gd name="connsiteY26" fmla="*/ 39094 h 613592"/>
                  <a:gd name="connsiteX27" fmla="*/ 471134 w 678498"/>
                  <a:gd name="connsiteY27" fmla="*/ 32295 h 613592"/>
                  <a:gd name="connsiteX28" fmla="*/ 483032 w 678498"/>
                  <a:gd name="connsiteY28" fmla="*/ 20397 h 613592"/>
                  <a:gd name="connsiteX29" fmla="*/ 506828 w 678498"/>
                  <a:gd name="connsiteY29" fmla="*/ 16997 h 613592"/>
                  <a:gd name="connsiteX30" fmla="*/ 525524 w 678498"/>
                  <a:gd name="connsiteY30" fmla="*/ 16997 h 613592"/>
                  <a:gd name="connsiteX31" fmla="*/ 539122 w 678498"/>
                  <a:gd name="connsiteY31" fmla="*/ 28895 h 613592"/>
                  <a:gd name="connsiteX32" fmla="*/ 545921 w 678498"/>
                  <a:gd name="connsiteY32" fmla="*/ 16997 h 613592"/>
                  <a:gd name="connsiteX33" fmla="*/ 545921 w 678498"/>
                  <a:gd name="connsiteY33" fmla="*/ 3400 h 613592"/>
                  <a:gd name="connsiteX34" fmla="*/ 559518 w 678498"/>
                  <a:gd name="connsiteY34" fmla="*/ 0 h 613592"/>
                  <a:gd name="connsiteX35" fmla="*/ 562918 w 678498"/>
                  <a:gd name="connsiteY35" fmla="*/ 13598 h 613592"/>
                  <a:gd name="connsiteX36" fmla="*/ 559518 w 678498"/>
                  <a:gd name="connsiteY36" fmla="*/ 32295 h 613592"/>
                  <a:gd name="connsiteX37" fmla="*/ 557819 w 678498"/>
                  <a:gd name="connsiteY37" fmla="*/ 42492 h 613592"/>
                  <a:gd name="connsiteX38" fmla="*/ 566317 w 678498"/>
                  <a:gd name="connsiteY38" fmla="*/ 56090 h 613592"/>
                  <a:gd name="connsiteX39" fmla="*/ 591813 w 678498"/>
                  <a:gd name="connsiteY39" fmla="*/ 64589 h 613592"/>
                  <a:gd name="connsiteX40" fmla="*/ 591813 w 678498"/>
                  <a:gd name="connsiteY40" fmla="*/ 86686 h 613592"/>
                  <a:gd name="connsiteX41" fmla="*/ 581615 w 678498"/>
                  <a:gd name="connsiteY41" fmla="*/ 96883 h 613592"/>
                  <a:gd name="connsiteX42" fmla="*/ 583314 w 678498"/>
                  <a:gd name="connsiteY42" fmla="*/ 105382 h 613592"/>
                  <a:gd name="connsiteX43" fmla="*/ 568017 w 678498"/>
                  <a:gd name="connsiteY43" fmla="*/ 129178 h 613592"/>
                  <a:gd name="connsiteX44" fmla="*/ 557819 w 678498"/>
                  <a:gd name="connsiteY44" fmla="*/ 197166 h 613592"/>
                  <a:gd name="connsiteX45" fmla="*/ 559518 w 678498"/>
                  <a:gd name="connsiteY45" fmla="*/ 224362 h 613592"/>
                  <a:gd name="connsiteX46" fmla="*/ 559518 w 678498"/>
                  <a:gd name="connsiteY46" fmla="*/ 236260 h 613592"/>
                  <a:gd name="connsiteX47" fmla="*/ 573116 w 678498"/>
                  <a:gd name="connsiteY47" fmla="*/ 244758 h 613592"/>
                  <a:gd name="connsiteX48" fmla="*/ 585014 w 678498"/>
                  <a:gd name="connsiteY48" fmla="*/ 244758 h 613592"/>
                  <a:gd name="connsiteX49" fmla="*/ 596912 w 678498"/>
                  <a:gd name="connsiteY49" fmla="*/ 232860 h 613592"/>
                  <a:gd name="connsiteX50" fmla="*/ 613909 w 678498"/>
                  <a:gd name="connsiteY50" fmla="*/ 277053 h 613592"/>
                  <a:gd name="connsiteX51" fmla="*/ 647903 w 678498"/>
                  <a:gd name="connsiteY51" fmla="*/ 294049 h 613592"/>
                  <a:gd name="connsiteX52" fmla="*/ 651303 w 678498"/>
                  <a:gd name="connsiteY52" fmla="*/ 321245 h 613592"/>
                  <a:gd name="connsiteX53" fmla="*/ 642804 w 678498"/>
                  <a:gd name="connsiteY53" fmla="*/ 334842 h 613592"/>
                  <a:gd name="connsiteX54" fmla="*/ 620708 w 678498"/>
                  <a:gd name="connsiteY54" fmla="*/ 355239 h 613592"/>
                  <a:gd name="connsiteX55" fmla="*/ 617309 w 678498"/>
                  <a:gd name="connsiteY55" fmla="*/ 360338 h 613592"/>
                  <a:gd name="connsiteX56" fmla="*/ 617309 w 678498"/>
                  <a:gd name="connsiteY56" fmla="*/ 372237 h 613592"/>
                  <a:gd name="connsiteX57" fmla="*/ 622408 w 678498"/>
                  <a:gd name="connsiteY57" fmla="*/ 379036 h 613592"/>
                  <a:gd name="connsiteX58" fmla="*/ 612209 w 678498"/>
                  <a:gd name="connsiteY58" fmla="*/ 397732 h 613592"/>
                  <a:gd name="connsiteX59" fmla="*/ 647903 w 678498"/>
                  <a:gd name="connsiteY59" fmla="*/ 399432 h 613592"/>
                  <a:gd name="connsiteX60" fmla="*/ 646204 w 678498"/>
                  <a:gd name="connsiteY60" fmla="*/ 409629 h 613592"/>
                  <a:gd name="connsiteX61" fmla="*/ 678498 w 678498"/>
                  <a:gd name="connsiteY61" fmla="*/ 406231 h 613592"/>
                  <a:gd name="connsiteX62" fmla="*/ 678498 w 678498"/>
                  <a:gd name="connsiteY62" fmla="*/ 419829 h 613592"/>
                  <a:gd name="connsiteX63" fmla="*/ 596912 w 678498"/>
                  <a:gd name="connsiteY63" fmla="*/ 458922 h 613592"/>
                  <a:gd name="connsiteX64" fmla="*/ 576516 w 678498"/>
                  <a:gd name="connsiteY64" fmla="*/ 458922 h 613592"/>
                  <a:gd name="connsiteX65" fmla="*/ 564618 w 678498"/>
                  <a:gd name="connsiteY65" fmla="*/ 477618 h 613592"/>
                  <a:gd name="connsiteX66" fmla="*/ 549320 w 678498"/>
                  <a:gd name="connsiteY66" fmla="*/ 470819 h 613592"/>
                  <a:gd name="connsiteX67" fmla="*/ 547621 w 678498"/>
                  <a:gd name="connsiteY67" fmla="*/ 491215 h 613592"/>
                  <a:gd name="connsiteX68" fmla="*/ 540822 w 678498"/>
                  <a:gd name="connsiteY68" fmla="*/ 499715 h 613592"/>
                  <a:gd name="connsiteX69" fmla="*/ 525524 w 678498"/>
                  <a:gd name="connsiteY69" fmla="*/ 496315 h 613592"/>
                  <a:gd name="connsiteX70" fmla="*/ 523825 w 678498"/>
                  <a:gd name="connsiteY70" fmla="*/ 513312 h 613592"/>
                  <a:gd name="connsiteX71" fmla="*/ 494930 w 678498"/>
                  <a:gd name="connsiteY71" fmla="*/ 540508 h 613592"/>
                  <a:gd name="connsiteX72" fmla="*/ 459236 w 678498"/>
                  <a:gd name="connsiteY72" fmla="*/ 557505 h 613592"/>
                  <a:gd name="connsiteX73" fmla="*/ 421842 w 678498"/>
                  <a:gd name="connsiteY73" fmla="*/ 581301 h 613592"/>
                  <a:gd name="connsiteX74" fmla="*/ 392947 w 678498"/>
                  <a:gd name="connsiteY74" fmla="*/ 586399 h 613592"/>
                  <a:gd name="connsiteX75" fmla="*/ 369151 w 678498"/>
                  <a:gd name="connsiteY75" fmla="*/ 606796 h 613592"/>
                  <a:gd name="connsiteX76" fmla="*/ 391237 w 678498"/>
                  <a:gd name="connsiteY76" fmla="*/ 613592 h 613592"/>
                  <a:gd name="connsiteX77" fmla="*/ 327070 w 678498"/>
                  <a:gd name="connsiteY77" fmla="*/ 613592 h 613592"/>
                  <a:gd name="connsiteX78" fmla="*/ 418510 w 678498"/>
                  <a:gd name="connsiteY78" fmla="*/ 432938 h 613592"/>
                  <a:gd name="connsiteX0" fmla="*/ 327070 w 678498"/>
                  <a:gd name="connsiteY0" fmla="*/ 341498 h 613592"/>
                  <a:gd name="connsiteX1" fmla="*/ 0 w 678498"/>
                  <a:gd name="connsiteY1" fmla="*/ 341498 h 613592"/>
                  <a:gd name="connsiteX2" fmla="*/ 0 w 678498"/>
                  <a:gd name="connsiteY2" fmla="*/ 136255 h 613592"/>
                  <a:gd name="connsiteX3" fmla="*/ 22410 w 678498"/>
                  <a:gd name="connsiteY3" fmla="*/ 129178 h 613592"/>
                  <a:gd name="connsiteX4" fmla="*/ 34308 w 678498"/>
                  <a:gd name="connsiteY4" fmla="*/ 159773 h 613592"/>
                  <a:gd name="connsiteX5" fmla="*/ 58104 w 678498"/>
                  <a:gd name="connsiteY5" fmla="*/ 168272 h 613592"/>
                  <a:gd name="connsiteX6" fmla="*/ 81900 w 678498"/>
                  <a:gd name="connsiteY6" fmla="*/ 168272 h 613592"/>
                  <a:gd name="connsiteX7" fmla="*/ 93798 w 678498"/>
                  <a:gd name="connsiteY7" fmla="*/ 159773 h 613592"/>
                  <a:gd name="connsiteX8" fmla="*/ 114195 w 678498"/>
                  <a:gd name="connsiteY8" fmla="*/ 129178 h 613592"/>
                  <a:gd name="connsiteX9" fmla="*/ 139690 w 678498"/>
                  <a:gd name="connsiteY9" fmla="*/ 129178 h 613592"/>
                  <a:gd name="connsiteX10" fmla="*/ 168585 w 678498"/>
                  <a:gd name="connsiteY10" fmla="*/ 125779 h 613592"/>
                  <a:gd name="connsiteX11" fmla="*/ 182183 w 678498"/>
                  <a:gd name="connsiteY11" fmla="*/ 120680 h 613592"/>
                  <a:gd name="connsiteX12" fmla="*/ 190682 w 678498"/>
                  <a:gd name="connsiteY12" fmla="*/ 101983 h 613592"/>
                  <a:gd name="connsiteX13" fmla="*/ 199180 w 678498"/>
                  <a:gd name="connsiteY13" fmla="*/ 74787 h 613592"/>
                  <a:gd name="connsiteX14" fmla="*/ 239973 w 678498"/>
                  <a:gd name="connsiteY14" fmla="*/ 71388 h 613592"/>
                  <a:gd name="connsiteX15" fmla="*/ 258670 w 678498"/>
                  <a:gd name="connsiteY15" fmla="*/ 66289 h 613592"/>
                  <a:gd name="connsiteX16" fmla="*/ 294364 w 678498"/>
                  <a:gd name="connsiteY16" fmla="*/ 61190 h 613592"/>
                  <a:gd name="connsiteX17" fmla="*/ 318160 w 678498"/>
                  <a:gd name="connsiteY17" fmla="*/ 67988 h 613592"/>
                  <a:gd name="connsiteX18" fmla="*/ 330058 w 678498"/>
                  <a:gd name="connsiteY18" fmla="*/ 71388 h 613592"/>
                  <a:gd name="connsiteX19" fmla="*/ 343655 w 678498"/>
                  <a:gd name="connsiteY19" fmla="*/ 67988 h 613592"/>
                  <a:gd name="connsiteX20" fmla="*/ 355553 w 678498"/>
                  <a:gd name="connsiteY20" fmla="*/ 73088 h 613592"/>
                  <a:gd name="connsiteX21" fmla="*/ 360652 w 678498"/>
                  <a:gd name="connsiteY21" fmla="*/ 61190 h 613592"/>
                  <a:gd name="connsiteX22" fmla="*/ 403145 w 678498"/>
                  <a:gd name="connsiteY22" fmla="*/ 81586 h 613592"/>
                  <a:gd name="connsiteX23" fmla="*/ 418443 w 678498"/>
                  <a:gd name="connsiteY23" fmla="*/ 84986 h 613592"/>
                  <a:gd name="connsiteX24" fmla="*/ 430341 w 678498"/>
                  <a:gd name="connsiteY24" fmla="*/ 73088 h 613592"/>
                  <a:gd name="connsiteX25" fmla="*/ 428641 w 678498"/>
                  <a:gd name="connsiteY25" fmla="*/ 61190 h 613592"/>
                  <a:gd name="connsiteX26" fmla="*/ 437139 w 678498"/>
                  <a:gd name="connsiteY26" fmla="*/ 39094 h 613592"/>
                  <a:gd name="connsiteX27" fmla="*/ 471134 w 678498"/>
                  <a:gd name="connsiteY27" fmla="*/ 32295 h 613592"/>
                  <a:gd name="connsiteX28" fmla="*/ 483032 w 678498"/>
                  <a:gd name="connsiteY28" fmla="*/ 20397 h 613592"/>
                  <a:gd name="connsiteX29" fmla="*/ 506828 w 678498"/>
                  <a:gd name="connsiteY29" fmla="*/ 16997 h 613592"/>
                  <a:gd name="connsiteX30" fmla="*/ 525524 w 678498"/>
                  <a:gd name="connsiteY30" fmla="*/ 16997 h 613592"/>
                  <a:gd name="connsiteX31" fmla="*/ 539122 w 678498"/>
                  <a:gd name="connsiteY31" fmla="*/ 28895 h 613592"/>
                  <a:gd name="connsiteX32" fmla="*/ 545921 w 678498"/>
                  <a:gd name="connsiteY32" fmla="*/ 16997 h 613592"/>
                  <a:gd name="connsiteX33" fmla="*/ 545921 w 678498"/>
                  <a:gd name="connsiteY33" fmla="*/ 3400 h 613592"/>
                  <a:gd name="connsiteX34" fmla="*/ 559518 w 678498"/>
                  <a:gd name="connsiteY34" fmla="*/ 0 h 613592"/>
                  <a:gd name="connsiteX35" fmla="*/ 562918 w 678498"/>
                  <a:gd name="connsiteY35" fmla="*/ 13598 h 613592"/>
                  <a:gd name="connsiteX36" fmla="*/ 559518 w 678498"/>
                  <a:gd name="connsiteY36" fmla="*/ 32295 h 613592"/>
                  <a:gd name="connsiteX37" fmla="*/ 557819 w 678498"/>
                  <a:gd name="connsiteY37" fmla="*/ 42492 h 613592"/>
                  <a:gd name="connsiteX38" fmla="*/ 566317 w 678498"/>
                  <a:gd name="connsiteY38" fmla="*/ 56090 h 613592"/>
                  <a:gd name="connsiteX39" fmla="*/ 591813 w 678498"/>
                  <a:gd name="connsiteY39" fmla="*/ 64589 h 613592"/>
                  <a:gd name="connsiteX40" fmla="*/ 591813 w 678498"/>
                  <a:gd name="connsiteY40" fmla="*/ 86686 h 613592"/>
                  <a:gd name="connsiteX41" fmla="*/ 581615 w 678498"/>
                  <a:gd name="connsiteY41" fmla="*/ 96883 h 613592"/>
                  <a:gd name="connsiteX42" fmla="*/ 583314 w 678498"/>
                  <a:gd name="connsiteY42" fmla="*/ 105382 h 613592"/>
                  <a:gd name="connsiteX43" fmla="*/ 568017 w 678498"/>
                  <a:gd name="connsiteY43" fmla="*/ 129178 h 613592"/>
                  <a:gd name="connsiteX44" fmla="*/ 557819 w 678498"/>
                  <a:gd name="connsiteY44" fmla="*/ 197166 h 613592"/>
                  <a:gd name="connsiteX45" fmla="*/ 559518 w 678498"/>
                  <a:gd name="connsiteY45" fmla="*/ 224362 h 613592"/>
                  <a:gd name="connsiteX46" fmla="*/ 559518 w 678498"/>
                  <a:gd name="connsiteY46" fmla="*/ 236260 h 613592"/>
                  <a:gd name="connsiteX47" fmla="*/ 573116 w 678498"/>
                  <a:gd name="connsiteY47" fmla="*/ 244758 h 613592"/>
                  <a:gd name="connsiteX48" fmla="*/ 585014 w 678498"/>
                  <a:gd name="connsiteY48" fmla="*/ 244758 h 613592"/>
                  <a:gd name="connsiteX49" fmla="*/ 596912 w 678498"/>
                  <a:gd name="connsiteY49" fmla="*/ 232860 h 613592"/>
                  <a:gd name="connsiteX50" fmla="*/ 613909 w 678498"/>
                  <a:gd name="connsiteY50" fmla="*/ 277053 h 613592"/>
                  <a:gd name="connsiteX51" fmla="*/ 647903 w 678498"/>
                  <a:gd name="connsiteY51" fmla="*/ 294049 h 613592"/>
                  <a:gd name="connsiteX52" fmla="*/ 651303 w 678498"/>
                  <a:gd name="connsiteY52" fmla="*/ 321245 h 613592"/>
                  <a:gd name="connsiteX53" fmla="*/ 642804 w 678498"/>
                  <a:gd name="connsiteY53" fmla="*/ 334842 h 613592"/>
                  <a:gd name="connsiteX54" fmla="*/ 620708 w 678498"/>
                  <a:gd name="connsiteY54" fmla="*/ 355239 h 613592"/>
                  <a:gd name="connsiteX55" fmla="*/ 617309 w 678498"/>
                  <a:gd name="connsiteY55" fmla="*/ 360338 h 613592"/>
                  <a:gd name="connsiteX56" fmla="*/ 617309 w 678498"/>
                  <a:gd name="connsiteY56" fmla="*/ 372237 h 613592"/>
                  <a:gd name="connsiteX57" fmla="*/ 622408 w 678498"/>
                  <a:gd name="connsiteY57" fmla="*/ 379036 h 613592"/>
                  <a:gd name="connsiteX58" fmla="*/ 612209 w 678498"/>
                  <a:gd name="connsiteY58" fmla="*/ 397732 h 613592"/>
                  <a:gd name="connsiteX59" fmla="*/ 647903 w 678498"/>
                  <a:gd name="connsiteY59" fmla="*/ 399432 h 613592"/>
                  <a:gd name="connsiteX60" fmla="*/ 646204 w 678498"/>
                  <a:gd name="connsiteY60" fmla="*/ 409629 h 613592"/>
                  <a:gd name="connsiteX61" fmla="*/ 678498 w 678498"/>
                  <a:gd name="connsiteY61" fmla="*/ 406231 h 613592"/>
                  <a:gd name="connsiteX62" fmla="*/ 678498 w 678498"/>
                  <a:gd name="connsiteY62" fmla="*/ 419829 h 613592"/>
                  <a:gd name="connsiteX63" fmla="*/ 596912 w 678498"/>
                  <a:gd name="connsiteY63" fmla="*/ 458922 h 613592"/>
                  <a:gd name="connsiteX64" fmla="*/ 576516 w 678498"/>
                  <a:gd name="connsiteY64" fmla="*/ 458922 h 613592"/>
                  <a:gd name="connsiteX65" fmla="*/ 564618 w 678498"/>
                  <a:gd name="connsiteY65" fmla="*/ 477618 h 613592"/>
                  <a:gd name="connsiteX66" fmla="*/ 549320 w 678498"/>
                  <a:gd name="connsiteY66" fmla="*/ 470819 h 613592"/>
                  <a:gd name="connsiteX67" fmla="*/ 547621 w 678498"/>
                  <a:gd name="connsiteY67" fmla="*/ 491215 h 613592"/>
                  <a:gd name="connsiteX68" fmla="*/ 540822 w 678498"/>
                  <a:gd name="connsiteY68" fmla="*/ 499715 h 613592"/>
                  <a:gd name="connsiteX69" fmla="*/ 525524 w 678498"/>
                  <a:gd name="connsiteY69" fmla="*/ 496315 h 613592"/>
                  <a:gd name="connsiteX70" fmla="*/ 523825 w 678498"/>
                  <a:gd name="connsiteY70" fmla="*/ 513312 h 613592"/>
                  <a:gd name="connsiteX71" fmla="*/ 494930 w 678498"/>
                  <a:gd name="connsiteY71" fmla="*/ 540508 h 613592"/>
                  <a:gd name="connsiteX72" fmla="*/ 459236 w 678498"/>
                  <a:gd name="connsiteY72" fmla="*/ 557505 h 613592"/>
                  <a:gd name="connsiteX73" fmla="*/ 421842 w 678498"/>
                  <a:gd name="connsiteY73" fmla="*/ 581301 h 613592"/>
                  <a:gd name="connsiteX74" fmla="*/ 392947 w 678498"/>
                  <a:gd name="connsiteY74" fmla="*/ 586399 h 613592"/>
                  <a:gd name="connsiteX75" fmla="*/ 369151 w 678498"/>
                  <a:gd name="connsiteY75" fmla="*/ 606796 h 613592"/>
                  <a:gd name="connsiteX76" fmla="*/ 391237 w 678498"/>
                  <a:gd name="connsiteY76" fmla="*/ 613592 h 613592"/>
                  <a:gd name="connsiteX77" fmla="*/ 327070 w 678498"/>
                  <a:gd name="connsiteY77" fmla="*/ 613592 h 613592"/>
                  <a:gd name="connsiteX0" fmla="*/ 327070 w 678498"/>
                  <a:gd name="connsiteY0" fmla="*/ 341498 h 613592"/>
                  <a:gd name="connsiteX1" fmla="*/ 0 w 678498"/>
                  <a:gd name="connsiteY1" fmla="*/ 341498 h 613592"/>
                  <a:gd name="connsiteX2" fmla="*/ 0 w 678498"/>
                  <a:gd name="connsiteY2" fmla="*/ 136255 h 613592"/>
                  <a:gd name="connsiteX3" fmla="*/ 22410 w 678498"/>
                  <a:gd name="connsiteY3" fmla="*/ 129178 h 613592"/>
                  <a:gd name="connsiteX4" fmla="*/ 34308 w 678498"/>
                  <a:gd name="connsiteY4" fmla="*/ 159773 h 613592"/>
                  <a:gd name="connsiteX5" fmla="*/ 58104 w 678498"/>
                  <a:gd name="connsiteY5" fmla="*/ 168272 h 613592"/>
                  <a:gd name="connsiteX6" fmla="*/ 81900 w 678498"/>
                  <a:gd name="connsiteY6" fmla="*/ 168272 h 613592"/>
                  <a:gd name="connsiteX7" fmla="*/ 93798 w 678498"/>
                  <a:gd name="connsiteY7" fmla="*/ 159773 h 613592"/>
                  <a:gd name="connsiteX8" fmla="*/ 114195 w 678498"/>
                  <a:gd name="connsiteY8" fmla="*/ 129178 h 613592"/>
                  <a:gd name="connsiteX9" fmla="*/ 139690 w 678498"/>
                  <a:gd name="connsiteY9" fmla="*/ 129178 h 613592"/>
                  <a:gd name="connsiteX10" fmla="*/ 168585 w 678498"/>
                  <a:gd name="connsiteY10" fmla="*/ 125779 h 613592"/>
                  <a:gd name="connsiteX11" fmla="*/ 182183 w 678498"/>
                  <a:gd name="connsiteY11" fmla="*/ 120680 h 613592"/>
                  <a:gd name="connsiteX12" fmla="*/ 190682 w 678498"/>
                  <a:gd name="connsiteY12" fmla="*/ 101983 h 613592"/>
                  <a:gd name="connsiteX13" fmla="*/ 199180 w 678498"/>
                  <a:gd name="connsiteY13" fmla="*/ 74787 h 613592"/>
                  <a:gd name="connsiteX14" fmla="*/ 239973 w 678498"/>
                  <a:gd name="connsiteY14" fmla="*/ 71388 h 613592"/>
                  <a:gd name="connsiteX15" fmla="*/ 258670 w 678498"/>
                  <a:gd name="connsiteY15" fmla="*/ 66289 h 613592"/>
                  <a:gd name="connsiteX16" fmla="*/ 294364 w 678498"/>
                  <a:gd name="connsiteY16" fmla="*/ 61190 h 613592"/>
                  <a:gd name="connsiteX17" fmla="*/ 318160 w 678498"/>
                  <a:gd name="connsiteY17" fmla="*/ 67988 h 613592"/>
                  <a:gd name="connsiteX18" fmla="*/ 330058 w 678498"/>
                  <a:gd name="connsiteY18" fmla="*/ 71388 h 613592"/>
                  <a:gd name="connsiteX19" fmla="*/ 343655 w 678498"/>
                  <a:gd name="connsiteY19" fmla="*/ 67988 h 613592"/>
                  <a:gd name="connsiteX20" fmla="*/ 355553 w 678498"/>
                  <a:gd name="connsiteY20" fmla="*/ 73088 h 613592"/>
                  <a:gd name="connsiteX21" fmla="*/ 360652 w 678498"/>
                  <a:gd name="connsiteY21" fmla="*/ 61190 h 613592"/>
                  <a:gd name="connsiteX22" fmla="*/ 403145 w 678498"/>
                  <a:gd name="connsiteY22" fmla="*/ 81586 h 613592"/>
                  <a:gd name="connsiteX23" fmla="*/ 418443 w 678498"/>
                  <a:gd name="connsiteY23" fmla="*/ 84986 h 613592"/>
                  <a:gd name="connsiteX24" fmla="*/ 430341 w 678498"/>
                  <a:gd name="connsiteY24" fmla="*/ 73088 h 613592"/>
                  <a:gd name="connsiteX25" fmla="*/ 428641 w 678498"/>
                  <a:gd name="connsiteY25" fmla="*/ 61190 h 613592"/>
                  <a:gd name="connsiteX26" fmla="*/ 437139 w 678498"/>
                  <a:gd name="connsiteY26" fmla="*/ 39094 h 613592"/>
                  <a:gd name="connsiteX27" fmla="*/ 471134 w 678498"/>
                  <a:gd name="connsiteY27" fmla="*/ 32295 h 613592"/>
                  <a:gd name="connsiteX28" fmla="*/ 483032 w 678498"/>
                  <a:gd name="connsiteY28" fmla="*/ 20397 h 613592"/>
                  <a:gd name="connsiteX29" fmla="*/ 506828 w 678498"/>
                  <a:gd name="connsiteY29" fmla="*/ 16997 h 613592"/>
                  <a:gd name="connsiteX30" fmla="*/ 525524 w 678498"/>
                  <a:gd name="connsiteY30" fmla="*/ 16997 h 613592"/>
                  <a:gd name="connsiteX31" fmla="*/ 539122 w 678498"/>
                  <a:gd name="connsiteY31" fmla="*/ 28895 h 613592"/>
                  <a:gd name="connsiteX32" fmla="*/ 545921 w 678498"/>
                  <a:gd name="connsiteY32" fmla="*/ 16997 h 613592"/>
                  <a:gd name="connsiteX33" fmla="*/ 545921 w 678498"/>
                  <a:gd name="connsiteY33" fmla="*/ 3400 h 613592"/>
                  <a:gd name="connsiteX34" fmla="*/ 559518 w 678498"/>
                  <a:gd name="connsiteY34" fmla="*/ 0 h 613592"/>
                  <a:gd name="connsiteX35" fmla="*/ 562918 w 678498"/>
                  <a:gd name="connsiteY35" fmla="*/ 13598 h 613592"/>
                  <a:gd name="connsiteX36" fmla="*/ 559518 w 678498"/>
                  <a:gd name="connsiteY36" fmla="*/ 32295 h 613592"/>
                  <a:gd name="connsiteX37" fmla="*/ 557819 w 678498"/>
                  <a:gd name="connsiteY37" fmla="*/ 42492 h 613592"/>
                  <a:gd name="connsiteX38" fmla="*/ 566317 w 678498"/>
                  <a:gd name="connsiteY38" fmla="*/ 56090 h 613592"/>
                  <a:gd name="connsiteX39" fmla="*/ 591813 w 678498"/>
                  <a:gd name="connsiteY39" fmla="*/ 64589 h 613592"/>
                  <a:gd name="connsiteX40" fmla="*/ 591813 w 678498"/>
                  <a:gd name="connsiteY40" fmla="*/ 86686 h 613592"/>
                  <a:gd name="connsiteX41" fmla="*/ 581615 w 678498"/>
                  <a:gd name="connsiteY41" fmla="*/ 96883 h 613592"/>
                  <a:gd name="connsiteX42" fmla="*/ 583314 w 678498"/>
                  <a:gd name="connsiteY42" fmla="*/ 105382 h 613592"/>
                  <a:gd name="connsiteX43" fmla="*/ 568017 w 678498"/>
                  <a:gd name="connsiteY43" fmla="*/ 129178 h 613592"/>
                  <a:gd name="connsiteX44" fmla="*/ 557819 w 678498"/>
                  <a:gd name="connsiteY44" fmla="*/ 197166 h 613592"/>
                  <a:gd name="connsiteX45" fmla="*/ 559518 w 678498"/>
                  <a:gd name="connsiteY45" fmla="*/ 224362 h 613592"/>
                  <a:gd name="connsiteX46" fmla="*/ 559518 w 678498"/>
                  <a:gd name="connsiteY46" fmla="*/ 236260 h 613592"/>
                  <a:gd name="connsiteX47" fmla="*/ 573116 w 678498"/>
                  <a:gd name="connsiteY47" fmla="*/ 244758 h 613592"/>
                  <a:gd name="connsiteX48" fmla="*/ 585014 w 678498"/>
                  <a:gd name="connsiteY48" fmla="*/ 244758 h 613592"/>
                  <a:gd name="connsiteX49" fmla="*/ 596912 w 678498"/>
                  <a:gd name="connsiteY49" fmla="*/ 232860 h 613592"/>
                  <a:gd name="connsiteX50" fmla="*/ 613909 w 678498"/>
                  <a:gd name="connsiteY50" fmla="*/ 277053 h 613592"/>
                  <a:gd name="connsiteX51" fmla="*/ 647903 w 678498"/>
                  <a:gd name="connsiteY51" fmla="*/ 294049 h 613592"/>
                  <a:gd name="connsiteX52" fmla="*/ 651303 w 678498"/>
                  <a:gd name="connsiteY52" fmla="*/ 321245 h 613592"/>
                  <a:gd name="connsiteX53" fmla="*/ 642804 w 678498"/>
                  <a:gd name="connsiteY53" fmla="*/ 334842 h 613592"/>
                  <a:gd name="connsiteX54" fmla="*/ 620708 w 678498"/>
                  <a:gd name="connsiteY54" fmla="*/ 355239 h 613592"/>
                  <a:gd name="connsiteX55" fmla="*/ 617309 w 678498"/>
                  <a:gd name="connsiteY55" fmla="*/ 360338 h 613592"/>
                  <a:gd name="connsiteX56" fmla="*/ 617309 w 678498"/>
                  <a:gd name="connsiteY56" fmla="*/ 372237 h 613592"/>
                  <a:gd name="connsiteX57" fmla="*/ 622408 w 678498"/>
                  <a:gd name="connsiteY57" fmla="*/ 379036 h 613592"/>
                  <a:gd name="connsiteX58" fmla="*/ 612209 w 678498"/>
                  <a:gd name="connsiteY58" fmla="*/ 397732 h 613592"/>
                  <a:gd name="connsiteX59" fmla="*/ 647903 w 678498"/>
                  <a:gd name="connsiteY59" fmla="*/ 399432 h 613592"/>
                  <a:gd name="connsiteX60" fmla="*/ 646204 w 678498"/>
                  <a:gd name="connsiteY60" fmla="*/ 409629 h 613592"/>
                  <a:gd name="connsiteX61" fmla="*/ 678498 w 678498"/>
                  <a:gd name="connsiteY61" fmla="*/ 406231 h 613592"/>
                  <a:gd name="connsiteX62" fmla="*/ 678498 w 678498"/>
                  <a:gd name="connsiteY62" fmla="*/ 419829 h 613592"/>
                  <a:gd name="connsiteX63" fmla="*/ 596912 w 678498"/>
                  <a:gd name="connsiteY63" fmla="*/ 458922 h 613592"/>
                  <a:gd name="connsiteX64" fmla="*/ 576516 w 678498"/>
                  <a:gd name="connsiteY64" fmla="*/ 458922 h 613592"/>
                  <a:gd name="connsiteX65" fmla="*/ 564618 w 678498"/>
                  <a:gd name="connsiteY65" fmla="*/ 477618 h 613592"/>
                  <a:gd name="connsiteX66" fmla="*/ 549320 w 678498"/>
                  <a:gd name="connsiteY66" fmla="*/ 470819 h 613592"/>
                  <a:gd name="connsiteX67" fmla="*/ 547621 w 678498"/>
                  <a:gd name="connsiteY67" fmla="*/ 491215 h 613592"/>
                  <a:gd name="connsiteX68" fmla="*/ 540822 w 678498"/>
                  <a:gd name="connsiteY68" fmla="*/ 499715 h 613592"/>
                  <a:gd name="connsiteX69" fmla="*/ 525524 w 678498"/>
                  <a:gd name="connsiteY69" fmla="*/ 496315 h 613592"/>
                  <a:gd name="connsiteX70" fmla="*/ 523825 w 678498"/>
                  <a:gd name="connsiteY70" fmla="*/ 513312 h 613592"/>
                  <a:gd name="connsiteX71" fmla="*/ 494930 w 678498"/>
                  <a:gd name="connsiteY71" fmla="*/ 540508 h 613592"/>
                  <a:gd name="connsiteX72" fmla="*/ 459236 w 678498"/>
                  <a:gd name="connsiteY72" fmla="*/ 557505 h 613592"/>
                  <a:gd name="connsiteX73" fmla="*/ 421842 w 678498"/>
                  <a:gd name="connsiteY73" fmla="*/ 581301 h 613592"/>
                  <a:gd name="connsiteX74" fmla="*/ 392947 w 678498"/>
                  <a:gd name="connsiteY74" fmla="*/ 586399 h 613592"/>
                  <a:gd name="connsiteX75" fmla="*/ 369151 w 678498"/>
                  <a:gd name="connsiteY75" fmla="*/ 606796 h 613592"/>
                  <a:gd name="connsiteX76" fmla="*/ 391237 w 678498"/>
                  <a:gd name="connsiteY76" fmla="*/ 613592 h 613592"/>
                  <a:gd name="connsiteX0" fmla="*/ 0 w 678498"/>
                  <a:gd name="connsiteY0" fmla="*/ 341498 h 613592"/>
                  <a:gd name="connsiteX1" fmla="*/ 0 w 678498"/>
                  <a:gd name="connsiteY1" fmla="*/ 136255 h 613592"/>
                  <a:gd name="connsiteX2" fmla="*/ 22410 w 678498"/>
                  <a:gd name="connsiteY2" fmla="*/ 129178 h 613592"/>
                  <a:gd name="connsiteX3" fmla="*/ 34308 w 678498"/>
                  <a:gd name="connsiteY3" fmla="*/ 159773 h 613592"/>
                  <a:gd name="connsiteX4" fmla="*/ 58104 w 678498"/>
                  <a:gd name="connsiteY4" fmla="*/ 168272 h 613592"/>
                  <a:gd name="connsiteX5" fmla="*/ 81900 w 678498"/>
                  <a:gd name="connsiteY5" fmla="*/ 168272 h 613592"/>
                  <a:gd name="connsiteX6" fmla="*/ 93798 w 678498"/>
                  <a:gd name="connsiteY6" fmla="*/ 159773 h 613592"/>
                  <a:gd name="connsiteX7" fmla="*/ 114195 w 678498"/>
                  <a:gd name="connsiteY7" fmla="*/ 129178 h 613592"/>
                  <a:gd name="connsiteX8" fmla="*/ 139690 w 678498"/>
                  <a:gd name="connsiteY8" fmla="*/ 129178 h 613592"/>
                  <a:gd name="connsiteX9" fmla="*/ 168585 w 678498"/>
                  <a:gd name="connsiteY9" fmla="*/ 125779 h 613592"/>
                  <a:gd name="connsiteX10" fmla="*/ 182183 w 678498"/>
                  <a:gd name="connsiteY10" fmla="*/ 120680 h 613592"/>
                  <a:gd name="connsiteX11" fmla="*/ 190682 w 678498"/>
                  <a:gd name="connsiteY11" fmla="*/ 101983 h 613592"/>
                  <a:gd name="connsiteX12" fmla="*/ 199180 w 678498"/>
                  <a:gd name="connsiteY12" fmla="*/ 74787 h 613592"/>
                  <a:gd name="connsiteX13" fmla="*/ 239973 w 678498"/>
                  <a:gd name="connsiteY13" fmla="*/ 71388 h 613592"/>
                  <a:gd name="connsiteX14" fmla="*/ 258670 w 678498"/>
                  <a:gd name="connsiteY14" fmla="*/ 66289 h 613592"/>
                  <a:gd name="connsiteX15" fmla="*/ 294364 w 678498"/>
                  <a:gd name="connsiteY15" fmla="*/ 61190 h 613592"/>
                  <a:gd name="connsiteX16" fmla="*/ 318160 w 678498"/>
                  <a:gd name="connsiteY16" fmla="*/ 67988 h 613592"/>
                  <a:gd name="connsiteX17" fmla="*/ 330058 w 678498"/>
                  <a:gd name="connsiteY17" fmla="*/ 71388 h 613592"/>
                  <a:gd name="connsiteX18" fmla="*/ 343655 w 678498"/>
                  <a:gd name="connsiteY18" fmla="*/ 67988 h 613592"/>
                  <a:gd name="connsiteX19" fmla="*/ 355553 w 678498"/>
                  <a:gd name="connsiteY19" fmla="*/ 73088 h 613592"/>
                  <a:gd name="connsiteX20" fmla="*/ 360652 w 678498"/>
                  <a:gd name="connsiteY20" fmla="*/ 61190 h 613592"/>
                  <a:gd name="connsiteX21" fmla="*/ 403145 w 678498"/>
                  <a:gd name="connsiteY21" fmla="*/ 81586 h 613592"/>
                  <a:gd name="connsiteX22" fmla="*/ 418443 w 678498"/>
                  <a:gd name="connsiteY22" fmla="*/ 84986 h 613592"/>
                  <a:gd name="connsiteX23" fmla="*/ 430341 w 678498"/>
                  <a:gd name="connsiteY23" fmla="*/ 73088 h 613592"/>
                  <a:gd name="connsiteX24" fmla="*/ 428641 w 678498"/>
                  <a:gd name="connsiteY24" fmla="*/ 61190 h 613592"/>
                  <a:gd name="connsiteX25" fmla="*/ 437139 w 678498"/>
                  <a:gd name="connsiteY25" fmla="*/ 39094 h 613592"/>
                  <a:gd name="connsiteX26" fmla="*/ 471134 w 678498"/>
                  <a:gd name="connsiteY26" fmla="*/ 32295 h 613592"/>
                  <a:gd name="connsiteX27" fmla="*/ 483032 w 678498"/>
                  <a:gd name="connsiteY27" fmla="*/ 20397 h 613592"/>
                  <a:gd name="connsiteX28" fmla="*/ 506828 w 678498"/>
                  <a:gd name="connsiteY28" fmla="*/ 16997 h 613592"/>
                  <a:gd name="connsiteX29" fmla="*/ 525524 w 678498"/>
                  <a:gd name="connsiteY29" fmla="*/ 16997 h 613592"/>
                  <a:gd name="connsiteX30" fmla="*/ 539122 w 678498"/>
                  <a:gd name="connsiteY30" fmla="*/ 28895 h 613592"/>
                  <a:gd name="connsiteX31" fmla="*/ 545921 w 678498"/>
                  <a:gd name="connsiteY31" fmla="*/ 16997 h 613592"/>
                  <a:gd name="connsiteX32" fmla="*/ 545921 w 678498"/>
                  <a:gd name="connsiteY32" fmla="*/ 3400 h 613592"/>
                  <a:gd name="connsiteX33" fmla="*/ 559518 w 678498"/>
                  <a:gd name="connsiteY33" fmla="*/ 0 h 613592"/>
                  <a:gd name="connsiteX34" fmla="*/ 562918 w 678498"/>
                  <a:gd name="connsiteY34" fmla="*/ 13598 h 613592"/>
                  <a:gd name="connsiteX35" fmla="*/ 559518 w 678498"/>
                  <a:gd name="connsiteY35" fmla="*/ 32295 h 613592"/>
                  <a:gd name="connsiteX36" fmla="*/ 557819 w 678498"/>
                  <a:gd name="connsiteY36" fmla="*/ 42492 h 613592"/>
                  <a:gd name="connsiteX37" fmla="*/ 566317 w 678498"/>
                  <a:gd name="connsiteY37" fmla="*/ 56090 h 613592"/>
                  <a:gd name="connsiteX38" fmla="*/ 591813 w 678498"/>
                  <a:gd name="connsiteY38" fmla="*/ 64589 h 613592"/>
                  <a:gd name="connsiteX39" fmla="*/ 591813 w 678498"/>
                  <a:gd name="connsiteY39" fmla="*/ 86686 h 613592"/>
                  <a:gd name="connsiteX40" fmla="*/ 581615 w 678498"/>
                  <a:gd name="connsiteY40" fmla="*/ 96883 h 613592"/>
                  <a:gd name="connsiteX41" fmla="*/ 583314 w 678498"/>
                  <a:gd name="connsiteY41" fmla="*/ 105382 h 613592"/>
                  <a:gd name="connsiteX42" fmla="*/ 568017 w 678498"/>
                  <a:gd name="connsiteY42" fmla="*/ 129178 h 613592"/>
                  <a:gd name="connsiteX43" fmla="*/ 557819 w 678498"/>
                  <a:gd name="connsiteY43" fmla="*/ 197166 h 613592"/>
                  <a:gd name="connsiteX44" fmla="*/ 559518 w 678498"/>
                  <a:gd name="connsiteY44" fmla="*/ 224362 h 613592"/>
                  <a:gd name="connsiteX45" fmla="*/ 559518 w 678498"/>
                  <a:gd name="connsiteY45" fmla="*/ 236260 h 613592"/>
                  <a:gd name="connsiteX46" fmla="*/ 573116 w 678498"/>
                  <a:gd name="connsiteY46" fmla="*/ 244758 h 613592"/>
                  <a:gd name="connsiteX47" fmla="*/ 585014 w 678498"/>
                  <a:gd name="connsiteY47" fmla="*/ 244758 h 613592"/>
                  <a:gd name="connsiteX48" fmla="*/ 596912 w 678498"/>
                  <a:gd name="connsiteY48" fmla="*/ 232860 h 613592"/>
                  <a:gd name="connsiteX49" fmla="*/ 613909 w 678498"/>
                  <a:gd name="connsiteY49" fmla="*/ 277053 h 613592"/>
                  <a:gd name="connsiteX50" fmla="*/ 647903 w 678498"/>
                  <a:gd name="connsiteY50" fmla="*/ 294049 h 613592"/>
                  <a:gd name="connsiteX51" fmla="*/ 651303 w 678498"/>
                  <a:gd name="connsiteY51" fmla="*/ 321245 h 613592"/>
                  <a:gd name="connsiteX52" fmla="*/ 642804 w 678498"/>
                  <a:gd name="connsiteY52" fmla="*/ 334842 h 613592"/>
                  <a:gd name="connsiteX53" fmla="*/ 620708 w 678498"/>
                  <a:gd name="connsiteY53" fmla="*/ 355239 h 613592"/>
                  <a:gd name="connsiteX54" fmla="*/ 617309 w 678498"/>
                  <a:gd name="connsiteY54" fmla="*/ 360338 h 613592"/>
                  <a:gd name="connsiteX55" fmla="*/ 617309 w 678498"/>
                  <a:gd name="connsiteY55" fmla="*/ 372237 h 613592"/>
                  <a:gd name="connsiteX56" fmla="*/ 622408 w 678498"/>
                  <a:gd name="connsiteY56" fmla="*/ 379036 h 613592"/>
                  <a:gd name="connsiteX57" fmla="*/ 612209 w 678498"/>
                  <a:gd name="connsiteY57" fmla="*/ 397732 h 613592"/>
                  <a:gd name="connsiteX58" fmla="*/ 647903 w 678498"/>
                  <a:gd name="connsiteY58" fmla="*/ 399432 h 613592"/>
                  <a:gd name="connsiteX59" fmla="*/ 646204 w 678498"/>
                  <a:gd name="connsiteY59" fmla="*/ 409629 h 613592"/>
                  <a:gd name="connsiteX60" fmla="*/ 678498 w 678498"/>
                  <a:gd name="connsiteY60" fmla="*/ 406231 h 613592"/>
                  <a:gd name="connsiteX61" fmla="*/ 678498 w 678498"/>
                  <a:gd name="connsiteY61" fmla="*/ 419829 h 613592"/>
                  <a:gd name="connsiteX62" fmla="*/ 596912 w 678498"/>
                  <a:gd name="connsiteY62" fmla="*/ 458922 h 613592"/>
                  <a:gd name="connsiteX63" fmla="*/ 576516 w 678498"/>
                  <a:gd name="connsiteY63" fmla="*/ 458922 h 613592"/>
                  <a:gd name="connsiteX64" fmla="*/ 564618 w 678498"/>
                  <a:gd name="connsiteY64" fmla="*/ 477618 h 613592"/>
                  <a:gd name="connsiteX65" fmla="*/ 549320 w 678498"/>
                  <a:gd name="connsiteY65" fmla="*/ 470819 h 613592"/>
                  <a:gd name="connsiteX66" fmla="*/ 547621 w 678498"/>
                  <a:gd name="connsiteY66" fmla="*/ 491215 h 613592"/>
                  <a:gd name="connsiteX67" fmla="*/ 540822 w 678498"/>
                  <a:gd name="connsiteY67" fmla="*/ 499715 h 613592"/>
                  <a:gd name="connsiteX68" fmla="*/ 525524 w 678498"/>
                  <a:gd name="connsiteY68" fmla="*/ 496315 h 613592"/>
                  <a:gd name="connsiteX69" fmla="*/ 523825 w 678498"/>
                  <a:gd name="connsiteY69" fmla="*/ 513312 h 613592"/>
                  <a:gd name="connsiteX70" fmla="*/ 494930 w 678498"/>
                  <a:gd name="connsiteY70" fmla="*/ 540508 h 613592"/>
                  <a:gd name="connsiteX71" fmla="*/ 459236 w 678498"/>
                  <a:gd name="connsiteY71" fmla="*/ 557505 h 613592"/>
                  <a:gd name="connsiteX72" fmla="*/ 421842 w 678498"/>
                  <a:gd name="connsiteY72" fmla="*/ 581301 h 613592"/>
                  <a:gd name="connsiteX73" fmla="*/ 392947 w 678498"/>
                  <a:gd name="connsiteY73" fmla="*/ 586399 h 613592"/>
                  <a:gd name="connsiteX74" fmla="*/ 369151 w 678498"/>
                  <a:gd name="connsiteY74" fmla="*/ 606796 h 613592"/>
                  <a:gd name="connsiteX75" fmla="*/ 391237 w 678498"/>
                  <a:gd name="connsiteY75" fmla="*/ 613592 h 613592"/>
                  <a:gd name="connsiteX0" fmla="*/ 0 w 678498"/>
                  <a:gd name="connsiteY0" fmla="*/ 136255 h 613592"/>
                  <a:gd name="connsiteX1" fmla="*/ 22410 w 678498"/>
                  <a:gd name="connsiteY1" fmla="*/ 129178 h 613592"/>
                  <a:gd name="connsiteX2" fmla="*/ 34308 w 678498"/>
                  <a:gd name="connsiteY2" fmla="*/ 159773 h 613592"/>
                  <a:gd name="connsiteX3" fmla="*/ 58104 w 678498"/>
                  <a:gd name="connsiteY3" fmla="*/ 168272 h 613592"/>
                  <a:gd name="connsiteX4" fmla="*/ 81900 w 678498"/>
                  <a:gd name="connsiteY4" fmla="*/ 168272 h 613592"/>
                  <a:gd name="connsiteX5" fmla="*/ 93798 w 678498"/>
                  <a:gd name="connsiteY5" fmla="*/ 159773 h 613592"/>
                  <a:gd name="connsiteX6" fmla="*/ 114195 w 678498"/>
                  <a:gd name="connsiteY6" fmla="*/ 129178 h 613592"/>
                  <a:gd name="connsiteX7" fmla="*/ 139690 w 678498"/>
                  <a:gd name="connsiteY7" fmla="*/ 129178 h 613592"/>
                  <a:gd name="connsiteX8" fmla="*/ 168585 w 678498"/>
                  <a:gd name="connsiteY8" fmla="*/ 125779 h 613592"/>
                  <a:gd name="connsiteX9" fmla="*/ 182183 w 678498"/>
                  <a:gd name="connsiteY9" fmla="*/ 120680 h 613592"/>
                  <a:gd name="connsiteX10" fmla="*/ 190682 w 678498"/>
                  <a:gd name="connsiteY10" fmla="*/ 101983 h 613592"/>
                  <a:gd name="connsiteX11" fmla="*/ 199180 w 678498"/>
                  <a:gd name="connsiteY11" fmla="*/ 74787 h 613592"/>
                  <a:gd name="connsiteX12" fmla="*/ 239973 w 678498"/>
                  <a:gd name="connsiteY12" fmla="*/ 71388 h 613592"/>
                  <a:gd name="connsiteX13" fmla="*/ 258670 w 678498"/>
                  <a:gd name="connsiteY13" fmla="*/ 66289 h 613592"/>
                  <a:gd name="connsiteX14" fmla="*/ 294364 w 678498"/>
                  <a:gd name="connsiteY14" fmla="*/ 61190 h 613592"/>
                  <a:gd name="connsiteX15" fmla="*/ 318160 w 678498"/>
                  <a:gd name="connsiteY15" fmla="*/ 67988 h 613592"/>
                  <a:gd name="connsiteX16" fmla="*/ 330058 w 678498"/>
                  <a:gd name="connsiteY16" fmla="*/ 71388 h 613592"/>
                  <a:gd name="connsiteX17" fmla="*/ 343655 w 678498"/>
                  <a:gd name="connsiteY17" fmla="*/ 67988 h 613592"/>
                  <a:gd name="connsiteX18" fmla="*/ 355553 w 678498"/>
                  <a:gd name="connsiteY18" fmla="*/ 73088 h 613592"/>
                  <a:gd name="connsiteX19" fmla="*/ 360652 w 678498"/>
                  <a:gd name="connsiteY19" fmla="*/ 61190 h 613592"/>
                  <a:gd name="connsiteX20" fmla="*/ 403145 w 678498"/>
                  <a:gd name="connsiteY20" fmla="*/ 81586 h 613592"/>
                  <a:gd name="connsiteX21" fmla="*/ 418443 w 678498"/>
                  <a:gd name="connsiteY21" fmla="*/ 84986 h 613592"/>
                  <a:gd name="connsiteX22" fmla="*/ 430341 w 678498"/>
                  <a:gd name="connsiteY22" fmla="*/ 73088 h 613592"/>
                  <a:gd name="connsiteX23" fmla="*/ 428641 w 678498"/>
                  <a:gd name="connsiteY23" fmla="*/ 61190 h 613592"/>
                  <a:gd name="connsiteX24" fmla="*/ 437139 w 678498"/>
                  <a:gd name="connsiteY24" fmla="*/ 39094 h 613592"/>
                  <a:gd name="connsiteX25" fmla="*/ 471134 w 678498"/>
                  <a:gd name="connsiteY25" fmla="*/ 32295 h 613592"/>
                  <a:gd name="connsiteX26" fmla="*/ 483032 w 678498"/>
                  <a:gd name="connsiteY26" fmla="*/ 20397 h 613592"/>
                  <a:gd name="connsiteX27" fmla="*/ 506828 w 678498"/>
                  <a:gd name="connsiteY27" fmla="*/ 16997 h 613592"/>
                  <a:gd name="connsiteX28" fmla="*/ 525524 w 678498"/>
                  <a:gd name="connsiteY28" fmla="*/ 16997 h 613592"/>
                  <a:gd name="connsiteX29" fmla="*/ 539122 w 678498"/>
                  <a:gd name="connsiteY29" fmla="*/ 28895 h 613592"/>
                  <a:gd name="connsiteX30" fmla="*/ 545921 w 678498"/>
                  <a:gd name="connsiteY30" fmla="*/ 16997 h 613592"/>
                  <a:gd name="connsiteX31" fmla="*/ 545921 w 678498"/>
                  <a:gd name="connsiteY31" fmla="*/ 3400 h 613592"/>
                  <a:gd name="connsiteX32" fmla="*/ 559518 w 678498"/>
                  <a:gd name="connsiteY32" fmla="*/ 0 h 613592"/>
                  <a:gd name="connsiteX33" fmla="*/ 562918 w 678498"/>
                  <a:gd name="connsiteY33" fmla="*/ 13598 h 613592"/>
                  <a:gd name="connsiteX34" fmla="*/ 559518 w 678498"/>
                  <a:gd name="connsiteY34" fmla="*/ 32295 h 613592"/>
                  <a:gd name="connsiteX35" fmla="*/ 557819 w 678498"/>
                  <a:gd name="connsiteY35" fmla="*/ 42492 h 613592"/>
                  <a:gd name="connsiteX36" fmla="*/ 566317 w 678498"/>
                  <a:gd name="connsiteY36" fmla="*/ 56090 h 613592"/>
                  <a:gd name="connsiteX37" fmla="*/ 591813 w 678498"/>
                  <a:gd name="connsiteY37" fmla="*/ 64589 h 613592"/>
                  <a:gd name="connsiteX38" fmla="*/ 591813 w 678498"/>
                  <a:gd name="connsiteY38" fmla="*/ 86686 h 613592"/>
                  <a:gd name="connsiteX39" fmla="*/ 581615 w 678498"/>
                  <a:gd name="connsiteY39" fmla="*/ 96883 h 613592"/>
                  <a:gd name="connsiteX40" fmla="*/ 583314 w 678498"/>
                  <a:gd name="connsiteY40" fmla="*/ 105382 h 613592"/>
                  <a:gd name="connsiteX41" fmla="*/ 568017 w 678498"/>
                  <a:gd name="connsiteY41" fmla="*/ 129178 h 613592"/>
                  <a:gd name="connsiteX42" fmla="*/ 557819 w 678498"/>
                  <a:gd name="connsiteY42" fmla="*/ 197166 h 613592"/>
                  <a:gd name="connsiteX43" fmla="*/ 559518 w 678498"/>
                  <a:gd name="connsiteY43" fmla="*/ 224362 h 613592"/>
                  <a:gd name="connsiteX44" fmla="*/ 559518 w 678498"/>
                  <a:gd name="connsiteY44" fmla="*/ 236260 h 613592"/>
                  <a:gd name="connsiteX45" fmla="*/ 573116 w 678498"/>
                  <a:gd name="connsiteY45" fmla="*/ 244758 h 613592"/>
                  <a:gd name="connsiteX46" fmla="*/ 585014 w 678498"/>
                  <a:gd name="connsiteY46" fmla="*/ 244758 h 613592"/>
                  <a:gd name="connsiteX47" fmla="*/ 596912 w 678498"/>
                  <a:gd name="connsiteY47" fmla="*/ 232860 h 613592"/>
                  <a:gd name="connsiteX48" fmla="*/ 613909 w 678498"/>
                  <a:gd name="connsiteY48" fmla="*/ 277053 h 613592"/>
                  <a:gd name="connsiteX49" fmla="*/ 647903 w 678498"/>
                  <a:gd name="connsiteY49" fmla="*/ 294049 h 613592"/>
                  <a:gd name="connsiteX50" fmla="*/ 651303 w 678498"/>
                  <a:gd name="connsiteY50" fmla="*/ 321245 h 613592"/>
                  <a:gd name="connsiteX51" fmla="*/ 642804 w 678498"/>
                  <a:gd name="connsiteY51" fmla="*/ 334842 h 613592"/>
                  <a:gd name="connsiteX52" fmla="*/ 620708 w 678498"/>
                  <a:gd name="connsiteY52" fmla="*/ 355239 h 613592"/>
                  <a:gd name="connsiteX53" fmla="*/ 617309 w 678498"/>
                  <a:gd name="connsiteY53" fmla="*/ 360338 h 613592"/>
                  <a:gd name="connsiteX54" fmla="*/ 617309 w 678498"/>
                  <a:gd name="connsiteY54" fmla="*/ 372237 h 613592"/>
                  <a:gd name="connsiteX55" fmla="*/ 622408 w 678498"/>
                  <a:gd name="connsiteY55" fmla="*/ 379036 h 613592"/>
                  <a:gd name="connsiteX56" fmla="*/ 612209 w 678498"/>
                  <a:gd name="connsiteY56" fmla="*/ 397732 h 613592"/>
                  <a:gd name="connsiteX57" fmla="*/ 647903 w 678498"/>
                  <a:gd name="connsiteY57" fmla="*/ 399432 h 613592"/>
                  <a:gd name="connsiteX58" fmla="*/ 646204 w 678498"/>
                  <a:gd name="connsiteY58" fmla="*/ 409629 h 613592"/>
                  <a:gd name="connsiteX59" fmla="*/ 678498 w 678498"/>
                  <a:gd name="connsiteY59" fmla="*/ 406231 h 613592"/>
                  <a:gd name="connsiteX60" fmla="*/ 678498 w 678498"/>
                  <a:gd name="connsiteY60" fmla="*/ 419829 h 613592"/>
                  <a:gd name="connsiteX61" fmla="*/ 596912 w 678498"/>
                  <a:gd name="connsiteY61" fmla="*/ 458922 h 613592"/>
                  <a:gd name="connsiteX62" fmla="*/ 576516 w 678498"/>
                  <a:gd name="connsiteY62" fmla="*/ 458922 h 613592"/>
                  <a:gd name="connsiteX63" fmla="*/ 564618 w 678498"/>
                  <a:gd name="connsiteY63" fmla="*/ 477618 h 613592"/>
                  <a:gd name="connsiteX64" fmla="*/ 549320 w 678498"/>
                  <a:gd name="connsiteY64" fmla="*/ 470819 h 613592"/>
                  <a:gd name="connsiteX65" fmla="*/ 547621 w 678498"/>
                  <a:gd name="connsiteY65" fmla="*/ 491215 h 613592"/>
                  <a:gd name="connsiteX66" fmla="*/ 540822 w 678498"/>
                  <a:gd name="connsiteY66" fmla="*/ 499715 h 613592"/>
                  <a:gd name="connsiteX67" fmla="*/ 525524 w 678498"/>
                  <a:gd name="connsiteY67" fmla="*/ 496315 h 613592"/>
                  <a:gd name="connsiteX68" fmla="*/ 523825 w 678498"/>
                  <a:gd name="connsiteY68" fmla="*/ 513312 h 613592"/>
                  <a:gd name="connsiteX69" fmla="*/ 494930 w 678498"/>
                  <a:gd name="connsiteY69" fmla="*/ 540508 h 613592"/>
                  <a:gd name="connsiteX70" fmla="*/ 459236 w 678498"/>
                  <a:gd name="connsiteY70" fmla="*/ 557505 h 613592"/>
                  <a:gd name="connsiteX71" fmla="*/ 421842 w 678498"/>
                  <a:gd name="connsiteY71" fmla="*/ 581301 h 613592"/>
                  <a:gd name="connsiteX72" fmla="*/ 392947 w 678498"/>
                  <a:gd name="connsiteY72" fmla="*/ 586399 h 613592"/>
                  <a:gd name="connsiteX73" fmla="*/ 369151 w 678498"/>
                  <a:gd name="connsiteY73" fmla="*/ 606796 h 613592"/>
                  <a:gd name="connsiteX74" fmla="*/ 391237 w 678498"/>
                  <a:gd name="connsiteY74" fmla="*/ 613592 h 613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678498" h="613592">
                    <a:moveTo>
                      <a:pt x="0" y="136255"/>
                    </a:moveTo>
                    <a:lnTo>
                      <a:pt x="22410" y="129178"/>
                    </a:lnTo>
                    <a:lnTo>
                      <a:pt x="34308" y="159773"/>
                    </a:lnTo>
                    <a:lnTo>
                      <a:pt x="58104" y="168272"/>
                    </a:lnTo>
                    <a:lnTo>
                      <a:pt x="81900" y="168272"/>
                    </a:lnTo>
                    <a:lnTo>
                      <a:pt x="93798" y="159773"/>
                    </a:lnTo>
                    <a:lnTo>
                      <a:pt x="114195" y="129178"/>
                    </a:lnTo>
                    <a:lnTo>
                      <a:pt x="139690" y="129178"/>
                    </a:lnTo>
                    <a:lnTo>
                      <a:pt x="168585" y="125779"/>
                    </a:lnTo>
                    <a:lnTo>
                      <a:pt x="182183" y="120680"/>
                    </a:lnTo>
                    <a:lnTo>
                      <a:pt x="190682" y="101983"/>
                    </a:lnTo>
                    <a:lnTo>
                      <a:pt x="199180" y="74787"/>
                    </a:lnTo>
                    <a:lnTo>
                      <a:pt x="239973" y="71388"/>
                    </a:lnTo>
                    <a:lnTo>
                      <a:pt x="258670" y="66289"/>
                    </a:lnTo>
                    <a:lnTo>
                      <a:pt x="294364" y="61190"/>
                    </a:lnTo>
                    <a:lnTo>
                      <a:pt x="318160" y="67988"/>
                    </a:lnTo>
                    <a:lnTo>
                      <a:pt x="330058" y="71388"/>
                    </a:lnTo>
                    <a:lnTo>
                      <a:pt x="343655" y="67988"/>
                    </a:lnTo>
                    <a:lnTo>
                      <a:pt x="355553" y="73088"/>
                    </a:lnTo>
                    <a:lnTo>
                      <a:pt x="360652" y="61190"/>
                    </a:lnTo>
                    <a:lnTo>
                      <a:pt x="403145" y="81586"/>
                    </a:lnTo>
                    <a:lnTo>
                      <a:pt x="418443" y="84986"/>
                    </a:lnTo>
                    <a:lnTo>
                      <a:pt x="430341" y="73088"/>
                    </a:lnTo>
                    <a:lnTo>
                      <a:pt x="428641" y="61190"/>
                    </a:lnTo>
                    <a:lnTo>
                      <a:pt x="437139" y="39094"/>
                    </a:lnTo>
                    <a:lnTo>
                      <a:pt x="471134" y="32295"/>
                    </a:lnTo>
                    <a:lnTo>
                      <a:pt x="483032" y="20397"/>
                    </a:lnTo>
                    <a:lnTo>
                      <a:pt x="506828" y="16997"/>
                    </a:lnTo>
                    <a:lnTo>
                      <a:pt x="525524" y="16997"/>
                    </a:lnTo>
                    <a:lnTo>
                      <a:pt x="539122" y="28895"/>
                    </a:lnTo>
                    <a:lnTo>
                      <a:pt x="545921" y="16997"/>
                    </a:lnTo>
                    <a:lnTo>
                      <a:pt x="545921" y="3400"/>
                    </a:lnTo>
                    <a:lnTo>
                      <a:pt x="559518" y="0"/>
                    </a:lnTo>
                    <a:lnTo>
                      <a:pt x="562918" y="13598"/>
                    </a:lnTo>
                    <a:lnTo>
                      <a:pt x="559518" y="32295"/>
                    </a:lnTo>
                    <a:lnTo>
                      <a:pt x="557819" y="42492"/>
                    </a:lnTo>
                    <a:lnTo>
                      <a:pt x="566317" y="56090"/>
                    </a:lnTo>
                    <a:lnTo>
                      <a:pt x="591813" y="64589"/>
                    </a:lnTo>
                    <a:lnTo>
                      <a:pt x="591813" y="86686"/>
                    </a:lnTo>
                    <a:lnTo>
                      <a:pt x="581615" y="96883"/>
                    </a:lnTo>
                    <a:lnTo>
                      <a:pt x="583314" y="105382"/>
                    </a:lnTo>
                    <a:lnTo>
                      <a:pt x="568017" y="129178"/>
                    </a:lnTo>
                    <a:lnTo>
                      <a:pt x="557819" y="197166"/>
                    </a:lnTo>
                    <a:lnTo>
                      <a:pt x="559518" y="224362"/>
                    </a:lnTo>
                    <a:lnTo>
                      <a:pt x="559518" y="236260"/>
                    </a:lnTo>
                    <a:lnTo>
                      <a:pt x="573116" y="244758"/>
                    </a:lnTo>
                    <a:lnTo>
                      <a:pt x="585014" y="244758"/>
                    </a:lnTo>
                    <a:lnTo>
                      <a:pt x="596912" y="232860"/>
                    </a:lnTo>
                    <a:lnTo>
                      <a:pt x="613909" y="277053"/>
                    </a:lnTo>
                    <a:lnTo>
                      <a:pt x="647903" y="294049"/>
                    </a:lnTo>
                    <a:lnTo>
                      <a:pt x="651303" y="321245"/>
                    </a:lnTo>
                    <a:lnTo>
                      <a:pt x="642804" y="334842"/>
                    </a:lnTo>
                    <a:lnTo>
                      <a:pt x="620708" y="355239"/>
                    </a:lnTo>
                    <a:lnTo>
                      <a:pt x="617309" y="360338"/>
                    </a:lnTo>
                    <a:lnTo>
                      <a:pt x="617309" y="372237"/>
                    </a:lnTo>
                    <a:lnTo>
                      <a:pt x="622408" y="379036"/>
                    </a:lnTo>
                    <a:lnTo>
                      <a:pt x="612209" y="397732"/>
                    </a:lnTo>
                    <a:lnTo>
                      <a:pt x="647903" y="399432"/>
                    </a:lnTo>
                    <a:lnTo>
                      <a:pt x="646204" y="409629"/>
                    </a:lnTo>
                    <a:lnTo>
                      <a:pt x="678498" y="406231"/>
                    </a:lnTo>
                    <a:lnTo>
                      <a:pt x="678498" y="419829"/>
                    </a:lnTo>
                    <a:lnTo>
                      <a:pt x="596912" y="458922"/>
                    </a:lnTo>
                    <a:lnTo>
                      <a:pt x="576516" y="458922"/>
                    </a:lnTo>
                    <a:lnTo>
                      <a:pt x="564618" y="477618"/>
                    </a:lnTo>
                    <a:lnTo>
                      <a:pt x="549320" y="470819"/>
                    </a:lnTo>
                    <a:lnTo>
                      <a:pt x="547621" y="491215"/>
                    </a:lnTo>
                    <a:lnTo>
                      <a:pt x="540822" y="499715"/>
                    </a:lnTo>
                    <a:lnTo>
                      <a:pt x="525524" y="496315"/>
                    </a:lnTo>
                    <a:lnTo>
                      <a:pt x="523825" y="513312"/>
                    </a:lnTo>
                    <a:lnTo>
                      <a:pt x="494930" y="540508"/>
                    </a:lnTo>
                    <a:lnTo>
                      <a:pt x="459236" y="557505"/>
                    </a:lnTo>
                    <a:lnTo>
                      <a:pt x="421842" y="581301"/>
                    </a:lnTo>
                    <a:lnTo>
                      <a:pt x="392947" y="586399"/>
                    </a:lnTo>
                    <a:lnTo>
                      <a:pt x="369151" y="606796"/>
                    </a:lnTo>
                    <a:lnTo>
                      <a:pt x="391237" y="613592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4442202E-657A-E6AC-C8E9-CB000016CA70}"/>
                  </a:ext>
                </a:extLst>
              </p:cNvPr>
              <p:cNvSpPr/>
              <p:nvPr/>
            </p:nvSpPr>
            <p:spPr>
              <a:xfrm>
                <a:off x="3212895" y="2510743"/>
                <a:ext cx="160265" cy="96883"/>
              </a:xfrm>
              <a:custGeom>
                <a:avLst/>
                <a:gdLst>
                  <a:gd name="connsiteX0" fmla="*/ 159773 w 160265"/>
                  <a:gd name="connsiteY0" fmla="*/ 0 h 96883"/>
                  <a:gd name="connsiteX1" fmla="*/ 160265 w 160265"/>
                  <a:gd name="connsiteY1" fmla="*/ 0 h 96883"/>
                  <a:gd name="connsiteX2" fmla="*/ 160265 w 160265"/>
                  <a:gd name="connsiteY2" fmla="*/ 72733 h 96883"/>
                  <a:gd name="connsiteX3" fmla="*/ 118980 w 160265"/>
                  <a:gd name="connsiteY3" fmla="*/ 90084 h 96883"/>
                  <a:gd name="connsiteX4" fmla="*/ 69688 w 160265"/>
                  <a:gd name="connsiteY4" fmla="*/ 88385 h 96883"/>
                  <a:gd name="connsiteX5" fmla="*/ 54391 w 160265"/>
                  <a:gd name="connsiteY5" fmla="*/ 83285 h 96883"/>
                  <a:gd name="connsiteX6" fmla="*/ 11898 w 160265"/>
                  <a:gd name="connsiteY6" fmla="*/ 96883 h 96883"/>
                  <a:gd name="connsiteX7" fmla="*/ 0 w 160265"/>
                  <a:gd name="connsiteY7" fmla="*/ 91784 h 96883"/>
                  <a:gd name="connsiteX8" fmla="*/ 56091 w 160265"/>
                  <a:gd name="connsiteY8" fmla="*/ 13597 h 96883"/>
                  <a:gd name="connsiteX9" fmla="*/ 81586 w 160265"/>
                  <a:gd name="connsiteY9" fmla="*/ 25495 h 96883"/>
                  <a:gd name="connsiteX10" fmla="*/ 130877 w 160265"/>
                  <a:gd name="connsiteY10" fmla="*/ 16997 h 96883"/>
                  <a:gd name="connsiteX11" fmla="*/ 159773 w 160265"/>
                  <a:gd name="connsiteY11" fmla="*/ 0 h 96883"/>
                  <a:gd name="connsiteX0" fmla="*/ 159773 w 294686"/>
                  <a:gd name="connsiteY0" fmla="*/ 0 h 96883"/>
                  <a:gd name="connsiteX1" fmla="*/ 160265 w 294686"/>
                  <a:gd name="connsiteY1" fmla="*/ 0 h 96883"/>
                  <a:gd name="connsiteX2" fmla="*/ 294686 w 294686"/>
                  <a:gd name="connsiteY2" fmla="*/ 32432 h 96883"/>
                  <a:gd name="connsiteX3" fmla="*/ 160265 w 294686"/>
                  <a:gd name="connsiteY3" fmla="*/ 72733 h 96883"/>
                  <a:gd name="connsiteX4" fmla="*/ 118980 w 294686"/>
                  <a:gd name="connsiteY4" fmla="*/ 90084 h 96883"/>
                  <a:gd name="connsiteX5" fmla="*/ 69688 w 294686"/>
                  <a:gd name="connsiteY5" fmla="*/ 88385 h 96883"/>
                  <a:gd name="connsiteX6" fmla="*/ 54391 w 294686"/>
                  <a:gd name="connsiteY6" fmla="*/ 83285 h 96883"/>
                  <a:gd name="connsiteX7" fmla="*/ 11898 w 294686"/>
                  <a:gd name="connsiteY7" fmla="*/ 96883 h 96883"/>
                  <a:gd name="connsiteX8" fmla="*/ 0 w 294686"/>
                  <a:gd name="connsiteY8" fmla="*/ 91784 h 96883"/>
                  <a:gd name="connsiteX9" fmla="*/ 56091 w 294686"/>
                  <a:gd name="connsiteY9" fmla="*/ 13597 h 96883"/>
                  <a:gd name="connsiteX10" fmla="*/ 81586 w 294686"/>
                  <a:gd name="connsiteY10" fmla="*/ 25495 h 96883"/>
                  <a:gd name="connsiteX11" fmla="*/ 130877 w 294686"/>
                  <a:gd name="connsiteY11" fmla="*/ 16997 h 96883"/>
                  <a:gd name="connsiteX12" fmla="*/ 159773 w 294686"/>
                  <a:gd name="connsiteY12" fmla="*/ 0 h 96883"/>
                  <a:gd name="connsiteX0" fmla="*/ 294686 w 386126"/>
                  <a:gd name="connsiteY0" fmla="*/ 32432 h 123872"/>
                  <a:gd name="connsiteX1" fmla="*/ 160265 w 386126"/>
                  <a:gd name="connsiteY1" fmla="*/ 72733 h 123872"/>
                  <a:gd name="connsiteX2" fmla="*/ 118980 w 386126"/>
                  <a:gd name="connsiteY2" fmla="*/ 90084 h 123872"/>
                  <a:gd name="connsiteX3" fmla="*/ 69688 w 386126"/>
                  <a:gd name="connsiteY3" fmla="*/ 88385 h 123872"/>
                  <a:gd name="connsiteX4" fmla="*/ 54391 w 386126"/>
                  <a:gd name="connsiteY4" fmla="*/ 83285 h 123872"/>
                  <a:gd name="connsiteX5" fmla="*/ 11898 w 386126"/>
                  <a:gd name="connsiteY5" fmla="*/ 96883 h 123872"/>
                  <a:gd name="connsiteX6" fmla="*/ 0 w 386126"/>
                  <a:gd name="connsiteY6" fmla="*/ 91784 h 123872"/>
                  <a:gd name="connsiteX7" fmla="*/ 56091 w 386126"/>
                  <a:gd name="connsiteY7" fmla="*/ 13597 h 123872"/>
                  <a:gd name="connsiteX8" fmla="*/ 81586 w 386126"/>
                  <a:gd name="connsiteY8" fmla="*/ 25495 h 123872"/>
                  <a:gd name="connsiteX9" fmla="*/ 130877 w 386126"/>
                  <a:gd name="connsiteY9" fmla="*/ 16997 h 123872"/>
                  <a:gd name="connsiteX10" fmla="*/ 159773 w 386126"/>
                  <a:gd name="connsiteY10" fmla="*/ 0 h 123872"/>
                  <a:gd name="connsiteX11" fmla="*/ 160265 w 386126"/>
                  <a:gd name="connsiteY11" fmla="*/ 0 h 123872"/>
                  <a:gd name="connsiteX12" fmla="*/ 386126 w 386126"/>
                  <a:gd name="connsiteY12" fmla="*/ 123872 h 123872"/>
                  <a:gd name="connsiteX0" fmla="*/ 160265 w 386126"/>
                  <a:gd name="connsiteY0" fmla="*/ 72733 h 123872"/>
                  <a:gd name="connsiteX1" fmla="*/ 118980 w 386126"/>
                  <a:gd name="connsiteY1" fmla="*/ 90084 h 123872"/>
                  <a:gd name="connsiteX2" fmla="*/ 69688 w 386126"/>
                  <a:gd name="connsiteY2" fmla="*/ 88385 h 123872"/>
                  <a:gd name="connsiteX3" fmla="*/ 54391 w 386126"/>
                  <a:gd name="connsiteY3" fmla="*/ 83285 h 123872"/>
                  <a:gd name="connsiteX4" fmla="*/ 11898 w 386126"/>
                  <a:gd name="connsiteY4" fmla="*/ 96883 h 123872"/>
                  <a:gd name="connsiteX5" fmla="*/ 0 w 386126"/>
                  <a:gd name="connsiteY5" fmla="*/ 91784 h 123872"/>
                  <a:gd name="connsiteX6" fmla="*/ 56091 w 386126"/>
                  <a:gd name="connsiteY6" fmla="*/ 13597 h 123872"/>
                  <a:gd name="connsiteX7" fmla="*/ 81586 w 386126"/>
                  <a:gd name="connsiteY7" fmla="*/ 25495 h 123872"/>
                  <a:gd name="connsiteX8" fmla="*/ 130877 w 386126"/>
                  <a:gd name="connsiteY8" fmla="*/ 16997 h 123872"/>
                  <a:gd name="connsiteX9" fmla="*/ 159773 w 386126"/>
                  <a:gd name="connsiteY9" fmla="*/ 0 h 123872"/>
                  <a:gd name="connsiteX10" fmla="*/ 160265 w 386126"/>
                  <a:gd name="connsiteY10" fmla="*/ 0 h 123872"/>
                  <a:gd name="connsiteX11" fmla="*/ 386126 w 386126"/>
                  <a:gd name="connsiteY11" fmla="*/ 123872 h 123872"/>
                  <a:gd name="connsiteX0" fmla="*/ 160265 w 160265"/>
                  <a:gd name="connsiteY0" fmla="*/ 72733 h 96883"/>
                  <a:gd name="connsiteX1" fmla="*/ 118980 w 160265"/>
                  <a:gd name="connsiteY1" fmla="*/ 90084 h 96883"/>
                  <a:gd name="connsiteX2" fmla="*/ 69688 w 160265"/>
                  <a:gd name="connsiteY2" fmla="*/ 88385 h 96883"/>
                  <a:gd name="connsiteX3" fmla="*/ 54391 w 160265"/>
                  <a:gd name="connsiteY3" fmla="*/ 83285 h 96883"/>
                  <a:gd name="connsiteX4" fmla="*/ 11898 w 160265"/>
                  <a:gd name="connsiteY4" fmla="*/ 96883 h 96883"/>
                  <a:gd name="connsiteX5" fmla="*/ 0 w 160265"/>
                  <a:gd name="connsiteY5" fmla="*/ 91784 h 96883"/>
                  <a:gd name="connsiteX6" fmla="*/ 56091 w 160265"/>
                  <a:gd name="connsiteY6" fmla="*/ 13597 h 96883"/>
                  <a:gd name="connsiteX7" fmla="*/ 81586 w 160265"/>
                  <a:gd name="connsiteY7" fmla="*/ 25495 h 96883"/>
                  <a:gd name="connsiteX8" fmla="*/ 130877 w 160265"/>
                  <a:gd name="connsiteY8" fmla="*/ 16997 h 96883"/>
                  <a:gd name="connsiteX9" fmla="*/ 159773 w 160265"/>
                  <a:gd name="connsiteY9" fmla="*/ 0 h 96883"/>
                  <a:gd name="connsiteX10" fmla="*/ 160265 w 160265"/>
                  <a:gd name="connsiteY10" fmla="*/ 0 h 96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265" h="96883">
                    <a:moveTo>
                      <a:pt x="160265" y="72733"/>
                    </a:moveTo>
                    <a:lnTo>
                      <a:pt x="118980" y="90084"/>
                    </a:lnTo>
                    <a:lnTo>
                      <a:pt x="69688" y="88385"/>
                    </a:lnTo>
                    <a:lnTo>
                      <a:pt x="54391" y="83285"/>
                    </a:lnTo>
                    <a:lnTo>
                      <a:pt x="11898" y="96883"/>
                    </a:lnTo>
                    <a:lnTo>
                      <a:pt x="0" y="91784"/>
                    </a:lnTo>
                    <a:lnTo>
                      <a:pt x="56091" y="13597"/>
                    </a:lnTo>
                    <a:lnTo>
                      <a:pt x="81586" y="25495"/>
                    </a:lnTo>
                    <a:lnTo>
                      <a:pt x="130877" y="16997"/>
                    </a:lnTo>
                    <a:lnTo>
                      <a:pt x="159773" y="0"/>
                    </a:lnTo>
                    <a:lnTo>
                      <a:pt x="160265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C1188B72-D4B2-941E-C6DA-47E77AD704BE}"/>
                  </a:ext>
                </a:extLst>
              </p:cNvPr>
              <p:cNvSpPr/>
              <p:nvPr/>
            </p:nvSpPr>
            <p:spPr>
              <a:xfrm>
                <a:off x="2936743" y="1766269"/>
                <a:ext cx="436417" cy="725776"/>
              </a:xfrm>
              <a:custGeom>
                <a:avLst/>
                <a:gdLst>
                  <a:gd name="connsiteX0" fmla="*/ 253206 w 436417"/>
                  <a:gd name="connsiteY0" fmla="*/ 0 h 725776"/>
                  <a:gd name="connsiteX1" fmla="*/ 255757 w 436417"/>
                  <a:gd name="connsiteY1" fmla="*/ 17847 h 725776"/>
                  <a:gd name="connsiteX2" fmla="*/ 306748 w 436417"/>
                  <a:gd name="connsiteY2" fmla="*/ 56090 h 725776"/>
                  <a:gd name="connsiteX3" fmla="*/ 301648 w 436417"/>
                  <a:gd name="connsiteY3" fmla="*/ 81586 h 725776"/>
                  <a:gd name="connsiteX4" fmla="*/ 327145 w 436417"/>
                  <a:gd name="connsiteY4" fmla="*/ 86685 h 725776"/>
                  <a:gd name="connsiteX5" fmla="*/ 322045 w 436417"/>
                  <a:gd name="connsiteY5" fmla="*/ 117280 h 725776"/>
                  <a:gd name="connsiteX6" fmla="*/ 332243 w 436417"/>
                  <a:gd name="connsiteY6" fmla="*/ 119829 h 725776"/>
                  <a:gd name="connsiteX7" fmla="*/ 344991 w 436417"/>
                  <a:gd name="connsiteY7" fmla="*/ 127478 h 725776"/>
                  <a:gd name="connsiteX8" fmla="*/ 362838 w 436417"/>
                  <a:gd name="connsiteY8" fmla="*/ 117280 h 725776"/>
                  <a:gd name="connsiteX9" fmla="*/ 411280 w 436417"/>
                  <a:gd name="connsiteY9" fmla="*/ 140226 h 725776"/>
                  <a:gd name="connsiteX10" fmla="*/ 416379 w 436417"/>
                  <a:gd name="connsiteY10" fmla="*/ 165722 h 725776"/>
                  <a:gd name="connsiteX11" fmla="*/ 436417 w 436417"/>
                  <a:gd name="connsiteY11" fmla="*/ 174628 h 725776"/>
                  <a:gd name="connsiteX12" fmla="*/ 436417 w 436417"/>
                  <a:gd name="connsiteY12" fmla="*/ 616995 h 725776"/>
                  <a:gd name="connsiteX13" fmla="*/ 430826 w 436417"/>
                  <a:gd name="connsiteY13" fmla="*/ 616995 h 725776"/>
                  <a:gd name="connsiteX14" fmla="*/ 424027 w 436417"/>
                  <a:gd name="connsiteY14" fmla="*/ 628893 h 725776"/>
                  <a:gd name="connsiteX15" fmla="*/ 403631 w 436417"/>
                  <a:gd name="connsiteY15" fmla="*/ 644190 h 725776"/>
                  <a:gd name="connsiteX16" fmla="*/ 383234 w 436417"/>
                  <a:gd name="connsiteY16" fmla="*/ 628893 h 725776"/>
                  <a:gd name="connsiteX17" fmla="*/ 347540 w 436417"/>
                  <a:gd name="connsiteY17" fmla="*/ 628893 h 725776"/>
                  <a:gd name="connsiteX18" fmla="*/ 293149 w 436417"/>
                  <a:gd name="connsiteY18" fmla="*/ 644190 h 725776"/>
                  <a:gd name="connsiteX19" fmla="*/ 265954 w 436417"/>
                  <a:gd name="connsiteY19" fmla="*/ 605097 h 725776"/>
                  <a:gd name="connsiteX20" fmla="*/ 230260 w 436417"/>
                  <a:gd name="connsiteY20" fmla="*/ 596598 h 725776"/>
                  <a:gd name="connsiteX21" fmla="*/ 240458 w 436417"/>
                  <a:gd name="connsiteY21" fmla="*/ 533709 h 725776"/>
                  <a:gd name="connsiteX22" fmla="*/ 218362 w 436417"/>
                  <a:gd name="connsiteY22" fmla="*/ 554105 h 725776"/>
                  <a:gd name="connsiteX23" fmla="*/ 206464 w 436417"/>
                  <a:gd name="connsiteY23" fmla="*/ 603397 h 725776"/>
                  <a:gd name="connsiteX24" fmla="*/ 199665 w 436417"/>
                  <a:gd name="connsiteY24" fmla="*/ 623793 h 725776"/>
                  <a:gd name="connsiteX25" fmla="*/ 201365 w 436417"/>
                  <a:gd name="connsiteY25" fmla="*/ 661187 h 725776"/>
                  <a:gd name="connsiteX26" fmla="*/ 248957 w 436417"/>
                  <a:gd name="connsiteY26" fmla="*/ 696881 h 725776"/>
                  <a:gd name="connsiteX27" fmla="*/ 250657 w 436417"/>
                  <a:gd name="connsiteY27" fmla="*/ 725776 h 725776"/>
                  <a:gd name="connsiteX28" fmla="*/ 203065 w 436417"/>
                  <a:gd name="connsiteY28" fmla="*/ 708779 h 725776"/>
                  <a:gd name="connsiteX29" fmla="*/ 182668 w 436417"/>
                  <a:gd name="connsiteY29" fmla="*/ 701980 h 725776"/>
                  <a:gd name="connsiteX30" fmla="*/ 140176 w 436417"/>
                  <a:gd name="connsiteY30" fmla="*/ 662887 h 725776"/>
                  <a:gd name="connsiteX31" fmla="*/ 163971 w 436417"/>
                  <a:gd name="connsiteY31" fmla="*/ 576202 h 725776"/>
                  <a:gd name="connsiteX32" fmla="*/ 138476 w 436417"/>
                  <a:gd name="connsiteY32" fmla="*/ 547306 h 725776"/>
                  <a:gd name="connsiteX33" fmla="*/ 114680 w 436417"/>
                  <a:gd name="connsiteY33" fmla="*/ 572802 h 725776"/>
                  <a:gd name="connsiteX34" fmla="*/ 107881 w 436417"/>
                  <a:gd name="connsiteY34" fmla="*/ 547306 h 725776"/>
                  <a:gd name="connsiteX35" fmla="*/ 123178 w 436417"/>
                  <a:gd name="connsiteY35" fmla="*/ 538808 h 725776"/>
                  <a:gd name="connsiteX36" fmla="*/ 121479 w 436417"/>
                  <a:gd name="connsiteY36" fmla="*/ 486117 h 725776"/>
                  <a:gd name="connsiteX37" fmla="*/ 121479 w 436417"/>
                  <a:gd name="connsiteY37" fmla="*/ 453822 h 725776"/>
                  <a:gd name="connsiteX38" fmla="*/ 146974 w 436417"/>
                  <a:gd name="connsiteY38" fmla="*/ 418129 h 725776"/>
                  <a:gd name="connsiteX39" fmla="*/ 172470 w 436417"/>
                  <a:gd name="connsiteY39" fmla="*/ 350140 h 725776"/>
                  <a:gd name="connsiteX40" fmla="*/ 172470 w 436417"/>
                  <a:gd name="connsiteY40" fmla="*/ 334843 h 725776"/>
                  <a:gd name="connsiteX41" fmla="*/ 160572 w 436417"/>
                  <a:gd name="connsiteY41" fmla="*/ 343341 h 725776"/>
                  <a:gd name="connsiteX42" fmla="*/ 141875 w 436417"/>
                  <a:gd name="connsiteY42" fmla="*/ 355239 h 725776"/>
                  <a:gd name="connsiteX43" fmla="*/ 128278 w 436417"/>
                  <a:gd name="connsiteY43" fmla="*/ 360338 h 725776"/>
                  <a:gd name="connsiteX44" fmla="*/ 119779 w 436417"/>
                  <a:gd name="connsiteY44" fmla="*/ 372236 h 725776"/>
                  <a:gd name="connsiteX45" fmla="*/ 102782 w 436417"/>
                  <a:gd name="connsiteY45" fmla="*/ 377336 h 725776"/>
                  <a:gd name="connsiteX46" fmla="*/ 104482 w 436417"/>
                  <a:gd name="connsiteY46" fmla="*/ 392633 h 725776"/>
                  <a:gd name="connsiteX47" fmla="*/ 89184 w 436417"/>
                  <a:gd name="connsiteY47" fmla="*/ 407930 h 725776"/>
                  <a:gd name="connsiteX48" fmla="*/ 73887 w 436417"/>
                  <a:gd name="connsiteY48" fmla="*/ 401131 h 725776"/>
                  <a:gd name="connsiteX49" fmla="*/ 70487 w 436417"/>
                  <a:gd name="connsiteY49" fmla="*/ 384134 h 725776"/>
                  <a:gd name="connsiteX50" fmla="*/ 65388 w 436417"/>
                  <a:gd name="connsiteY50" fmla="*/ 343341 h 725776"/>
                  <a:gd name="connsiteX51" fmla="*/ 27995 w 436417"/>
                  <a:gd name="connsiteY51" fmla="*/ 305948 h 725776"/>
                  <a:gd name="connsiteX52" fmla="*/ 799 w 436417"/>
                  <a:gd name="connsiteY52" fmla="*/ 285551 h 725776"/>
                  <a:gd name="connsiteX53" fmla="*/ 0 w 436417"/>
                  <a:gd name="connsiteY53" fmla="*/ 281513 h 725776"/>
                  <a:gd name="connsiteX54" fmla="*/ 3350 w 436417"/>
                  <a:gd name="connsiteY54" fmla="*/ 283001 h 725776"/>
                  <a:gd name="connsiteX55" fmla="*/ 13548 w 436417"/>
                  <a:gd name="connsiteY55" fmla="*/ 175920 h 725776"/>
                  <a:gd name="connsiteX56" fmla="*/ 84936 w 436417"/>
                  <a:gd name="connsiteY56" fmla="*/ 61190 h 725776"/>
                  <a:gd name="connsiteX57" fmla="*/ 123180 w 436417"/>
                  <a:gd name="connsiteY57" fmla="*/ 63739 h 725776"/>
                  <a:gd name="connsiteX58" fmla="*/ 179269 w 436417"/>
                  <a:gd name="connsiteY58" fmla="*/ 45892 h 725776"/>
                  <a:gd name="connsiteX59" fmla="*/ 207315 w 436417"/>
                  <a:gd name="connsiteY59" fmla="*/ 40793 h 725776"/>
                  <a:gd name="connsiteX60" fmla="*/ 237910 w 436417"/>
                  <a:gd name="connsiteY60" fmla="*/ 20397 h 725776"/>
                  <a:gd name="connsiteX61" fmla="*/ 240459 w 436417"/>
                  <a:gd name="connsiteY61" fmla="*/ 5099 h 725776"/>
                  <a:gd name="connsiteX62" fmla="*/ 253206 w 436417"/>
                  <a:gd name="connsiteY62" fmla="*/ 0 h 725776"/>
                  <a:gd name="connsiteX0" fmla="*/ 253206 w 573221"/>
                  <a:gd name="connsiteY0" fmla="*/ 0 h 725776"/>
                  <a:gd name="connsiteX1" fmla="*/ 255757 w 573221"/>
                  <a:gd name="connsiteY1" fmla="*/ 17847 h 725776"/>
                  <a:gd name="connsiteX2" fmla="*/ 306748 w 573221"/>
                  <a:gd name="connsiteY2" fmla="*/ 56090 h 725776"/>
                  <a:gd name="connsiteX3" fmla="*/ 301648 w 573221"/>
                  <a:gd name="connsiteY3" fmla="*/ 81586 h 725776"/>
                  <a:gd name="connsiteX4" fmla="*/ 327145 w 573221"/>
                  <a:gd name="connsiteY4" fmla="*/ 86685 h 725776"/>
                  <a:gd name="connsiteX5" fmla="*/ 322045 w 573221"/>
                  <a:gd name="connsiteY5" fmla="*/ 117280 h 725776"/>
                  <a:gd name="connsiteX6" fmla="*/ 332243 w 573221"/>
                  <a:gd name="connsiteY6" fmla="*/ 119829 h 725776"/>
                  <a:gd name="connsiteX7" fmla="*/ 344991 w 573221"/>
                  <a:gd name="connsiteY7" fmla="*/ 127478 h 725776"/>
                  <a:gd name="connsiteX8" fmla="*/ 362838 w 573221"/>
                  <a:gd name="connsiteY8" fmla="*/ 117280 h 725776"/>
                  <a:gd name="connsiteX9" fmla="*/ 411280 w 573221"/>
                  <a:gd name="connsiteY9" fmla="*/ 140226 h 725776"/>
                  <a:gd name="connsiteX10" fmla="*/ 416379 w 573221"/>
                  <a:gd name="connsiteY10" fmla="*/ 165722 h 725776"/>
                  <a:gd name="connsiteX11" fmla="*/ 436417 w 573221"/>
                  <a:gd name="connsiteY11" fmla="*/ 174628 h 725776"/>
                  <a:gd name="connsiteX12" fmla="*/ 573220 w 573221"/>
                  <a:gd name="connsiteY12" fmla="*/ 398287 h 725776"/>
                  <a:gd name="connsiteX13" fmla="*/ 436417 w 573221"/>
                  <a:gd name="connsiteY13" fmla="*/ 616995 h 725776"/>
                  <a:gd name="connsiteX14" fmla="*/ 430826 w 573221"/>
                  <a:gd name="connsiteY14" fmla="*/ 616995 h 725776"/>
                  <a:gd name="connsiteX15" fmla="*/ 424027 w 573221"/>
                  <a:gd name="connsiteY15" fmla="*/ 628893 h 725776"/>
                  <a:gd name="connsiteX16" fmla="*/ 403631 w 573221"/>
                  <a:gd name="connsiteY16" fmla="*/ 644190 h 725776"/>
                  <a:gd name="connsiteX17" fmla="*/ 383234 w 573221"/>
                  <a:gd name="connsiteY17" fmla="*/ 628893 h 725776"/>
                  <a:gd name="connsiteX18" fmla="*/ 347540 w 573221"/>
                  <a:gd name="connsiteY18" fmla="*/ 628893 h 725776"/>
                  <a:gd name="connsiteX19" fmla="*/ 293149 w 573221"/>
                  <a:gd name="connsiteY19" fmla="*/ 644190 h 725776"/>
                  <a:gd name="connsiteX20" fmla="*/ 265954 w 573221"/>
                  <a:gd name="connsiteY20" fmla="*/ 605097 h 725776"/>
                  <a:gd name="connsiteX21" fmla="*/ 230260 w 573221"/>
                  <a:gd name="connsiteY21" fmla="*/ 596598 h 725776"/>
                  <a:gd name="connsiteX22" fmla="*/ 240458 w 573221"/>
                  <a:gd name="connsiteY22" fmla="*/ 533709 h 725776"/>
                  <a:gd name="connsiteX23" fmla="*/ 218362 w 573221"/>
                  <a:gd name="connsiteY23" fmla="*/ 554105 h 725776"/>
                  <a:gd name="connsiteX24" fmla="*/ 206464 w 573221"/>
                  <a:gd name="connsiteY24" fmla="*/ 603397 h 725776"/>
                  <a:gd name="connsiteX25" fmla="*/ 199665 w 573221"/>
                  <a:gd name="connsiteY25" fmla="*/ 623793 h 725776"/>
                  <a:gd name="connsiteX26" fmla="*/ 201365 w 573221"/>
                  <a:gd name="connsiteY26" fmla="*/ 661187 h 725776"/>
                  <a:gd name="connsiteX27" fmla="*/ 248957 w 573221"/>
                  <a:gd name="connsiteY27" fmla="*/ 696881 h 725776"/>
                  <a:gd name="connsiteX28" fmla="*/ 250657 w 573221"/>
                  <a:gd name="connsiteY28" fmla="*/ 725776 h 725776"/>
                  <a:gd name="connsiteX29" fmla="*/ 203065 w 573221"/>
                  <a:gd name="connsiteY29" fmla="*/ 708779 h 725776"/>
                  <a:gd name="connsiteX30" fmla="*/ 182668 w 573221"/>
                  <a:gd name="connsiteY30" fmla="*/ 701980 h 725776"/>
                  <a:gd name="connsiteX31" fmla="*/ 140176 w 573221"/>
                  <a:gd name="connsiteY31" fmla="*/ 662887 h 725776"/>
                  <a:gd name="connsiteX32" fmla="*/ 163971 w 573221"/>
                  <a:gd name="connsiteY32" fmla="*/ 576202 h 725776"/>
                  <a:gd name="connsiteX33" fmla="*/ 138476 w 573221"/>
                  <a:gd name="connsiteY33" fmla="*/ 547306 h 725776"/>
                  <a:gd name="connsiteX34" fmla="*/ 114680 w 573221"/>
                  <a:gd name="connsiteY34" fmla="*/ 572802 h 725776"/>
                  <a:gd name="connsiteX35" fmla="*/ 107881 w 573221"/>
                  <a:gd name="connsiteY35" fmla="*/ 547306 h 725776"/>
                  <a:gd name="connsiteX36" fmla="*/ 123178 w 573221"/>
                  <a:gd name="connsiteY36" fmla="*/ 538808 h 725776"/>
                  <a:gd name="connsiteX37" fmla="*/ 121479 w 573221"/>
                  <a:gd name="connsiteY37" fmla="*/ 486117 h 725776"/>
                  <a:gd name="connsiteX38" fmla="*/ 121479 w 573221"/>
                  <a:gd name="connsiteY38" fmla="*/ 453822 h 725776"/>
                  <a:gd name="connsiteX39" fmla="*/ 146974 w 573221"/>
                  <a:gd name="connsiteY39" fmla="*/ 418129 h 725776"/>
                  <a:gd name="connsiteX40" fmla="*/ 172470 w 573221"/>
                  <a:gd name="connsiteY40" fmla="*/ 350140 h 725776"/>
                  <a:gd name="connsiteX41" fmla="*/ 172470 w 573221"/>
                  <a:gd name="connsiteY41" fmla="*/ 334843 h 725776"/>
                  <a:gd name="connsiteX42" fmla="*/ 160572 w 573221"/>
                  <a:gd name="connsiteY42" fmla="*/ 343341 h 725776"/>
                  <a:gd name="connsiteX43" fmla="*/ 141875 w 573221"/>
                  <a:gd name="connsiteY43" fmla="*/ 355239 h 725776"/>
                  <a:gd name="connsiteX44" fmla="*/ 128278 w 573221"/>
                  <a:gd name="connsiteY44" fmla="*/ 360338 h 725776"/>
                  <a:gd name="connsiteX45" fmla="*/ 119779 w 573221"/>
                  <a:gd name="connsiteY45" fmla="*/ 372236 h 725776"/>
                  <a:gd name="connsiteX46" fmla="*/ 102782 w 573221"/>
                  <a:gd name="connsiteY46" fmla="*/ 377336 h 725776"/>
                  <a:gd name="connsiteX47" fmla="*/ 104482 w 573221"/>
                  <a:gd name="connsiteY47" fmla="*/ 392633 h 725776"/>
                  <a:gd name="connsiteX48" fmla="*/ 89184 w 573221"/>
                  <a:gd name="connsiteY48" fmla="*/ 407930 h 725776"/>
                  <a:gd name="connsiteX49" fmla="*/ 73887 w 573221"/>
                  <a:gd name="connsiteY49" fmla="*/ 401131 h 725776"/>
                  <a:gd name="connsiteX50" fmla="*/ 70487 w 573221"/>
                  <a:gd name="connsiteY50" fmla="*/ 384134 h 725776"/>
                  <a:gd name="connsiteX51" fmla="*/ 65388 w 573221"/>
                  <a:gd name="connsiteY51" fmla="*/ 343341 h 725776"/>
                  <a:gd name="connsiteX52" fmla="*/ 27995 w 573221"/>
                  <a:gd name="connsiteY52" fmla="*/ 305948 h 725776"/>
                  <a:gd name="connsiteX53" fmla="*/ 799 w 573221"/>
                  <a:gd name="connsiteY53" fmla="*/ 285551 h 725776"/>
                  <a:gd name="connsiteX54" fmla="*/ 0 w 573221"/>
                  <a:gd name="connsiteY54" fmla="*/ 281513 h 725776"/>
                  <a:gd name="connsiteX55" fmla="*/ 3350 w 573221"/>
                  <a:gd name="connsiteY55" fmla="*/ 283001 h 725776"/>
                  <a:gd name="connsiteX56" fmla="*/ 13548 w 573221"/>
                  <a:gd name="connsiteY56" fmla="*/ 175920 h 725776"/>
                  <a:gd name="connsiteX57" fmla="*/ 84936 w 573221"/>
                  <a:gd name="connsiteY57" fmla="*/ 61190 h 725776"/>
                  <a:gd name="connsiteX58" fmla="*/ 123180 w 573221"/>
                  <a:gd name="connsiteY58" fmla="*/ 63739 h 725776"/>
                  <a:gd name="connsiteX59" fmla="*/ 179269 w 573221"/>
                  <a:gd name="connsiteY59" fmla="*/ 45892 h 725776"/>
                  <a:gd name="connsiteX60" fmla="*/ 207315 w 573221"/>
                  <a:gd name="connsiteY60" fmla="*/ 40793 h 725776"/>
                  <a:gd name="connsiteX61" fmla="*/ 237910 w 573221"/>
                  <a:gd name="connsiteY61" fmla="*/ 20397 h 725776"/>
                  <a:gd name="connsiteX62" fmla="*/ 240459 w 573221"/>
                  <a:gd name="connsiteY62" fmla="*/ 5099 h 725776"/>
                  <a:gd name="connsiteX63" fmla="*/ 253206 w 573221"/>
                  <a:gd name="connsiteY63" fmla="*/ 0 h 725776"/>
                  <a:gd name="connsiteX0" fmla="*/ 573220 w 664660"/>
                  <a:gd name="connsiteY0" fmla="*/ 398287 h 725776"/>
                  <a:gd name="connsiteX1" fmla="*/ 436417 w 664660"/>
                  <a:gd name="connsiteY1" fmla="*/ 616995 h 725776"/>
                  <a:gd name="connsiteX2" fmla="*/ 430826 w 664660"/>
                  <a:gd name="connsiteY2" fmla="*/ 616995 h 725776"/>
                  <a:gd name="connsiteX3" fmla="*/ 424027 w 664660"/>
                  <a:gd name="connsiteY3" fmla="*/ 628893 h 725776"/>
                  <a:gd name="connsiteX4" fmla="*/ 403631 w 664660"/>
                  <a:gd name="connsiteY4" fmla="*/ 644190 h 725776"/>
                  <a:gd name="connsiteX5" fmla="*/ 383234 w 664660"/>
                  <a:gd name="connsiteY5" fmla="*/ 628893 h 725776"/>
                  <a:gd name="connsiteX6" fmla="*/ 347540 w 664660"/>
                  <a:gd name="connsiteY6" fmla="*/ 628893 h 725776"/>
                  <a:gd name="connsiteX7" fmla="*/ 293149 w 664660"/>
                  <a:gd name="connsiteY7" fmla="*/ 644190 h 725776"/>
                  <a:gd name="connsiteX8" fmla="*/ 265954 w 664660"/>
                  <a:gd name="connsiteY8" fmla="*/ 605097 h 725776"/>
                  <a:gd name="connsiteX9" fmla="*/ 230260 w 664660"/>
                  <a:gd name="connsiteY9" fmla="*/ 596598 h 725776"/>
                  <a:gd name="connsiteX10" fmla="*/ 240458 w 664660"/>
                  <a:gd name="connsiteY10" fmla="*/ 533709 h 725776"/>
                  <a:gd name="connsiteX11" fmla="*/ 218362 w 664660"/>
                  <a:gd name="connsiteY11" fmla="*/ 554105 h 725776"/>
                  <a:gd name="connsiteX12" fmla="*/ 206464 w 664660"/>
                  <a:gd name="connsiteY12" fmla="*/ 603397 h 725776"/>
                  <a:gd name="connsiteX13" fmla="*/ 199665 w 664660"/>
                  <a:gd name="connsiteY13" fmla="*/ 623793 h 725776"/>
                  <a:gd name="connsiteX14" fmla="*/ 201365 w 664660"/>
                  <a:gd name="connsiteY14" fmla="*/ 661187 h 725776"/>
                  <a:gd name="connsiteX15" fmla="*/ 248957 w 664660"/>
                  <a:gd name="connsiteY15" fmla="*/ 696881 h 725776"/>
                  <a:gd name="connsiteX16" fmla="*/ 250657 w 664660"/>
                  <a:gd name="connsiteY16" fmla="*/ 725776 h 725776"/>
                  <a:gd name="connsiteX17" fmla="*/ 203065 w 664660"/>
                  <a:gd name="connsiteY17" fmla="*/ 708779 h 725776"/>
                  <a:gd name="connsiteX18" fmla="*/ 182668 w 664660"/>
                  <a:gd name="connsiteY18" fmla="*/ 701980 h 725776"/>
                  <a:gd name="connsiteX19" fmla="*/ 140176 w 664660"/>
                  <a:gd name="connsiteY19" fmla="*/ 662887 h 725776"/>
                  <a:gd name="connsiteX20" fmla="*/ 163971 w 664660"/>
                  <a:gd name="connsiteY20" fmla="*/ 576202 h 725776"/>
                  <a:gd name="connsiteX21" fmla="*/ 138476 w 664660"/>
                  <a:gd name="connsiteY21" fmla="*/ 547306 h 725776"/>
                  <a:gd name="connsiteX22" fmla="*/ 114680 w 664660"/>
                  <a:gd name="connsiteY22" fmla="*/ 572802 h 725776"/>
                  <a:gd name="connsiteX23" fmla="*/ 107881 w 664660"/>
                  <a:gd name="connsiteY23" fmla="*/ 547306 h 725776"/>
                  <a:gd name="connsiteX24" fmla="*/ 123178 w 664660"/>
                  <a:gd name="connsiteY24" fmla="*/ 538808 h 725776"/>
                  <a:gd name="connsiteX25" fmla="*/ 121479 w 664660"/>
                  <a:gd name="connsiteY25" fmla="*/ 486117 h 725776"/>
                  <a:gd name="connsiteX26" fmla="*/ 121479 w 664660"/>
                  <a:gd name="connsiteY26" fmla="*/ 453822 h 725776"/>
                  <a:gd name="connsiteX27" fmla="*/ 146974 w 664660"/>
                  <a:gd name="connsiteY27" fmla="*/ 418129 h 725776"/>
                  <a:gd name="connsiteX28" fmla="*/ 172470 w 664660"/>
                  <a:gd name="connsiteY28" fmla="*/ 350140 h 725776"/>
                  <a:gd name="connsiteX29" fmla="*/ 172470 w 664660"/>
                  <a:gd name="connsiteY29" fmla="*/ 334843 h 725776"/>
                  <a:gd name="connsiteX30" fmla="*/ 160572 w 664660"/>
                  <a:gd name="connsiteY30" fmla="*/ 343341 h 725776"/>
                  <a:gd name="connsiteX31" fmla="*/ 141875 w 664660"/>
                  <a:gd name="connsiteY31" fmla="*/ 355239 h 725776"/>
                  <a:gd name="connsiteX32" fmla="*/ 128278 w 664660"/>
                  <a:gd name="connsiteY32" fmla="*/ 360338 h 725776"/>
                  <a:gd name="connsiteX33" fmla="*/ 119779 w 664660"/>
                  <a:gd name="connsiteY33" fmla="*/ 372236 h 725776"/>
                  <a:gd name="connsiteX34" fmla="*/ 102782 w 664660"/>
                  <a:gd name="connsiteY34" fmla="*/ 377336 h 725776"/>
                  <a:gd name="connsiteX35" fmla="*/ 104482 w 664660"/>
                  <a:gd name="connsiteY35" fmla="*/ 392633 h 725776"/>
                  <a:gd name="connsiteX36" fmla="*/ 89184 w 664660"/>
                  <a:gd name="connsiteY36" fmla="*/ 407930 h 725776"/>
                  <a:gd name="connsiteX37" fmla="*/ 73887 w 664660"/>
                  <a:gd name="connsiteY37" fmla="*/ 401131 h 725776"/>
                  <a:gd name="connsiteX38" fmla="*/ 70487 w 664660"/>
                  <a:gd name="connsiteY38" fmla="*/ 384134 h 725776"/>
                  <a:gd name="connsiteX39" fmla="*/ 65388 w 664660"/>
                  <a:gd name="connsiteY39" fmla="*/ 343341 h 725776"/>
                  <a:gd name="connsiteX40" fmla="*/ 27995 w 664660"/>
                  <a:gd name="connsiteY40" fmla="*/ 305948 h 725776"/>
                  <a:gd name="connsiteX41" fmla="*/ 799 w 664660"/>
                  <a:gd name="connsiteY41" fmla="*/ 285551 h 725776"/>
                  <a:gd name="connsiteX42" fmla="*/ 0 w 664660"/>
                  <a:gd name="connsiteY42" fmla="*/ 281513 h 725776"/>
                  <a:gd name="connsiteX43" fmla="*/ 3350 w 664660"/>
                  <a:gd name="connsiteY43" fmla="*/ 283001 h 725776"/>
                  <a:gd name="connsiteX44" fmla="*/ 13548 w 664660"/>
                  <a:gd name="connsiteY44" fmla="*/ 175920 h 725776"/>
                  <a:gd name="connsiteX45" fmla="*/ 84936 w 664660"/>
                  <a:gd name="connsiteY45" fmla="*/ 61190 h 725776"/>
                  <a:gd name="connsiteX46" fmla="*/ 123180 w 664660"/>
                  <a:gd name="connsiteY46" fmla="*/ 63739 h 725776"/>
                  <a:gd name="connsiteX47" fmla="*/ 179269 w 664660"/>
                  <a:gd name="connsiteY47" fmla="*/ 45892 h 725776"/>
                  <a:gd name="connsiteX48" fmla="*/ 207315 w 664660"/>
                  <a:gd name="connsiteY48" fmla="*/ 40793 h 725776"/>
                  <a:gd name="connsiteX49" fmla="*/ 237910 w 664660"/>
                  <a:gd name="connsiteY49" fmla="*/ 20397 h 725776"/>
                  <a:gd name="connsiteX50" fmla="*/ 240459 w 664660"/>
                  <a:gd name="connsiteY50" fmla="*/ 5099 h 725776"/>
                  <a:gd name="connsiteX51" fmla="*/ 253206 w 664660"/>
                  <a:gd name="connsiteY51" fmla="*/ 0 h 725776"/>
                  <a:gd name="connsiteX52" fmla="*/ 255757 w 664660"/>
                  <a:gd name="connsiteY52" fmla="*/ 17847 h 725776"/>
                  <a:gd name="connsiteX53" fmla="*/ 306748 w 664660"/>
                  <a:gd name="connsiteY53" fmla="*/ 56090 h 725776"/>
                  <a:gd name="connsiteX54" fmla="*/ 301648 w 664660"/>
                  <a:gd name="connsiteY54" fmla="*/ 81586 h 725776"/>
                  <a:gd name="connsiteX55" fmla="*/ 327145 w 664660"/>
                  <a:gd name="connsiteY55" fmla="*/ 86685 h 725776"/>
                  <a:gd name="connsiteX56" fmla="*/ 322045 w 664660"/>
                  <a:gd name="connsiteY56" fmla="*/ 117280 h 725776"/>
                  <a:gd name="connsiteX57" fmla="*/ 332243 w 664660"/>
                  <a:gd name="connsiteY57" fmla="*/ 119829 h 725776"/>
                  <a:gd name="connsiteX58" fmla="*/ 344991 w 664660"/>
                  <a:gd name="connsiteY58" fmla="*/ 127478 h 725776"/>
                  <a:gd name="connsiteX59" fmla="*/ 362838 w 664660"/>
                  <a:gd name="connsiteY59" fmla="*/ 117280 h 725776"/>
                  <a:gd name="connsiteX60" fmla="*/ 411280 w 664660"/>
                  <a:gd name="connsiteY60" fmla="*/ 140226 h 725776"/>
                  <a:gd name="connsiteX61" fmla="*/ 416379 w 664660"/>
                  <a:gd name="connsiteY61" fmla="*/ 165722 h 725776"/>
                  <a:gd name="connsiteX62" fmla="*/ 436417 w 664660"/>
                  <a:gd name="connsiteY62" fmla="*/ 174628 h 725776"/>
                  <a:gd name="connsiteX63" fmla="*/ 664660 w 664660"/>
                  <a:gd name="connsiteY63" fmla="*/ 489727 h 725776"/>
                  <a:gd name="connsiteX0" fmla="*/ 436417 w 664660"/>
                  <a:gd name="connsiteY0" fmla="*/ 616995 h 725776"/>
                  <a:gd name="connsiteX1" fmla="*/ 430826 w 664660"/>
                  <a:gd name="connsiteY1" fmla="*/ 616995 h 725776"/>
                  <a:gd name="connsiteX2" fmla="*/ 424027 w 664660"/>
                  <a:gd name="connsiteY2" fmla="*/ 628893 h 725776"/>
                  <a:gd name="connsiteX3" fmla="*/ 403631 w 664660"/>
                  <a:gd name="connsiteY3" fmla="*/ 644190 h 725776"/>
                  <a:gd name="connsiteX4" fmla="*/ 383234 w 664660"/>
                  <a:gd name="connsiteY4" fmla="*/ 628893 h 725776"/>
                  <a:gd name="connsiteX5" fmla="*/ 347540 w 664660"/>
                  <a:gd name="connsiteY5" fmla="*/ 628893 h 725776"/>
                  <a:gd name="connsiteX6" fmla="*/ 293149 w 664660"/>
                  <a:gd name="connsiteY6" fmla="*/ 644190 h 725776"/>
                  <a:gd name="connsiteX7" fmla="*/ 265954 w 664660"/>
                  <a:gd name="connsiteY7" fmla="*/ 605097 h 725776"/>
                  <a:gd name="connsiteX8" fmla="*/ 230260 w 664660"/>
                  <a:gd name="connsiteY8" fmla="*/ 596598 h 725776"/>
                  <a:gd name="connsiteX9" fmla="*/ 240458 w 664660"/>
                  <a:gd name="connsiteY9" fmla="*/ 533709 h 725776"/>
                  <a:gd name="connsiteX10" fmla="*/ 218362 w 664660"/>
                  <a:gd name="connsiteY10" fmla="*/ 554105 h 725776"/>
                  <a:gd name="connsiteX11" fmla="*/ 206464 w 664660"/>
                  <a:gd name="connsiteY11" fmla="*/ 603397 h 725776"/>
                  <a:gd name="connsiteX12" fmla="*/ 199665 w 664660"/>
                  <a:gd name="connsiteY12" fmla="*/ 623793 h 725776"/>
                  <a:gd name="connsiteX13" fmla="*/ 201365 w 664660"/>
                  <a:gd name="connsiteY13" fmla="*/ 661187 h 725776"/>
                  <a:gd name="connsiteX14" fmla="*/ 248957 w 664660"/>
                  <a:gd name="connsiteY14" fmla="*/ 696881 h 725776"/>
                  <a:gd name="connsiteX15" fmla="*/ 250657 w 664660"/>
                  <a:gd name="connsiteY15" fmla="*/ 725776 h 725776"/>
                  <a:gd name="connsiteX16" fmla="*/ 203065 w 664660"/>
                  <a:gd name="connsiteY16" fmla="*/ 708779 h 725776"/>
                  <a:gd name="connsiteX17" fmla="*/ 182668 w 664660"/>
                  <a:gd name="connsiteY17" fmla="*/ 701980 h 725776"/>
                  <a:gd name="connsiteX18" fmla="*/ 140176 w 664660"/>
                  <a:gd name="connsiteY18" fmla="*/ 662887 h 725776"/>
                  <a:gd name="connsiteX19" fmla="*/ 163971 w 664660"/>
                  <a:gd name="connsiteY19" fmla="*/ 576202 h 725776"/>
                  <a:gd name="connsiteX20" fmla="*/ 138476 w 664660"/>
                  <a:gd name="connsiteY20" fmla="*/ 547306 h 725776"/>
                  <a:gd name="connsiteX21" fmla="*/ 114680 w 664660"/>
                  <a:gd name="connsiteY21" fmla="*/ 572802 h 725776"/>
                  <a:gd name="connsiteX22" fmla="*/ 107881 w 664660"/>
                  <a:gd name="connsiteY22" fmla="*/ 547306 h 725776"/>
                  <a:gd name="connsiteX23" fmla="*/ 123178 w 664660"/>
                  <a:gd name="connsiteY23" fmla="*/ 538808 h 725776"/>
                  <a:gd name="connsiteX24" fmla="*/ 121479 w 664660"/>
                  <a:gd name="connsiteY24" fmla="*/ 486117 h 725776"/>
                  <a:gd name="connsiteX25" fmla="*/ 121479 w 664660"/>
                  <a:gd name="connsiteY25" fmla="*/ 453822 h 725776"/>
                  <a:gd name="connsiteX26" fmla="*/ 146974 w 664660"/>
                  <a:gd name="connsiteY26" fmla="*/ 418129 h 725776"/>
                  <a:gd name="connsiteX27" fmla="*/ 172470 w 664660"/>
                  <a:gd name="connsiteY27" fmla="*/ 350140 h 725776"/>
                  <a:gd name="connsiteX28" fmla="*/ 172470 w 664660"/>
                  <a:gd name="connsiteY28" fmla="*/ 334843 h 725776"/>
                  <a:gd name="connsiteX29" fmla="*/ 160572 w 664660"/>
                  <a:gd name="connsiteY29" fmla="*/ 343341 h 725776"/>
                  <a:gd name="connsiteX30" fmla="*/ 141875 w 664660"/>
                  <a:gd name="connsiteY30" fmla="*/ 355239 h 725776"/>
                  <a:gd name="connsiteX31" fmla="*/ 128278 w 664660"/>
                  <a:gd name="connsiteY31" fmla="*/ 360338 h 725776"/>
                  <a:gd name="connsiteX32" fmla="*/ 119779 w 664660"/>
                  <a:gd name="connsiteY32" fmla="*/ 372236 h 725776"/>
                  <a:gd name="connsiteX33" fmla="*/ 102782 w 664660"/>
                  <a:gd name="connsiteY33" fmla="*/ 377336 h 725776"/>
                  <a:gd name="connsiteX34" fmla="*/ 104482 w 664660"/>
                  <a:gd name="connsiteY34" fmla="*/ 392633 h 725776"/>
                  <a:gd name="connsiteX35" fmla="*/ 89184 w 664660"/>
                  <a:gd name="connsiteY35" fmla="*/ 407930 h 725776"/>
                  <a:gd name="connsiteX36" fmla="*/ 73887 w 664660"/>
                  <a:gd name="connsiteY36" fmla="*/ 401131 h 725776"/>
                  <a:gd name="connsiteX37" fmla="*/ 70487 w 664660"/>
                  <a:gd name="connsiteY37" fmla="*/ 384134 h 725776"/>
                  <a:gd name="connsiteX38" fmla="*/ 65388 w 664660"/>
                  <a:gd name="connsiteY38" fmla="*/ 343341 h 725776"/>
                  <a:gd name="connsiteX39" fmla="*/ 27995 w 664660"/>
                  <a:gd name="connsiteY39" fmla="*/ 305948 h 725776"/>
                  <a:gd name="connsiteX40" fmla="*/ 799 w 664660"/>
                  <a:gd name="connsiteY40" fmla="*/ 285551 h 725776"/>
                  <a:gd name="connsiteX41" fmla="*/ 0 w 664660"/>
                  <a:gd name="connsiteY41" fmla="*/ 281513 h 725776"/>
                  <a:gd name="connsiteX42" fmla="*/ 3350 w 664660"/>
                  <a:gd name="connsiteY42" fmla="*/ 283001 h 725776"/>
                  <a:gd name="connsiteX43" fmla="*/ 13548 w 664660"/>
                  <a:gd name="connsiteY43" fmla="*/ 175920 h 725776"/>
                  <a:gd name="connsiteX44" fmla="*/ 84936 w 664660"/>
                  <a:gd name="connsiteY44" fmla="*/ 61190 h 725776"/>
                  <a:gd name="connsiteX45" fmla="*/ 123180 w 664660"/>
                  <a:gd name="connsiteY45" fmla="*/ 63739 h 725776"/>
                  <a:gd name="connsiteX46" fmla="*/ 179269 w 664660"/>
                  <a:gd name="connsiteY46" fmla="*/ 45892 h 725776"/>
                  <a:gd name="connsiteX47" fmla="*/ 207315 w 664660"/>
                  <a:gd name="connsiteY47" fmla="*/ 40793 h 725776"/>
                  <a:gd name="connsiteX48" fmla="*/ 237910 w 664660"/>
                  <a:gd name="connsiteY48" fmla="*/ 20397 h 725776"/>
                  <a:gd name="connsiteX49" fmla="*/ 240459 w 664660"/>
                  <a:gd name="connsiteY49" fmla="*/ 5099 h 725776"/>
                  <a:gd name="connsiteX50" fmla="*/ 253206 w 664660"/>
                  <a:gd name="connsiteY50" fmla="*/ 0 h 725776"/>
                  <a:gd name="connsiteX51" fmla="*/ 255757 w 664660"/>
                  <a:gd name="connsiteY51" fmla="*/ 17847 h 725776"/>
                  <a:gd name="connsiteX52" fmla="*/ 306748 w 664660"/>
                  <a:gd name="connsiteY52" fmla="*/ 56090 h 725776"/>
                  <a:gd name="connsiteX53" fmla="*/ 301648 w 664660"/>
                  <a:gd name="connsiteY53" fmla="*/ 81586 h 725776"/>
                  <a:gd name="connsiteX54" fmla="*/ 327145 w 664660"/>
                  <a:gd name="connsiteY54" fmla="*/ 86685 h 725776"/>
                  <a:gd name="connsiteX55" fmla="*/ 322045 w 664660"/>
                  <a:gd name="connsiteY55" fmla="*/ 117280 h 725776"/>
                  <a:gd name="connsiteX56" fmla="*/ 332243 w 664660"/>
                  <a:gd name="connsiteY56" fmla="*/ 119829 h 725776"/>
                  <a:gd name="connsiteX57" fmla="*/ 344991 w 664660"/>
                  <a:gd name="connsiteY57" fmla="*/ 127478 h 725776"/>
                  <a:gd name="connsiteX58" fmla="*/ 362838 w 664660"/>
                  <a:gd name="connsiteY58" fmla="*/ 117280 h 725776"/>
                  <a:gd name="connsiteX59" fmla="*/ 411280 w 664660"/>
                  <a:gd name="connsiteY59" fmla="*/ 140226 h 725776"/>
                  <a:gd name="connsiteX60" fmla="*/ 416379 w 664660"/>
                  <a:gd name="connsiteY60" fmla="*/ 165722 h 725776"/>
                  <a:gd name="connsiteX61" fmla="*/ 436417 w 664660"/>
                  <a:gd name="connsiteY61" fmla="*/ 174628 h 725776"/>
                  <a:gd name="connsiteX62" fmla="*/ 664660 w 664660"/>
                  <a:gd name="connsiteY62" fmla="*/ 489727 h 725776"/>
                  <a:gd name="connsiteX0" fmla="*/ 436417 w 436417"/>
                  <a:gd name="connsiteY0" fmla="*/ 616995 h 725776"/>
                  <a:gd name="connsiteX1" fmla="*/ 430826 w 436417"/>
                  <a:gd name="connsiteY1" fmla="*/ 616995 h 725776"/>
                  <a:gd name="connsiteX2" fmla="*/ 424027 w 436417"/>
                  <a:gd name="connsiteY2" fmla="*/ 628893 h 725776"/>
                  <a:gd name="connsiteX3" fmla="*/ 403631 w 436417"/>
                  <a:gd name="connsiteY3" fmla="*/ 644190 h 725776"/>
                  <a:gd name="connsiteX4" fmla="*/ 383234 w 436417"/>
                  <a:gd name="connsiteY4" fmla="*/ 628893 h 725776"/>
                  <a:gd name="connsiteX5" fmla="*/ 347540 w 436417"/>
                  <a:gd name="connsiteY5" fmla="*/ 628893 h 725776"/>
                  <a:gd name="connsiteX6" fmla="*/ 293149 w 436417"/>
                  <a:gd name="connsiteY6" fmla="*/ 644190 h 725776"/>
                  <a:gd name="connsiteX7" fmla="*/ 265954 w 436417"/>
                  <a:gd name="connsiteY7" fmla="*/ 605097 h 725776"/>
                  <a:gd name="connsiteX8" fmla="*/ 230260 w 436417"/>
                  <a:gd name="connsiteY8" fmla="*/ 596598 h 725776"/>
                  <a:gd name="connsiteX9" fmla="*/ 240458 w 436417"/>
                  <a:gd name="connsiteY9" fmla="*/ 533709 h 725776"/>
                  <a:gd name="connsiteX10" fmla="*/ 218362 w 436417"/>
                  <a:gd name="connsiteY10" fmla="*/ 554105 h 725776"/>
                  <a:gd name="connsiteX11" fmla="*/ 206464 w 436417"/>
                  <a:gd name="connsiteY11" fmla="*/ 603397 h 725776"/>
                  <a:gd name="connsiteX12" fmla="*/ 199665 w 436417"/>
                  <a:gd name="connsiteY12" fmla="*/ 623793 h 725776"/>
                  <a:gd name="connsiteX13" fmla="*/ 201365 w 436417"/>
                  <a:gd name="connsiteY13" fmla="*/ 661187 h 725776"/>
                  <a:gd name="connsiteX14" fmla="*/ 248957 w 436417"/>
                  <a:gd name="connsiteY14" fmla="*/ 696881 h 725776"/>
                  <a:gd name="connsiteX15" fmla="*/ 250657 w 436417"/>
                  <a:gd name="connsiteY15" fmla="*/ 725776 h 725776"/>
                  <a:gd name="connsiteX16" fmla="*/ 203065 w 436417"/>
                  <a:gd name="connsiteY16" fmla="*/ 708779 h 725776"/>
                  <a:gd name="connsiteX17" fmla="*/ 182668 w 436417"/>
                  <a:gd name="connsiteY17" fmla="*/ 701980 h 725776"/>
                  <a:gd name="connsiteX18" fmla="*/ 140176 w 436417"/>
                  <a:gd name="connsiteY18" fmla="*/ 662887 h 725776"/>
                  <a:gd name="connsiteX19" fmla="*/ 163971 w 436417"/>
                  <a:gd name="connsiteY19" fmla="*/ 576202 h 725776"/>
                  <a:gd name="connsiteX20" fmla="*/ 138476 w 436417"/>
                  <a:gd name="connsiteY20" fmla="*/ 547306 h 725776"/>
                  <a:gd name="connsiteX21" fmla="*/ 114680 w 436417"/>
                  <a:gd name="connsiteY21" fmla="*/ 572802 h 725776"/>
                  <a:gd name="connsiteX22" fmla="*/ 107881 w 436417"/>
                  <a:gd name="connsiteY22" fmla="*/ 547306 h 725776"/>
                  <a:gd name="connsiteX23" fmla="*/ 123178 w 436417"/>
                  <a:gd name="connsiteY23" fmla="*/ 538808 h 725776"/>
                  <a:gd name="connsiteX24" fmla="*/ 121479 w 436417"/>
                  <a:gd name="connsiteY24" fmla="*/ 486117 h 725776"/>
                  <a:gd name="connsiteX25" fmla="*/ 121479 w 436417"/>
                  <a:gd name="connsiteY25" fmla="*/ 453822 h 725776"/>
                  <a:gd name="connsiteX26" fmla="*/ 146974 w 436417"/>
                  <a:gd name="connsiteY26" fmla="*/ 418129 h 725776"/>
                  <a:gd name="connsiteX27" fmla="*/ 172470 w 436417"/>
                  <a:gd name="connsiteY27" fmla="*/ 350140 h 725776"/>
                  <a:gd name="connsiteX28" fmla="*/ 172470 w 436417"/>
                  <a:gd name="connsiteY28" fmla="*/ 334843 h 725776"/>
                  <a:gd name="connsiteX29" fmla="*/ 160572 w 436417"/>
                  <a:gd name="connsiteY29" fmla="*/ 343341 h 725776"/>
                  <a:gd name="connsiteX30" fmla="*/ 141875 w 436417"/>
                  <a:gd name="connsiteY30" fmla="*/ 355239 h 725776"/>
                  <a:gd name="connsiteX31" fmla="*/ 128278 w 436417"/>
                  <a:gd name="connsiteY31" fmla="*/ 360338 h 725776"/>
                  <a:gd name="connsiteX32" fmla="*/ 119779 w 436417"/>
                  <a:gd name="connsiteY32" fmla="*/ 372236 h 725776"/>
                  <a:gd name="connsiteX33" fmla="*/ 102782 w 436417"/>
                  <a:gd name="connsiteY33" fmla="*/ 377336 h 725776"/>
                  <a:gd name="connsiteX34" fmla="*/ 104482 w 436417"/>
                  <a:gd name="connsiteY34" fmla="*/ 392633 h 725776"/>
                  <a:gd name="connsiteX35" fmla="*/ 89184 w 436417"/>
                  <a:gd name="connsiteY35" fmla="*/ 407930 h 725776"/>
                  <a:gd name="connsiteX36" fmla="*/ 73887 w 436417"/>
                  <a:gd name="connsiteY36" fmla="*/ 401131 h 725776"/>
                  <a:gd name="connsiteX37" fmla="*/ 70487 w 436417"/>
                  <a:gd name="connsiteY37" fmla="*/ 384134 h 725776"/>
                  <a:gd name="connsiteX38" fmla="*/ 65388 w 436417"/>
                  <a:gd name="connsiteY38" fmla="*/ 343341 h 725776"/>
                  <a:gd name="connsiteX39" fmla="*/ 27995 w 436417"/>
                  <a:gd name="connsiteY39" fmla="*/ 305948 h 725776"/>
                  <a:gd name="connsiteX40" fmla="*/ 799 w 436417"/>
                  <a:gd name="connsiteY40" fmla="*/ 285551 h 725776"/>
                  <a:gd name="connsiteX41" fmla="*/ 0 w 436417"/>
                  <a:gd name="connsiteY41" fmla="*/ 281513 h 725776"/>
                  <a:gd name="connsiteX42" fmla="*/ 3350 w 436417"/>
                  <a:gd name="connsiteY42" fmla="*/ 283001 h 725776"/>
                  <a:gd name="connsiteX43" fmla="*/ 13548 w 436417"/>
                  <a:gd name="connsiteY43" fmla="*/ 175920 h 725776"/>
                  <a:gd name="connsiteX44" fmla="*/ 84936 w 436417"/>
                  <a:gd name="connsiteY44" fmla="*/ 61190 h 725776"/>
                  <a:gd name="connsiteX45" fmla="*/ 123180 w 436417"/>
                  <a:gd name="connsiteY45" fmla="*/ 63739 h 725776"/>
                  <a:gd name="connsiteX46" fmla="*/ 179269 w 436417"/>
                  <a:gd name="connsiteY46" fmla="*/ 45892 h 725776"/>
                  <a:gd name="connsiteX47" fmla="*/ 207315 w 436417"/>
                  <a:gd name="connsiteY47" fmla="*/ 40793 h 725776"/>
                  <a:gd name="connsiteX48" fmla="*/ 237910 w 436417"/>
                  <a:gd name="connsiteY48" fmla="*/ 20397 h 725776"/>
                  <a:gd name="connsiteX49" fmla="*/ 240459 w 436417"/>
                  <a:gd name="connsiteY49" fmla="*/ 5099 h 725776"/>
                  <a:gd name="connsiteX50" fmla="*/ 253206 w 436417"/>
                  <a:gd name="connsiteY50" fmla="*/ 0 h 725776"/>
                  <a:gd name="connsiteX51" fmla="*/ 255757 w 436417"/>
                  <a:gd name="connsiteY51" fmla="*/ 17847 h 725776"/>
                  <a:gd name="connsiteX52" fmla="*/ 306748 w 436417"/>
                  <a:gd name="connsiteY52" fmla="*/ 56090 h 725776"/>
                  <a:gd name="connsiteX53" fmla="*/ 301648 w 436417"/>
                  <a:gd name="connsiteY53" fmla="*/ 81586 h 725776"/>
                  <a:gd name="connsiteX54" fmla="*/ 327145 w 436417"/>
                  <a:gd name="connsiteY54" fmla="*/ 86685 h 725776"/>
                  <a:gd name="connsiteX55" fmla="*/ 322045 w 436417"/>
                  <a:gd name="connsiteY55" fmla="*/ 117280 h 725776"/>
                  <a:gd name="connsiteX56" fmla="*/ 332243 w 436417"/>
                  <a:gd name="connsiteY56" fmla="*/ 119829 h 725776"/>
                  <a:gd name="connsiteX57" fmla="*/ 344991 w 436417"/>
                  <a:gd name="connsiteY57" fmla="*/ 127478 h 725776"/>
                  <a:gd name="connsiteX58" fmla="*/ 362838 w 436417"/>
                  <a:gd name="connsiteY58" fmla="*/ 117280 h 725776"/>
                  <a:gd name="connsiteX59" fmla="*/ 411280 w 436417"/>
                  <a:gd name="connsiteY59" fmla="*/ 140226 h 725776"/>
                  <a:gd name="connsiteX60" fmla="*/ 416379 w 436417"/>
                  <a:gd name="connsiteY60" fmla="*/ 165722 h 725776"/>
                  <a:gd name="connsiteX61" fmla="*/ 436417 w 436417"/>
                  <a:gd name="connsiteY61" fmla="*/ 174628 h 725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436417" h="725776">
                    <a:moveTo>
                      <a:pt x="436417" y="616995"/>
                    </a:moveTo>
                    <a:lnTo>
                      <a:pt x="430826" y="616995"/>
                    </a:lnTo>
                    <a:lnTo>
                      <a:pt x="424027" y="628893"/>
                    </a:lnTo>
                    <a:lnTo>
                      <a:pt x="403631" y="644190"/>
                    </a:lnTo>
                    <a:lnTo>
                      <a:pt x="383234" y="628893"/>
                    </a:lnTo>
                    <a:lnTo>
                      <a:pt x="347540" y="628893"/>
                    </a:lnTo>
                    <a:lnTo>
                      <a:pt x="293149" y="644190"/>
                    </a:lnTo>
                    <a:lnTo>
                      <a:pt x="265954" y="605097"/>
                    </a:lnTo>
                    <a:lnTo>
                      <a:pt x="230260" y="596598"/>
                    </a:lnTo>
                    <a:lnTo>
                      <a:pt x="240458" y="533709"/>
                    </a:lnTo>
                    <a:lnTo>
                      <a:pt x="218362" y="554105"/>
                    </a:lnTo>
                    <a:lnTo>
                      <a:pt x="206464" y="603397"/>
                    </a:lnTo>
                    <a:lnTo>
                      <a:pt x="199665" y="623793"/>
                    </a:lnTo>
                    <a:cubicBezTo>
                      <a:pt x="200232" y="636258"/>
                      <a:pt x="200798" y="648722"/>
                      <a:pt x="201365" y="661187"/>
                    </a:cubicBezTo>
                    <a:lnTo>
                      <a:pt x="248957" y="696881"/>
                    </a:lnTo>
                    <a:lnTo>
                      <a:pt x="250657" y="725776"/>
                    </a:lnTo>
                    <a:lnTo>
                      <a:pt x="203065" y="708779"/>
                    </a:lnTo>
                    <a:lnTo>
                      <a:pt x="182668" y="701980"/>
                    </a:lnTo>
                    <a:lnTo>
                      <a:pt x="140176" y="662887"/>
                    </a:lnTo>
                    <a:lnTo>
                      <a:pt x="163971" y="576202"/>
                    </a:lnTo>
                    <a:lnTo>
                      <a:pt x="138476" y="547306"/>
                    </a:lnTo>
                    <a:lnTo>
                      <a:pt x="114680" y="572802"/>
                    </a:lnTo>
                    <a:lnTo>
                      <a:pt x="107881" y="547306"/>
                    </a:lnTo>
                    <a:lnTo>
                      <a:pt x="123178" y="538808"/>
                    </a:lnTo>
                    <a:cubicBezTo>
                      <a:pt x="122612" y="521244"/>
                      <a:pt x="122045" y="503681"/>
                      <a:pt x="121479" y="486117"/>
                    </a:cubicBezTo>
                    <a:lnTo>
                      <a:pt x="121479" y="453822"/>
                    </a:lnTo>
                    <a:lnTo>
                      <a:pt x="146974" y="418129"/>
                    </a:lnTo>
                    <a:lnTo>
                      <a:pt x="172470" y="350140"/>
                    </a:lnTo>
                    <a:lnTo>
                      <a:pt x="172470" y="334843"/>
                    </a:lnTo>
                    <a:lnTo>
                      <a:pt x="160572" y="343341"/>
                    </a:lnTo>
                    <a:lnTo>
                      <a:pt x="141875" y="355239"/>
                    </a:lnTo>
                    <a:lnTo>
                      <a:pt x="128278" y="360338"/>
                    </a:lnTo>
                    <a:lnTo>
                      <a:pt x="119779" y="372236"/>
                    </a:lnTo>
                    <a:lnTo>
                      <a:pt x="102782" y="377336"/>
                    </a:lnTo>
                    <a:lnTo>
                      <a:pt x="104482" y="392633"/>
                    </a:lnTo>
                    <a:lnTo>
                      <a:pt x="89184" y="407930"/>
                    </a:lnTo>
                    <a:lnTo>
                      <a:pt x="73887" y="401131"/>
                    </a:lnTo>
                    <a:lnTo>
                      <a:pt x="70487" y="384134"/>
                    </a:lnTo>
                    <a:lnTo>
                      <a:pt x="65388" y="343341"/>
                    </a:lnTo>
                    <a:lnTo>
                      <a:pt x="27995" y="305948"/>
                    </a:lnTo>
                    <a:lnTo>
                      <a:pt x="799" y="285551"/>
                    </a:lnTo>
                    <a:lnTo>
                      <a:pt x="0" y="281513"/>
                    </a:lnTo>
                    <a:lnTo>
                      <a:pt x="3350" y="283001"/>
                    </a:lnTo>
                    <a:lnTo>
                      <a:pt x="13548" y="175920"/>
                    </a:lnTo>
                    <a:lnTo>
                      <a:pt x="84936" y="61190"/>
                    </a:lnTo>
                    <a:lnTo>
                      <a:pt x="123180" y="63739"/>
                    </a:lnTo>
                    <a:lnTo>
                      <a:pt x="179269" y="45892"/>
                    </a:lnTo>
                    <a:lnTo>
                      <a:pt x="207315" y="40793"/>
                    </a:lnTo>
                    <a:lnTo>
                      <a:pt x="237910" y="20397"/>
                    </a:lnTo>
                    <a:lnTo>
                      <a:pt x="240459" y="5099"/>
                    </a:lnTo>
                    <a:lnTo>
                      <a:pt x="253206" y="0"/>
                    </a:lnTo>
                    <a:lnTo>
                      <a:pt x="255757" y="17847"/>
                    </a:lnTo>
                    <a:lnTo>
                      <a:pt x="306748" y="56090"/>
                    </a:lnTo>
                    <a:lnTo>
                      <a:pt x="301648" y="81586"/>
                    </a:lnTo>
                    <a:lnTo>
                      <a:pt x="327145" y="86685"/>
                    </a:lnTo>
                    <a:lnTo>
                      <a:pt x="322045" y="117280"/>
                    </a:lnTo>
                    <a:lnTo>
                      <a:pt x="332243" y="119829"/>
                    </a:lnTo>
                    <a:lnTo>
                      <a:pt x="344991" y="127478"/>
                    </a:lnTo>
                    <a:lnTo>
                      <a:pt x="362838" y="117280"/>
                    </a:lnTo>
                    <a:lnTo>
                      <a:pt x="411280" y="140226"/>
                    </a:lnTo>
                    <a:lnTo>
                      <a:pt x="416379" y="165722"/>
                    </a:lnTo>
                    <a:lnTo>
                      <a:pt x="436417" y="174628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E019EBAB-702B-F5E1-ADDA-6AD791DCAB0B}"/>
                  </a:ext>
                </a:extLst>
              </p:cNvPr>
              <p:cNvSpPr/>
              <p:nvPr/>
            </p:nvSpPr>
            <p:spPr>
              <a:xfrm>
                <a:off x="2620971" y="833736"/>
                <a:ext cx="752188" cy="1215533"/>
              </a:xfrm>
              <a:custGeom>
                <a:avLst/>
                <a:gdLst>
                  <a:gd name="connsiteX0" fmla="*/ 415069 w 752188"/>
                  <a:gd name="connsiteY0" fmla="*/ 42226 h 1215533"/>
                  <a:gd name="connsiteX1" fmla="*/ 418344 w 752188"/>
                  <a:gd name="connsiteY1" fmla="*/ 42693 h 1215533"/>
                  <a:gd name="connsiteX2" fmla="*/ 418344 w 752188"/>
                  <a:gd name="connsiteY2" fmla="*/ 42694 h 1215533"/>
                  <a:gd name="connsiteX3" fmla="*/ 454433 w 752188"/>
                  <a:gd name="connsiteY3" fmla="*/ 0 h 1215533"/>
                  <a:gd name="connsiteX4" fmla="*/ 478575 w 752188"/>
                  <a:gd name="connsiteY4" fmla="*/ 0 h 1215533"/>
                  <a:gd name="connsiteX5" fmla="*/ 488496 w 752188"/>
                  <a:gd name="connsiteY5" fmla="*/ 5512 h 1215533"/>
                  <a:gd name="connsiteX6" fmla="*/ 494008 w 752188"/>
                  <a:gd name="connsiteY6" fmla="*/ 0 h 1215533"/>
                  <a:gd name="connsiteX7" fmla="*/ 542196 w 752188"/>
                  <a:gd name="connsiteY7" fmla="*/ 0 h 1215533"/>
                  <a:gd name="connsiteX8" fmla="*/ 561924 w 752188"/>
                  <a:gd name="connsiteY8" fmla="*/ 27948 h 1215533"/>
                  <a:gd name="connsiteX9" fmla="*/ 553765 w 752188"/>
                  <a:gd name="connsiteY9" fmla="*/ 60582 h 1215533"/>
                  <a:gd name="connsiteX10" fmla="*/ 574162 w 752188"/>
                  <a:gd name="connsiteY10" fmla="*/ 60582 h 1215533"/>
                  <a:gd name="connsiteX11" fmla="*/ 604757 w 752188"/>
                  <a:gd name="connsiteY11" fmla="*/ 34067 h 1215533"/>
                  <a:gd name="connsiteX12" fmla="*/ 627193 w 752188"/>
                  <a:gd name="connsiteY12" fmla="*/ 17750 h 1215533"/>
                  <a:gd name="connsiteX13" fmla="*/ 629728 w 752188"/>
                  <a:gd name="connsiteY13" fmla="*/ 0 h 1215533"/>
                  <a:gd name="connsiteX14" fmla="*/ 752188 w 752188"/>
                  <a:gd name="connsiteY14" fmla="*/ 0 h 1215533"/>
                  <a:gd name="connsiteX15" fmla="*/ 752188 w 752188"/>
                  <a:gd name="connsiteY15" fmla="*/ 1107349 h 1215533"/>
                  <a:gd name="connsiteX16" fmla="*/ 731725 w 752188"/>
                  <a:gd name="connsiteY16" fmla="*/ 1098254 h 1215533"/>
                  <a:gd name="connsiteX17" fmla="*/ 726626 w 752188"/>
                  <a:gd name="connsiteY17" fmla="*/ 1072758 h 1215533"/>
                  <a:gd name="connsiteX18" fmla="*/ 678184 w 752188"/>
                  <a:gd name="connsiteY18" fmla="*/ 1049812 h 1215533"/>
                  <a:gd name="connsiteX19" fmla="*/ 660337 w 752188"/>
                  <a:gd name="connsiteY19" fmla="*/ 1060010 h 1215533"/>
                  <a:gd name="connsiteX20" fmla="*/ 647589 w 752188"/>
                  <a:gd name="connsiteY20" fmla="*/ 1052361 h 1215533"/>
                  <a:gd name="connsiteX21" fmla="*/ 637391 w 752188"/>
                  <a:gd name="connsiteY21" fmla="*/ 1049812 h 1215533"/>
                  <a:gd name="connsiteX22" fmla="*/ 642490 w 752188"/>
                  <a:gd name="connsiteY22" fmla="*/ 1019217 h 1215533"/>
                  <a:gd name="connsiteX23" fmla="*/ 616994 w 752188"/>
                  <a:gd name="connsiteY23" fmla="*/ 1014118 h 1215533"/>
                  <a:gd name="connsiteX24" fmla="*/ 622094 w 752188"/>
                  <a:gd name="connsiteY24" fmla="*/ 988622 h 1215533"/>
                  <a:gd name="connsiteX25" fmla="*/ 571102 w 752188"/>
                  <a:gd name="connsiteY25" fmla="*/ 950379 h 1215533"/>
                  <a:gd name="connsiteX26" fmla="*/ 568552 w 752188"/>
                  <a:gd name="connsiteY26" fmla="*/ 932532 h 1215533"/>
                  <a:gd name="connsiteX27" fmla="*/ 555805 w 752188"/>
                  <a:gd name="connsiteY27" fmla="*/ 937631 h 1215533"/>
                  <a:gd name="connsiteX28" fmla="*/ 553256 w 752188"/>
                  <a:gd name="connsiteY28" fmla="*/ 952929 h 1215533"/>
                  <a:gd name="connsiteX29" fmla="*/ 522661 w 752188"/>
                  <a:gd name="connsiteY29" fmla="*/ 973325 h 1215533"/>
                  <a:gd name="connsiteX30" fmla="*/ 494615 w 752188"/>
                  <a:gd name="connsiteY30" fmla="*/ 978424 h 1215533"/>
                  <a:gd name="connsiteX31" fmla="*/ 438525 w 752188"/>
                  <a:gd name="connsiteY31" fmla="*/ 996271 h 1215533"/>
                  <a:gd name="connsiteX32" fmla="*/ 400282 w 752188"/>
                  <a:gd name="connsiteY32" fmla="*/ 993722 h 1215533"/>
                  <a:gd name="connsiteX33" fmla="*/ 328894 w 752188"/>
                  <a:gd name="connsiteY33" fmla="*/ 1108452 h 1215533"/>
                  <a:gd name="connsiteX34" fmla="*/ 318696 w 752188"/>
                  <a:gd name="connsiteY34" fmla="*/ 1215533 h 1215533"/>
                  <a:gd name="connsiteX35" fmla="*/ 295749 w 752188"/>
                  <a:gd name="connsiteY35" fmla="*/ 1205335 h 1215533"/>
                  <a:gd name="connsiteX36" fmla="*/ 272803 w 752188"/>
                  <a:gd name="connsiteY36" fmla="*/ 1207885 h 1215533"/>
                  <a:gd name="connsiteX37" fmla="*/ 260056 w 752188"/>
                  <a:gd name="connsiteY37" fmla="*/ 1190038 h 1215533"/>
                  <a:gd name="connsiteX38" fmla="*/ 232010 w 752188"/>
                  <a:gd name="connsiteY38" fmla="*/ 1149245 h 1215533"/>
                  <a:gd name="connsiteX39" fmla="*/ 216713 w 752188"/>
                  <a:gd name="connsiteY39" fmla="*/ 1113551 h 1215533"/>
                  <a:gd name="connsiteX40" fmla="*/ 193767 w 752188"/>
                  <a:gd name="connsiteY40" fmla="*/ 1098254 h 1215533"/>
                  <a:gd name="connsiteX41" fmla="*/ 168271 w 752188"/>
                  <a:gd name="connsiteY41" fmla="*/ 1121200 h 1215533"/>
                  <a:gd name="connsiteX42" fmla="*/ 132577 w 752188"/>
                  <a:gd name="connsiteY42" fmla="*/ 1123749 h 1215533"/>
                  <a:gd name="connsiteX43" fmla="*/ 104532 w 752188"/>
                  <a:gd name="connsiteY43" fmla="*/ 1136497 h 1215533"/>
                  <a:gd name="connsiteX44" fmla="*/ 81586 w 752188"/>
                  <a:gd name="connsiteY44" fmla="*/ 1113551 h 1215533"/>
                  <a:gd name="connsiteX45" fmla="*/ 81586 w 752188"/>
                  <a:gd name="connsiteY45" fmla="*/ 1100803 h 1215533"/>
                  <a:gd name="connsiteX46" fmla="*/ 89235 w 752188"/>
                  <a:gd name="connsiteY46" fmla="*/ 1085506 h 1215533"/>
                  <a:gd name="connsiteX47" fmla="*/ 91784 w 752188"/>
                  <a:gd name="connsiteY47" fmla="*/ 1062559 h 1215533"/>
                  <a:gd name="connsiteX48" fmla="*/ 104532 w 752188"/>
                  <a:gd name="connsiteY48" fmla="*/ 1011568 h 1215533"/>
                  <a:gd name="connsiteX49" fmla="*/ 107082 w 752188"/>
                  <a:gd name="connsiteY49" fmla="*/ 991172 h 1215533"/>
                  <a:gd name="connsiteX50" fmla="*/ 135127 w 752188"/>
                  <a:gd name="connsiteY50" fmla="*/ 973325 h 1215533"/>
                  <a:gd name="connsiteX51" fmla="*/ 104532 w 752188"/>
                  <a:gd name="connsiteY51" fmla="*/ 929982 h 1215533"/>
                  <a:gd name="connsiteX52" fmla="*/ 101983 w 752188"/>
                  <a:gd name="connsiteY52" fmla="*/ 907037 h 1215533"/>
                  <a:gd name="connsiteX53" fmla="*/ 89235 w 752188"/>
                  <a:gd name="connsiteY53" fmla="*/ 873893 h 1215533"/>
                  <a:gd name="connsiteX54" fmla="*/ 96884 w 752188"/>
                  <a:gd name="connsiteY54" fmla="*/ 840748 h 1215533"/>
                  <a:gd name="connsiteX55" fmla="*/ 63739 w 752188"/>
                  <a:gd name="connsiteY55" fmla="*/ 797405 h 1215533"/>
                  <a:gd name="connsiteX56" fmla="*/ 53541 w 752188"/>
                  <a:gd name="connsiteY56" fmla="*/ 802505 h 1215533"/>
                  <a:gd name="connsiteX57" fmla="*/ 22946 w 752188"/>
                  <a:gd name="connsiteY57" fmla="*/ 797405 h 1215533"/>
                  <a:gd name="connsiteX58" fmla="*/ 25496 w 752188"/>
                  <a:gd name="connsiteY58" fmla="*/ 754063 h 1215533"/>
                  <a:gd name="connsiteX59" fmla="*/ 22946 w 752188"/>
                  <a:gd name="connsiteY59" fmla="*/ 731117 h 1215533"/>
                  <a:gd name="connsiteX60" fmla="*/ 0 w 752188"/>
                  <a:gd name="connsiteY60" fmla="*/ 726017 h 1215533"/>
                  <a:gd name="connsiteX61" fmla="*/ 0 w 752188"/>
                  <a:gd name="connsiteY61" fmla="*/ 697973 h 1215533"/>
                  <a:gd name="connsiteX62" fmla="*/ 5099 w 752188"/>
                  <a:gd name="connsiteY62" fmla="*/ 664828 h 1215533"/>
                  <a:gd name="connsiteX63" fmla="*/ 30595 w 752188"/>
                  <a:gd name="connsiteY63" fmla="*/ 629135 h 1215533"/>
                  <a:gd name="connsiteX64" fmla="*/ 35694 w 752188"/>
                  <a:gd name="connsiteY64" fmla="*/ 595990 h 1215533"/>
                  <a:gd name="connsiteX65" fmla="*/ 38243 w 752188"/>
                  <a:gd name="connsiteY65" fmla="*/ 573044 h 1215533"/>
                  <a:gd name="connsiteX66" fmla="*/ 73938 w 752188"/>
                  <a:gd name="connsiteY66" fmla="*/ 555197 h 1215533"/>
                  <a:gd name="connsiteX67" fmla="*/ 132577 w 752188"/>
                  <a:gd name="connsiteY67" fmla="*/ 578144 h 1215533"/>
                  <a:gd name="connsiteX68" fmla="*/ 163172 w 752188"/>
                  <a:gd name="connsiteY68" fmla="*/ 580693 h 1215533"/>
                  <a:gd name="connsiteX69" fmla="*/ 181019 w 752188"/>
                  <a:gd name="connsiteY69" fmla="*/ 601089 h 1215533"/>
                  <a:gd name="connsiteX70" fmla="*/ 193767 w 752188"/>
                  <a:gd name="connsiteY70" fmla="*/ 565395 h 1215533"/>
                  <a:gd name="connsiteX71" fmla="*/ 244758 w 752188"/>
                  <a:gd name="connsiteY71" fmla="*/ 570495 h 1215533"/>
                  <a:gd name="connsiteX72" fmla="*/ 260056 w 752188"/>
                  <a:gd name="connsiteY72" fmla="*/ 555197 h 1215533"/>
                  <a:gd name="connsiteX73" fmla="*/ 267705 w 752188"/>
                  <a:gd name="connsiteY73" fmla="*/ 562846 h 1215533"/>
                  <a:gd name="connsiteX74" fmla="*/ 295749 w 752188"/>
                  <a:gd name="connsiteY74" fmla="*/ 552647 h 1215533"/>
                  <a:gd name="connsiteX75" fmla="*/ 303398 w 752188"/>
                  <a:gd name="connsiteY75" fmla="*/ 565395 h 1215533"/>
                  <a:gd name="connsiteX76" fmla="*/ 333993 w 752188"/>
                  <a:gd name="connsiteY76" fmla="*/ 560296 h 1215533"/>
                  <a:gd name="connsiteX77" fmla="*/ 341642 w 752188"/>
                  <a:gd name="connsiteY77" fmla="*/ 555197 h 1215533"/>
                  <a:gd name="connsiteX78" fmla="*/ 367137 w 752188"/>
                  <a:gd name="connsiteY78" fmla="*/ 552647 h 1215533"/>
                  <a:gd name="connsiteX79" fmla="*/ 384984 w 752188"/>
                  <a:gd name="connsiteY79" fmla="*/ 539900 h 1215533"/>
                  <a:gd name="connsiteX80" fmla="*/ 397732 w 752188"/>
                  <a:gd name="connsiteY80" fmla="*/ 539900 h 1215533"/>
                  <a:gd name="connsiteX81" fmla="*/ 410480 w 752188"/>
                  <a:gd name="connsiteY81" fmla="*/ 552647 h 1215533"/>
                  <a:gd name="connsiteX82" fmla="*/ 420678 w 752188"/>
                  <a:gd name="connsiteY82" fmla="*/ 550098 h 1215533"/>
                  <a:gd name="connsiteX83" fmla="*/ 420678 w 752188"/>
                  <a:gd name="connsiteY83" fmla="*/ 506756 h 1215533"/>
                  <a:gd name="connsiteX84" fmla="*/ 443624 w 752188"/>
                  <a:gd name="connsiteY84" fmla="*/ 501656 h 1215533"/>
                  <a:gd name="connsiteX85" fmla="*/ 443624 w 752188"/>
                  <a:gd name="connsiteY85" fmla="*/ 460863 h 1215533"/>
                  <a:gd name="connsiteX86" fmla="*/ 425777 w 752188"/>
                  <a:gd name="connsiteY86" fmla="*/ 432818 h 1215533"/>
                  <a:gd name="connsiteX87" fmla="*/ 397732 w 752188"/>
                  <a:gd name="connsiteY87" fmla="*/ 417521 h 1215533"/>
                  <a:gd name="connsiteX88" fmla="*/ 410480 w 752188"/>
                  <a:gd name="connsiteY88" fmla="*/ 404773 h 1215533"/>
                  <a:gd name="connsiteX89" fmla="*/ 400282 w 752188"/>
                  <a:gd name="connsiteY89" fmla="*/ 392025 h 1215533"/>
                  <a:gd name="connsiteX90" fmla="*/ 372236 w 752188"/>
                  <a:gd name="connsiteY90" fmla="*/ 384377 h 1215533"/>
                  <a:gd name="connsiteX91" fmla="*/ 384984 w 752188"/>
                  <a:gd name="connsiteY91" fmla="*/ 371629 h 1215533"/>
                  <a:gd name="connsiteX92" fmla="*/ 384984 w 752188"/>
                  <a:gd name="connsiteY92" fmla="*/ 351232 h 1215533"/>
                  <a:gd name="connsiteX93" fmla="*/ 359489 w 752188"/>
                  <a:gd name="connsiteY93" fmla="*/ 353782 h 1215533"/>
                  <a:gd name="connsiteX94" fmla="*/ 369687 w 752188"/>
                  <a:gd name="connsiteY94" fmla="*/ 290043 h 1215533"/>
                  <a:gd name="connsiteX95" fmla="*/ 392633 w 752188"/>
                  <a:gd name="connsiteY95" fmla="*/ 279845 h 1215533"/>
                  <a:gd name="connsiteX96" fmla="*/ 380654 w 752188"/>
                  <a:gd name="connsiteY96" fmla="*/ 260978 h 1215533"/>
                  <a:gd name="connsiteX97" fmla="*/ 384474 w 752188"/>
                  <a:gd name="connsiteY97" fmla="*/ 260468 h 1215533"/>
                  <a:gd name="connsiteX98" fmla="*/ 402831 w 752188"/>
                  <a:gd name="connsiteY98" fmla="*/ 223754 h 1215533"/>
                  <a:gd name="connsiteX99" fmla="*/ 402831 w 752188"/>
                  <a:gd name="connsiteY99" fmla="*/ 199278 h 1215533"/>
                  <a:gd name="connsiteX100" fmla="*/ 396712 w 752188"/>
                  <a:gd name="connsiteY100" fmla="*/ 180922 h 1215533"/>
                  <a:gd name="connsiteX101" fmla="*/ 417109 w 752188"/>
                  <a:gd name="connsiteY101" fmla="*/ 172763 h 1215533"/>
                  <a:gd name="connsiteX102" fmla="*/ 464021 w 752188"/>
                  <a:gd name="connsiteY102" fmla="*/ 99336 h 1215533"/>
                  <a:gd name="connsiteX103" fmla="*/ 451783 w 752188"/>
                  <a:gd name="connsiteY103" fmla="*/ 80979 h 1215533"/>
                  <a:gd name="connsiteX104" fmla="*/ 435466 w 752188"/>
                  <a:gd name="connsiteY104" fmla="*/ 74860 h 1215533"/>
                  <a:gd name="connsiteX105" fmla="*/ 417109 w 752188"/>
                  <a:gd name="connsiteY105" fmla="*/ 46305 h 1215533"/>
                  <a:gd name="connsiteX106" fmla="*/ 418344 w 752188"/>
                  <a:gd name="connsiteY106" fmla="*/ 42694 h 1215533"/>
                  <a:gd name="connsiteX107" fmla="*/ 443624 w 752188"/>
                  <a:gd name="connsiteY107" fmla="*/ 46305 h 1215533"/>
                  <a:gd name="connsiteX108" fmla="*/ 459941 w 752188"/>
                  <a:gd name="connsiteY108" fmla="*/ 23869 h 1215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</a:cxnLst>
                <a:rect l="l" t="t" r="r" b="b"/>
                <a:pathLst>
                  <a:path w="752188" h="1215533">
                    <a:moveTo>
                      <a:pt x="415069" y="42226"/>
                    </a:moveTo>
                    <a:lnTo>
                      <a:pt x="418344" y="42693"/>
                    </a:lnTo>
                    <a:lnTo>
                      <a:pt x="418344" y="42694"/>
                    </a:lnTo>
                    <a:close/>
                    <a:moveTo>
                      <a:pt x="454433" y="0"/>
                    </a:moveTo>
                    <a:lnTo>
                      <a:pt x="478575" y="0"/>
                    </a:lnTo>
                    <a:lnTo>
                      <a:pt x="488496" y="5512"/>
                    </a:lnTo>
                    <a:lnTo>
                      <a:pt x="494008" y="0"/>
                    </a:lnTo>
                    <a:lnTo>
                      <a:pt x="542196" y="0"/>
                    </a:lnTo>
                    <a:lnTo>
                      <a:pt x="561924" y="27948"/>
                    </a:lnTo>
                    <a:lnTo>
                      <a:pt x="553765" y="60582"/>
                    </a:lnTo>
                    <a:lnTo>
                      <a:pt x="574162" y="60582"/>
                    </a:lnTo>
                    <a:lnTo>
                      <a:pt x="604757" y="34067"/>
                    </a:lnTo>
                    <a:lnTo>
                      <a:pt x="627193" y="17750"/>
                    </a:lnTo>
                    <a:lnTo>
                      <a:pt x="629728" y="0"/>
                    </a:lnTo>
                    <a:lnTo>
                      <a:pt x="752188" y="0"/>
                    </a:lnTo>
                    <a:lnTo>
                      <a:pt x="752188" y="1107349"/>
                    </a:lnTo>
                    <a:lnTo>
                      <a:pt x="731725" y="1098254"/>
                    </a:lnTo>
                    <a:lnTo>
                      <a:pt x="726626" y="1072758"/>
                    </a:lnTo>
                    <a:lnTo>
                      <a:pt x="678184" y="1049812"/>
                    </a:lnTo>
                    <a:lnTo>
                      <a:pt x="660337" y="1060010"/>
                    </a:lnTo>
                    <a:lnTo>
                      <a:pt x="647589" y="1052361"/>
                    </a:lnTo>
                    <a:lnTo>
                      <a:pt x="637391" y="1049812"/>
                    </a:lnTo>
                    <a:lnTo>
                      <a:pt x="642490" y="1019217"/>
                    </a:lnTo>
                    <a:lnTo>
                      <a:pt x="616994" y="1014118"/>
                    </a:lnTo>
                    <a:lnTo>
                      <a:pt x="622094" y="988622"/>
                    </a:lnTo>
                    <a:lnTo>
                      <a:pt x="571102" y="950379"/>
                    </a:lnTo>
                    <a:lnTo>
                      <a:pt x="568552" y="932532"/>
                    </a:lnTo>
                    <a:lnTo>
                      <a:pt x="555805" y="937631"/>
                    </a:lnTo>
                    <a:lnTo>
                      <a:pt x="553256" y="952929"/>
                    </a:lnTo>
                    <a:lnTo>
                      <a:pt x="522661" y="973325"/>
                    </a:lnTo>
                    <a:lnTo>
                      <a:pt x="494615" y="978424"/>
                    </a:lnTo>
                    <a:lnTo>
                      <a:pt x="438525" y="996271"/>
                    </a:lnTo>
                    <a:lnTo>
                      <a:pt x="400282" y="993722"/>
                    </a:lnTo>
                    <a:lnTo>
                      <a:pt x="328894" y="1108452"/>
                    </a:lnTo>
                    <a:lnTo>
                      <a:pt x="318696" y="1215533"/>
                    </a:lnTo>
                    <a:lnTo>
                      <a:pt x="295749" y="1205335"/>
                    </a:lnTo>
                    <a:lnTo>
                      <a:pt x="272803" y="1207885"/>
                    </a:lnTo>
                    <a:lnTo>
                      <a:pt x="260056" y="1190038"/>
                    </a:lnTo>
                    <a:lnTo>
                      <a:pt x="232010" y="1149245"/>
                    </a:lnTo>
                    <a:lnTo>
                      <a:pt x="216713" y="1113551"/>
                    </a:lnTo>
                    <a:lnTo>
                      <a:pt x="193767" y="1098254"/>
                    </a:lnTo>
                    <a:lnTo>
                      <a:pt x="168271" y="1121200"/>
                    </a:lnTo>
                    <a:lnTo>
                      <a:pt x="132577" y="1123749"/>
                    </a:lnTo>
                    <a:lnTo>
                      <a:pt x="104532" y="1136497"/>
                    </a:lnTo>
                    <a:lnTo>
                      <a:pt x="81586" y="1113551"/>
                    </a:lnTo>
                    <a:lnTo>
                      <a:pt x="81586" y="1100803"/>
                    </a:lnTo>
                    <a:lnTo>
                      <a:pt x="89235" y="1085506"/>
                    </a:lnTo>
                    <a:lnTo>
                      <a:pt x="91784" y="1062559"/>
                    </a:lnTo>
                    <a:lnTo>
                      <a:pt x="104532" y="1011568"/>
                    </a:lnTo>
                    <a:lnTo>
                      <a:pt x="107082" y="991172"/>
                    </a:lnTo>
                    <a:lnTo>
                      <a:pt x="135127" y="973325"/>
                    </a:lnTo>
                    <a:lnTo>
                      <a:pt x="104532" y="929982"/>
                    </a:lnTo>
                    <a:lnTo>
                      <a:pt x="101983" y="907037"/>
                    </a:lnTo>
                    <a:lnTo>
                      <a:pt x="89235" y="873893"/>
                    </a:lnTo>
                    <a:lnTo>
                      <a:pt x="96884" y="840748"/>
                    </a:lnTo>
                    <a:lnTo>
                      <a:pt x="63739" y="797405"/>
                    </a:lnTo>
                    <a:lnTo>
                      <a:pt x="53541" y="802505"/>
                    </a:lnTo>
                    <a:lnTo>
                      <a:pt x="22946" y="797405"/>
                    </a:lnTo>
                    <a:lnTo>
                      <a:pt x="25496" y="754063"/>
                    </a:lnTo>
                    <a:lnTo>
                      <a:pt x="22946" y="731117"/>
                    </a:lnTo>
                    <a:lnTo>
                      <a:pt x="0" y="726017"/>
                    </a:lnTo>
                    <a:lnTo>
                      <a:pt x="0" y="697973"/>
                    </a:lnTo>
                    <a:lnTo>
                      <a:pt x="5099" y="664828"/>
                    </a:lnTo>
                    <a:lnTo>
                      <a:pt x="30595" y="629135"/>
                    </a:lnTo>
                    <a:lnTo>
                      <a:pt x="35694" y="595990"/>
                    </a:lnTo>
                    <a:lnTo>
                      <a:pt x="38243" y="573044"/>
                    </a:lnTo>
                    <a:lnTo>
                      <a:pt x="73938" y="555197"/>
                    </a:lnTo>
                    <a:lnTo>
                      <a:pt x="132577" y="578144"/>
                    </a:lnTo>
                    <a:lnTo>
                      <a:pt x="163172" y="580693"/>
                    </a:lnTo>
                    <a:lnTo>
                      <a:pt x="181019" y="601089"/>
                    </a:lnTo>
                    <a:lnTo>
                      <a:pt x="193767" y="565395"/>
                    </a:lnTo>
                    <a:lnTo>
                      <a:pt x="244758" y="570495"/>
                    </a:lnTo>
                    <a:lnTo>
                      <a:pt x="260056" y="555197"/>
                    </a:lnTo>
                    <a:lnTo>
                      <a:pt x="267705" y="562846"/>
                    </a:lnTo>
                    <a:lnTo>
                      <a:pt x="295749" y="552647"/>
                    </a:lnTo>
                    <a:lnTo>
                      <a:pt x="303398" y="565395"/>
                    </a:lnTo>
                    <a:lnTo>
                      <a:pt x="333993" y="560296"/>
                    </a:lnTo>
                    <a:lnTo>
                      <a:pt x="341642" y="555197"/>
                    </a:lnTo>
                    <a:lnTo>
                      <a:pt x="367137" y="552647"/>
                    </a:lnTo>
                    <a:lnTo>
                      <a:pt x="384984" y="539900"/>
                    </a:lnTo>
                    <a:lnTo>
                      <a:pt x="397732" y="539900"/>
                    </a:lnTo>
                    <a:lnTo>
                      <a:pt x="410480" y="552647"/>
                    </a:lnTo>
                    <a:lnTo>
                      <a:pt x="420678" y="550098"/>
                    </a:lnTo>
                    <a:lnTo>
                      <a:pt x="420678" y="506756"/>
                    </a:lnTo>
                    <a:lnTo>
                      <a:pt x="443624" y="501656"/>
                    </a:lnTo>
                    <a:lnTo>
                      <a:pt x="443624" y="460863"/>
                    </a:lnTo>
                    <a:lnTo>
                      <a:pt x="425777" y="432818"/>
                    </a:lnTo>
                    <a:lnTo>
                      <a:pt x="397732" y="417521"/>
                    </a:lnTo>
                    <a:lnTo>
                      <a:pt x="410480" y="404773"/>
                    </a:lnTo>
                    <a:lnTo>
                      <a:pt x="400282" y="392025"/>
                    </a:lnTo>
                    <a:lnTo>
                      <a:pt x="372236" y="384377"/>
                    </a:lnTo>
                    <a:lnTo>
                      <a:pt x="384984" y="371629"/>
                    </a:lnTo>
                    <a:lnTo>
                      <a:pt x="384984" y="351232"/>
                    </a:lnTo>
                    <a:lnTo>
                      <a:pt x="359489" y="353782"/>
                    </a:lnTo>
                    <a:lnTo>
                      <a:pt x="369687" y="290043"/>
                    </a:lnTo>
                    <a:lnTo>
                      <a:pt x="392633" y="279845"/>
                    </a:lnTo>
                    <a:lnTo>
                      <a:pt x="380654" y="260978"/>
                    </a:lnTo>
                    <a:lnTo>
                      <a:pt x="384474" y="260468"/>
                    </a:lnTo>
                    <a:lnTo>
                      <a:pt x="402831" y="223754"/>
                    </a:lnTo>
                    <a:lnTo>
                      <a:pt x="402831" y="199278"/>
                    </a:lnTo>
                    <a:lnTo>
                      <a:pt x="396712" y="180922"/>
                    </a:lnTo>
                    <a:lnTo>
                      <a:pt x="417109" y="172763"/>
                    </a:lnTo>
                    <a:lnTo>
                      <a:pt x="464021" y="99336"/>
                    </a:lnTo>
                    <a:lnTo>
                      <a:pt x="451783" y="80979"/>
                    </a:lnTo>
                    <a:lnTo>
                      <a:pt x="435466" y="74860"/>
                    </a:lnTo>
                    <a:lnTo>
                      <a:pt x="417109" y="46305"/>
                    </a:lnTo>
                    <a:lnTo>
                      <a:pt x="418344" y="42694"/>
                    </a:lnTo>
                    <a:lnTo>
                      <a:pt x="443624" y="46305"/>
                    </a:lnTo>
                    <a:lnTo>
                      <a:pt x="459941" y="23869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3CCA23DC-E940-BC34-22F4-4660E778942B}"/>
                  </a:ext>
                </a:extLst>
              </p:cNvPr>
              <p:cNvSpPr/>
              <p:nvPr/>
            </p:nvSpPr>
            <p:spPr>
              <a:xfrm>
                <a:off x="3135998" y="833737"/>
                <a:ext cx="113815" cy="60582"/>
              </a:xfrm>
              <a:custGeom>
                <a:avLst/>
                <a:gdLst>
                  <a:gd name="connsiteX0" fmla="*/ 0 w 155519"/>
                  <a:gd name="connsiteY0" fmla="*/ 0 h 127555"/>
                  <a:gd name="connsiteX1" fmla="*/ 155519 w 155519"/>
                  <a:gd name="connsiteY1" fmla="*/ 0 h 127555"/>
                  <a:gd name="connsiteX2" fmla="*/ 155519 w 155519"/>
                  <a:gd name="connsiteY2" fmla="*/ 66973 h 127555"/>
                  <a:gd name="connsiteX3" fmla="*/ 113815 w 155519"/>
                  <a:gd name="connsiteY3" fmla="*/ 66973 h 127555"/>
                  <a:gd name="connsiteX4" fmla="*/ 111280 w 155519"/>
                  <a:gd name="connsiteY4" fmla="*/ 84723 h 127555"/>
                  <a:gd name="connsiteX5" fmla="*/ 88844 w 155519"/>
                  <a:gd name="connsiteY5" fmla="*/ 101040 h 127555"/>
                  <a:gd name="connsiteX6" fmla="*/ 58249 w 155519"/>
                  <a:gd name="connsiteY6" fmla="*/ 127555 h 127555"/>
                  <a:gd name="connsiteX7" fmla="*/ 37852 w 155519"/>
                  <a:gd name="connsiteY7" fmla="*/ 127555 h 127555"/>
                  <a:gd name="connsiteX8" fmla="*/ 46011 w 155519"/>
                  <a:gd name="connsiteY8" fmla="*/ 94921 h 127555"/>
                  <a:gd name="connsiteX9" fmla="*/ 26283 w 155519"/>
                  <a:gd name="connsiteY9" fmla="*/ 66973 h 127555"/>
                  <a:gd name="connsiteX10" fmla="*/ 0 w 155519"/>
                  <a:gd name="connsiteY10" fmla="*/ 66973 h 127555"/>
                  <a:gd name="connsiteX11" fmla="*/ 0 w 155519"/>
                  <a:gd name="connsiteY11" fmla="*/ 0 h 127555"/>
                  <a:gd name="connsiteX0" fmla="*/ 0 w 155519"/>
                  <a:gd name="connsiteY0" fmla="*/ 0 h 127555"/>
                  <a:gd name="connsiteX1" fmla="*/ 155519 w 155519"/>
                  <a:gd name="connsiteY1" fmla="*/ 0 h 127555"/>
                  <a:gd name="connsiteX2" fmla="*/ 155519 w 155519"/>
                  <a:gd name="connsiteY2" fmla="*/ 66973 h 127555"/>
                  <a:gd name="connsiteX3" fmla="*/ 113815 w 155519"/>
                  <a:gd name="connsiteY3" fmla="*/ 66973 h 127555"/>
                  <a:gd name="connsiteX4" fmla="*/ 111280 w 155519"/>
                  <a:gd name="connsiteY4" fmla="*/ 84723 h 127555"/>
                  <a:gd name="connsiteX5" fmla="*/ 88844 w 155519"/>
                  <a:gd name="connsiteY5" fmla="*/ 101040 h 127555"/>
                  <a:gd name="connsiteX6" fmla="*/ 58249 w 155519"/>
                  <a:gd name="connsiteY6" fmla="*/ 127555 h 127555"/>
                  <a:gd name="connsiteX7" fmla="*/ 37852 w 155519"/>
                  <a:gd name="connsiteY7" fmla="*/ 127555 h 127555"/>
                  <a:gd name="connsiteX8" fmla="*/ 46011 w 155519"/>
                  <a:gd name="connsiteY8" fmla="*/ 94921 h 127555"/>
                  <a:gd name="connsiteX9" fmla="*/ 26283 w 155519"/>
                  <a:gd name="connsiteY9" fmla="*/ 66973 h 127555"/>
                  <a:gd name="connsiteX10" fmla="*/ 0 w 155519"/>
                  <a:gd name="connsiteY10" fmla="*/ 66973 h 127555"/>
                  <a:gd name="connsiteX11" fmla="*/ 91440 w 155519"/>
                  <a:gd name="connsiteY11" fmla="*/ 91440 h 127555"/>
                  <a:gd name="connsiteX0" fmla="*/ 0 w 155519"/>
                  <a:gd name="connsiteY0" fmla="*/ 0 h 127555"/>
                  <a:gd name="connsiteX1" fmla="*/ 155519 w 155519"/>
                  <a:gd name="connsiteY1" fmla="*/ 0 h 127555"/>
                  <a:gd name="connsiteX2" fmla="*/ 155519 w 155519"/>
                  <a:gd name="connsiteY2" fmla="*/ 66973 h 127555"/>
                  <a:gd name="connsiteX3" fmla="*/ 113815 w 155519"/>
                  <a:gd name="connsiteY3" fmla="*/ 66973 h 127555"/>
                  <a:gd name="connsiteX4" fmla="*/ 111280 w 155519"/>
                  <a:gd name="connsiteY4" fmla="*/ 84723 h 127555"/>
                  <a:gd name="connsiteX5" fmla="*/ 88844 w 155519"/>
                  <a:gd name="connsiteY5" fmla="*/ 101040 h 127555"/>
                  <a:gd name="connsiteX6" fmla="*/ 58249 w 155519"/>
                  <a:gd name="connsiteY6" fmla="*/ 127555 h 127555"/>
                  <a:gd name="connsiteX7" fmla="*/ 37852 w 155519"/>
                  <a:gd name="connsiteY7" fmla="*/ 127555 h 127555"/>
                  <a:gd name="connsiteX8" fmla="*/ 46011 w 155519"/>
                  <a:gd name="connsiteY8" fmla="*/ 94921 h 127555"/>
                  <a:gd name="connsiteX9" fmla="*/ 26283 w 155519"/>
                  <a:gd name="connsiteY9" fmla="*/ 66973 h 127555"/>
                  <a:gd name="connsiteX10" fmla="*/ 0 w 155519"/>
                  <a:gd name="connsiteY10" fmla="*/ 66973 h 127555"/>
                  <a:gd name="connsiteX0" fmla="*/ 155519 w 155519"/>
                  <a:gd name="connsiteY0" fmla="*/ 0 h 127555"/>
                  <a:gd name="connsiteX1" fmla="*/ 155519 w 155519"/>
                  <a:gd name="connsiteY1" fmla="*/ 66973 h 127555"/>
                  <a:gd name="connsiteX2" fmla="*/ 113815 w 155519"/>
                  <a:gd name="connsiteY2" fmla="*/ 66973 h 127555"/>
                  <a:gd name="connsiteX3" fmla="*/ 111280 w 155519"/>
                  <a:gd name="connsiteY3" fmla="*/ 84723 h 127555"/>
                  <a:gd name="connsiteX4" fmla="*/ 88844 w 155519"/>
                  <a:gd name="connsiteY4" fmla="*/ 101040 h 127555"/>
                  <a:gd name="connsiteX5" fmla="*/ 58249 w 155519"/>
                  <a:gd name="connsiteY5" fmla="*/ 127555 h 127555"/>
                  <a:gd name="connsiteX6" fmla="*/ 37852 w 155519"/>
                  <a:gd name="connsiteY6" fmla="*/ 127555 h 127555"/>
                  <a:gd name="connsiteX7" fmla="*/ 46011 w 155519"/>
                  <a:gd name="connsiteY7" fmla="*/ 94921 h 127555"/>
                  <a:gd name="connsiteX8" fmla="*/ 26283 w 155519"/>
                  <a:gd name="connsiteY8" fmla="*/ 66973 h 127555"/>
                  <a:gd name="connsiteX9" fmla="*/ 0 w 155519"/>
                  <a:gd name="connsiteY9" fmla="*/ 66973 h 127555"/>
                  <a:gd name="connsiteX0" fmla="*/ 155519 w 155519"/>
                  <a:gd name="connsiteY0" fmla="*/ 0 h 60582"/>
                  <a:gd name="connsiteX1" fmla="*/ 113815 w 155519"/>
                  <a:gd name="connsiteY1" fmla="*/ 0 h 60582"/>
                  <a:gd name="connsiteX2" fmla="*/ 111280 w 155519"/>
                  <a:gd name="connsiteY2" fmla="*/ 17750 h 60582"/>
                  <a:gd name="connsiteX3" fmla="*/ 88844 w 155519"/>
                  <a:gd name="connsiteY3" fmla="*/ 34067 h 60582"/>
                  <a:gd name="connsiteX4" fmla="*/ 58249 w 155519"/>
                  <a:gd name="connsiteY4" fmla="*/ 60582 h 60582"/>
                  <a:gd name="connsiteX5" fmla="*/ 37852 w 155519"/>
                  <a:gd name="connsiteY5" fmla="*/ 60582 h 60582"/>
                  <a:gd name="connsiteX6" fmla="*/ 46011 w 155519"/>
                  <a:gd name="connsiteY6" fmla="*/ 27948 h 60582"/>
                  <a:gd name="connsiteX7" fmla="*/ 26283 w 155519"/>
                  <a:gd name="connsiteY7" fmla="*/ 0 h 60582"/>
                  <a:gd name="connsiteX8" fmla="*/ 0 w 155519"/>
                  <a:gd name="connsiteY8" fmla="*/ 0 h 60582"/>
                  <a:gd name="connsiteX0" fmla="*/ 113815 w 113815"/>
                  <a:gd name="connsiteY0" fmla="*/ 0 h 60582"/>
                  <a:gd name="connsiteX1" fmla="*/ 111280 w 113815"/>
                  <a:gd name="connsiteY1" fmla="*/ 17750 h 60582"/>
                  <a:gd name="connsiteX2" fmla="*/ 88844 w 113815"/>
                  <a:gd name="connsiteY2" fmla="*/ 34067 h 60582"/>
                  <a:gd name="connsiteX3" fmla="*/ 58249 w 113815"/>
                  <a:gd name="connsiteY3" fmla="*/ 60582 h 60582"/>
                  <a:gd name="connsiteX4" fmla="*/ 37852 w 113815"/>
                  <a:gd name="connsiteY4" fmla="*/ 60582 h 60582"/>
                  <a:gd name="connsiteX5" fmla="*/ 46011 w 113815"/>
                  <a:gd name="connsiteY5" fmla="*/ 27948 h 60582"/>
                  <a:gd name="connsiteX6" fmla="*/ 26283 w 113815"/>
                  <a:gd name="connsiteY6" fmla="*/ 0 h 60582"/>
                  <a:gd name="connsiteX7" fmla="*/ 0 w 113815"/>
                  <a:gd name="connsiteY7" fmla="*/ 0 h 60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3815" h="60582">
                    <a:moveTo>
                      <a:pt x="113815" y="0"/>
                    </a:moveTo>
                    <a:lnTo>
                      <a:pt x="111280" y="17750"/>
                    </a:lnTo>
                    <a:lnTo>
                      <a:pt x="88844" y="34067"/>
                    </a:lnTo>
                    <a:lnTo>
                      <a:pt x="58249" y="60582"/>
                    </a:lnTo>
                    <a:lnTo>
                      <a:pt x="37852" y="60582"/>
                    </a:lnTo>
                    <a:lnTo>
                      <a:pt x="46011" y="27948"/>
                    </a:lnTo>
                    <a:lnTo>
                      <a:pt x="26283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2CEDB0AC-878C-5499-0940-3545ED51C5C0}"/>
                  </a:ext>
                </a:extLst>
              </p:cNvPr>
              <p:cNvSpPr/>
              <p:nvPr/>
            </p:nvSpPr>
            <p:spPr>
              <a:xfrm>
                <a:off x="2619216" y="833736"/>
                <a:ext cx="752188" cy="1215533"/>
              </a:xfrm>
              <a:custGeom>
                <a:avLst/>
                <a:gdLst>
                  <a:gd name="connsiteX0" fmla="*/ 454433 w 752188"/>
                  <a:gd name="connsiteY0" fmla="*/ 0 h 1215533"/>
                  <a:gd name="connsiteX1" fmla="*/ 478575 w 752188"/>
                  <a:gd name="connsiteY1" fmla="*/ 0 h 1215533"/>
                  <a:gd name="connsiteX2" fmla="*/ 488496 w 752188"/>
                  <a:gd name="connsiteY2" fmla="*/ 5512 h 1215533"/>
                  <a:gd name="connsiteX3" fmla="*/ 494008 w 752188"/>
                  <a:gd name="connsiteY3" fmla="*/ 0 h 1215533"/>
                  <a:gd name="connsiteX4" fmla="*/ 515913 w 752188"/>
                  <a:gd name="connsiteY4" fmla="*/ 0 h 1215533"/>
                  <a:gd name="connsiteX5" fmla="*/ 515913 w 752188"/>
                  <a:gd name="connsiteY5" fmla="*/ 130670 h 1215533"/>
                  <a:gd name="connsiteX6" fmla="*/ 671432 w 752188"/>
                  <a:gd name="connsiteY6" fmla="*/ 130670 h 1215533"/>
                  <a:gd name="connsiteX7" fmla="*/ 671432 w 752188"/>
                  <a:gd name="connsiteY7" fmla="*/ 0 h 1215533"/>
                  <a:gd name="connsiteX8" fmla="*/ 752188 w 752188"/>
                  <a:gd name="connsiteY8" fmla="*/ 0 h 1215533"/>
                  <a:gd name="connsiteX9" fmla="*/ 752188 w 752188"/>
                  <a:gd name="connsiteY9" fmla="*/ 1107349 h 1215533"/>
                  <a:gd name="connsiteX10" fmla="*/ 731725 w 752188"/>
                  <a:gd name="connsiteY10" fmla="*/ 1098254 h 1215533"/>
                  <a:gd name="connsiteX11" fmla="*/ 726626 w 752188"/>
                  <a:gd name="connsiteY11" fmla="*/ 1072758 h 1215533"/>
                  <a:gd name="connsiteX12" fmla="*/ 678184 w 752188"/>
                  <a:gd name="connsiteY12" fmla="*/ 1049812 h 1215533"/>
                  <a:gd name="connsiteX13" fmla="*/ 660337 w 752188"/>
                  <a:gd name="connsiteY13" fmla="*/ 1060010 h 1215533"/>
                  <a:gd name="connsiteX14" fmla="*/ 647589 w 752188"/>
                  <a:gd name="connsiteY14" fmla="*/ 1052361 h 1215533"/>
                  <a:gd name="connsiteX15" fmla="*/ 637391 w 752188"/>
                  <a:gd name="connsiteY15" fmla="*/ 1049812 h 1215533"/>
                  <a:gd name="connsiteX16" fmla="*/ 642490 w 752188"/>
                  <a:gd name="connsiteY16" fmla="*/ 1019217 h 1215533"/>
                  <a:gd name="connsiteX17" fmla="*/ 616994 w 752188"/>
                  <a:gd name="connsiteY17" fmla="*/ 1014118 h 1215533"/>
                  <a:gd name="connsiteX18" fmla="*/ 622094 w 752188"/>
                  <a:gd name="connsiteY18" fmla="*/ 988622 h 1215533"/>
                  <a:gd name="connsiteX19" fmla="*/ 571102 w 752188"/>
                  <a:gd name="connsiteY19" fmla="*/ 950379 h 1215533"/>
                  <a:gd name="connsiteX20" fmla="*/ 568552 w 752188"/>
                  <a:gd name="connsiteY20" fmla="*/ 932532 h 1215533"/>
                  <a:gd name="connsiteX21" fmla="*/ 555805 w 752188"/>
                  <a:gd name="connsiteY21" fmla="*/ 937631 h 1215533"/>
                  <a:gd name="connsiteX22" fmla="*/ 553256 w 752188"/>
                  <a:gd name="connsiteY22" fmla="*/ 952929 h 1215533"/>
                  <a:gd name="connsiteX23" fmla="*/ 522661 w 752188"/>
                  <a:gd name="connsiteY23" fmla="*/ 973325 h 1215533"/>
                  <a:gd name="connsiteX24" fmla="*/ 494615 w 752188"/>
                  <a:gd name="connsiteY24" fmla="*/ 978424 h 1215533"/>
                  <a:gd name="connsiteX25" fmla="*/ 438525 w 752188"/>
                  <a:gd name="connsiteY25" fmla="*/ 996271 h 1215533"/>
                  <a:gd name="connsiteX26" fmla="*/ 400282 w 752188"/>
                  <a:gd name="connsiteY26" fmla="*/ 993722 h 1215533"/>
                  <a:gd name="connsiteX27" fmla="*/ 328894 w 752188"/>
                  <a:gd name="connsiteY27" fmla="*/ 1108452 h 1215533"/>
                  <a:gd name="connsiteX28" fmla="*/ 318696 w 752188"/>
                  <a:gd name="connsiteY28" fmla="*/ 1215533 h 1215533"/>
                  <a:gd name="connsiteX29" fmla="*/ 295749 w 752188"/>
                  <a:gd name="connsiteY29" fmla="*/ 1205335 h 1215533"/>
                  <a:gd name="connsiteX30" fmla="*/ 272803 w 752188"/>
                  <a:gd name="connsiteY30" fmla="*/ 1207885 h 1215533"/>
                  <a:gd name="connsiteX31" fmla="*/ 260056 w 752188"/>
                  <a:gd name="connsiteY31" fmla="*/ 1190038 h 1215533"/>
                  <a:gd name="connsiteX32" fmla="*/ 232010 w 752188"/>
                  <a:gd name="connsiteY32" fmla="*/ 1149245 h 1215533"/>
                  <a:gd name="connsiteX33" fmla="*/ 216713 w 752188"/>
                  <a:gd name="connsiteY33" fmla="*/ 1113551 h 1215533"/>
                  <a:gd name="connsiteX34" fmla="*/ 193767 w 752188"/>
                  <a:gd name="connsiteY34" fmla="*/ 1098254 h 1215533"/>
                  <a:gd name="connsiteX35" fmla="*/ 168271 w 752188"/>
                  <a:gd name="connsiteY35" fmla="*/ 1121200 h 1215533"/>
                  <a:gd name="connsiteX36" fmla="*/ 132577 w 752188"/>
                  <a:gd name="connsiteY36" fmla="*/ 1123749 h 1215533"/>
                  <a:gd name="connsiteX37" fmla="*/ 104532 w 752188"/>
                  <a:gd name="connsiteY37" fmla="*/ 1136497 h 1215533"/>
                  <a:gd name="connsiteX38" fmla="*/ 81586 w 752188"/>
                  <a:gd name="connsiteY38" fmla="*/ 1113551 h 1215533"/>
                  <a:gd name="connsiteX39" fmla="*/ 81586 w 752188"/>
                  <a:gd name="connsiteY39" fmla="*/ 1100803 h 1215533"/>
                  <a:gd name="connsiteX40" fmla="*/ 89235 w 752188"/>
                  <a:gd name="connsiteY40" fmla="*/ 1085506 h 1215533"/>
                  <a:gd name="connsiteX41" fmla="*/ 91784 w 752188"/>
                  <a:gd name="connsiteY41" fmla="*/ 1062559 h 1215533"/>
                  <a:gd name="connsiteX42" fmla="*/ 104532 w 752188"/>
                  <a:gd name="connsiteY42" fmla="*/ 1011568 h 1215533"/>
                  <a:gd name="connsiteX43" fmla="*/ 107082 w 752188"/>
                  <a:gd name="connsiteY43" fmla="*/ 991172 h 1215533"/>
                  <a:gd name="connsiteX44" fmla="*/ 135127 w 752188"/>
                  <a:gd name="connsiteY44" fmla="*/ 973325 h 1215533"/>
                  <a:gd name="connsiteX45" fmla="*/ 104532 w 752188"/>
                  <a:gd name="connsiteY45" fmla="*/ 929982 h 1215533"/>
                  <a:gd name="connsiteX46" fmla="*/ 101983 w 752188"/>
                  <a:gd name="connsiteY46" fmla="*/ 907037 h 1215533"/>
                  <a:gd name="connsiteX47" fmla="*/ 89235 w 752188"/>
                  <a:gd name="connsiteY47" fmla="*/ 873893 h 1215533"/>
                  <a:gd name="connsiteX48" fmla="*/ 96884 w 752188"/>
                  <a:gd name="connsiteY48" fmla="*/ 840748 h 1215533"/>
                  <a:gd name="connsiteX49" fmla="*/ 63739 w 752188"/>
                  <a:gd name="connsiteY49" fmla="*/ 797405 h 1215533"/>
                  <a:gd name="connsiteX50" fmla="*/ 53541 w 752188"/>
                  <a:gd name="connsiteY50" fmla="*/ 802505 h 1215533"/>
                  <a:gd name="connsiteX51" fmla="*/ 22946 w 752188"/>
                  <a:gd name="connsiteY51" fmla="*/ 797405 h 1215533"/>
                  <a:gd name="connsiteX52" fmla="*/ 25496 w 752188"/>
                  <a:gd name="connsiteY52" fmla="*/ 754063 h 1215533"/>
                  <a:gd name="connsiteX53" fmla="*/ 22946 w 752188"/>
                  <a:gd name="connsiteY53" fmla="*/ 731117 h 1215533"/>
                  <a:gd name="connsiteX54" fmla="*/ 0 w 752188"/>
                  <a:gd name="connsiteY54" fmla="*/ 726017 h 1215533"/>
                  <a:gd name="connsiteX55" fmla="*/ 0 w 752188"/>
                  <a:gd name="connsiteY55" fmla="*/ 697973 h 1215533"/>
                  <a:gd name="connsiteX56" fmla="*/ 5099 w 752188"/>
                  <a:gd name="connsiteY56" fmla="*/ 664828 h 1215533"/>
                  <a:gd name="connsiteX57" fmla="*/ 30595 w 752188"/>
                  <a:gd name="connsiteY57" fmla="*/ 629135 h 1215533"/>
                  <a:gd name="connsiteX58" fmla="*/ 35694 w 752188"/>
                  <a:gd name="connsiteY58" fmla="*/ 595990 h 1215533"/>
                  <a:gd name="connsiteX59" fmla="*/ 38243 w 752188"/>
                  <a:gd name="connsiteY59" fmla="*/ 573044 h 1215533"/>
                  <a:gd name="connsiteX60" fmla="*/ 73938 w 752188"/>
                  <a:gd name="connsiteY60" fmla="*/ 555197 h 1215533"/>
                  <a:gd name="connsiteX61" fmla="*/ 132577 w 752188"/>
                  <a:gd name="connsiteY61" fmla="*/ 578144 h 1215533"/>
                  <a:gd name="connsiteX62" fmla="*/ 163172 w 752188"/>
                  <a:gd name="connsiteY62" fmla="*/ 580693 h 1215533"/>
                  <a:gd name="connsiteX63" fmla="*/ 181019 w 752188"/>
                  <a:gd name="connsiteY63" fmla="*/ 601089 h 1215533"/>
                  <a:gd name="connsiteX64" fmla="*/ 193767 w 752188"/>
                  <a:gd name="connsiteY64" fmla="*/ 565395 h 1215533"/>
                  <a:gd name="connsiteX65" fmla="*/ 244758 w 752188"/>
                  <a:gd name="connsiteY65" fmla="*/ 570495 h 1215533"/>
                  <a:gd name="connsiteX66" fmla="*/ 260056 w 752188"/>
                  <a:gd name="connsiteY66" fmla="*/ 555197 h 1215533"/>
                  <a:gd name="connsiteX67" fmla="*/ 267705 w 752188"/>
                  <a:gd name="connsiteY67" fmla="*/ 562846 h 1215533"/>
                  <a:gd name="connsiteX68" fmla="*/ 295749 w 752188"/>
                  <a:gd name="connsiteY68" fmla="*/ 552647 h 1215533"/>
                  <a:gd name="connsiteX69" fmla="*/ 303398 w 752188"/>
                  <a:gd name="connsiteY69" fmla="*/ 565395 h 1215533"/>
                  <a:gd name="connsiteX70" fmla="*/ 333993 w 752188"/>
                  <a:gd name="connsiteY70" fmla="*/ 560296 h 1215533"/>
                  <a:gd name="connsiteX71" fmla="*/ 341642 w 752188"/>
                  <a:gd name="connsiteY71" fmla="*/ 555197 h 1215533"/>
                  <a:gd name="connsiteX72" fmla="*/ 367137 w 752188"/>
                  <a:gd name="connsiteY72" fmla="*/ 552647 h 1215533"/>
                  <a:gd name="connsiteX73" fmla="*/ 384984 w 752188"/>
                  <a:gd name="connsiteY73" fmla="*/ 539900 h 1215533"/>
                  <a:gd name="connsiteX74" fmla="*/ 397732 w 752188"/>
                  <a:gd name="connsiteY74" fmla="*/ 539900 h 1215533"/>
                  <a:gd name="connsiteX75" fmla="*/ 410480 w 752188"/>
                  <a:gd name="connsiteY75" fmla="*/ 552647 h 1215533"/>
                  <a:gd name="connsiteX76" fmla="*/ 420678 w 752188"/>
                  <a:gd name="connsiteY76" fmla="*/ 550098 h 1215533"/>
                  <a:gd name="connsiteX77" fmla="*/ 420678 w 752188"/>
                  <a:gd name="connsiteY77" fmla="*/ 506756 h 1215533"/>
                  <a:gd name="connsiteX78" fmla="*/ 443624 w 752188"/>
                  <a:gd name="connsiteY78" fmla="*/ 501656 h 1215533"/>
                  <a:gd name="connsiteX79" fmla="*/ 443624 w 752188"/>
                  <a:gd name="connsiteY79" fmla="*/ 460863 h 1215533"/>
                  <a:gd name="connsiteX80" fmla="*/ 425777 w 752188"/>
                  <a:gd name="connsiteY80" fmla="*/ 432818 h 1215533"/>
                  <a:gd name="connsiteX81" fmla="*/ 397732 w 752188"/>
                  <a:gd name="connsiteY81" fmla="*/ 417521 h 1215533"/>
                  <a:gd name="connsiteX82" fmla="*/ 410480 w 752188"/>
                  <a:gd name="connsiteY82" fmla="*/ 404773 h 1215533"/>
                  <a:gd name="connsiteX83" fmla="*/ 400282 w 752188"/>
                  <a:gd name="connsiteY83" fmla="*/ 392025 h 1215533"/>
                  <a:gd name="connsiteX84" fmla="*/ 372236 w 752188"/>
                  <a:gd name="connsiteY84" fmla="*/ 384377 h 1215533"/>
                  <a:gd name="connsiteX85" fmla="*/ 384984 w 752188"/>
                  <a:gd name="connsiteY85" fmla="*/ 371629 h 1215533"/>
                  <a:gd name="connsiteX86" fmla="*/ 384984 w 752188"/>
                  <a:gd name="connsiteY86" fmla="*/ 351232 h 1215533"/>
                  <a:gd name="connsiteX87" fmla="*/ 359489 w 752188"/>
                  <a:gd name="connsiteY87" fmla="*/ 353782 h 1215533"/>
                  <a:gd name="connsiteX88" fmla="*/ 369687 w 752188"/>
                  <a:gd name="connsiteY88" fmla="*/ 290043 h 1215533"/>
                  <a:gd name="connsiteX89" fmla="*/ 392633 w 752188"/>
                  <a:gd name="connsiteY89" fmla="*/ 279845 h 1215533"/>
                  <a:gd name="connsiteX90" fmla="*/ 380654 w 752188"/>
                  <a:gd name="connsiteY90" fmla="*/ 260978 h 1215533"/>
                  <a:gd name="connsiteX91" fmla="*/ 384474 w 752188"/>
                  <a:gd name="connsiteY91" fmla="*/ 260468 h 1215533"/>
                  <a:gd name="connsiteX92" fmla="*/ 402831 w 752188"/>
                  <a:gd name="connsiteY92" fmla="*/ 223754 h 1215533"/>
                  <a:gd name="connsiteX93" fmla="*/ 402831 w 752188"/>
                  <a:gd name="connsiteY93" fmla="*/ 199278 h 1215533"/>
                  <a:gd name="connsiteX94" fmla="*/ 396712 w 752188"/>
                  <a:gd name="connsiteY94" fmla="*/ 180922 h 1215533"/>
                  <a:gd name="connsiteX95" fmla="*/ 417109 w 752188"/>
                  <a:gd name="connsiteY95" fmla="*/ 172763 h 1215533"/>
                  <a:gd name="connsiteX96" fmla="*/ 464021 w 752188"/>
                  <a:gd name="connsiteY96" fmla="*/ 99336 h 1215533"/>
                  <a:gd name="connsiteX97" fmla="*/ 451783 w 752188"/>
                  <a:gd name="connsiteY97" fmla="*/ 80979 h 1215533"/>
                  <a:gd name="connsiteX98" fmla="*/ 435466 w 752188"/>
                  <a:gd name="connsiteY98" fmla="*/ 74860 h 1215533"/>
                  <a:gd name="connsiteX99" fmla="*/ 417109 w 752188"/>
                  <a:gd name="connsiteY99" fmla="*/ 46305 h 1215533"/>
                  <a:gd name="connsiteX100" fmla="*/ 418344 w 752188"/>
                  <a:gd name="connsiteY100" fmla="*/ 42694 h 1215533"/>
                  <a:gd name="connsiteX101" fmla="*/ 443624 w 752188"/>
                  <a:gd name="connsiteY101" fmla="*/ 46305 h 1215533"/>
                  <a:gd name="connsiteX102" fmla="*/ 459941 w 752188"/>
                  <a:gd name="connsiteY102" fmla="*/ 23869 h 1215533"/>
                  <a:gd name="connsiteX103" fmla="*/ 454433 w 752188"/>
                  <a:gd name="connsiteY103" fmla="*/ 0 h 1215533"/>
                  <a:gd name="connsiteX0" fmla="*/ 454433 w 752188"/>
                  <a:gd name="connsiteY0" fmla="*/ 0 h 1215533"/>
                  <a:gd name="connsiteX1" fmla="*/ 478575 w 752188"/>
                  <a:gd name="connsiteY1" fmla="*/ 0 h 1215533"/>
                  <a:gd name="connsiteX2" fmla="*/ 488496 w 752188"/>
                  <a:gd name="connsiteY2" fmla="*/ 5512 h 1215533"/>
                  <a:gd name="connsiteX3" fmla="*/ 494008 w 752188"/>
                  <a:gd name="connsiteY3" fmla="*/ 0 h 1215533"/>
                  <a:gd name="connsiteX4" fmla="*/ 515913 w 752188"/>
                  <a:gd name="connsiteY4" fmla="*/ 0 h 1215533"/>
                  <a:gd name="connsiteX5" fmla="*/ 671432 w 752188"/>
                  <a:gd name="connsiteY5" fmla="*/ 130670 h 1215533"/>
                  <a:gd name="connsiteX6" fmla="*/ 671432 w 752188"/>
                  <a:gd name="connsiteY6" fmla="*/ 0 h 1215533"/>
                  <a:gd name="connsiteX7" fmla="*/ 752188 w 752188"/>
                  <a:gd name="connsiteY7" fmla="*/ 0 h 1215533"/>
                  <a:gd name="connsiteX8" fmla="*/ 752188 w 752188"/>
                  <a:gd name="connsiteY8" fmla="*/ 1107349 h 1215533"/>
                  <a:gd name="connsiteX9" fmla="*/ 731725 w 752188"/>
                  <a:gd name="connsiteY9" fmla="*/ 1098254 h 1215533"/>
                  <a:gd name="connsiteX10" fmla="*/ 726626 w 752188"/>
                  <a:gd name="connsiteY10" fmla="*/ 1072758 h 1215533"/>
                  <a:gd name="connsiteX11" fmla="*/ 678184 w 752188"/>
                  <a:gd name="connsiteY11" fmla="*/ 1049812 h 1215533"/>
                  <a:gd name="connsiteX12" fmla="*/ 660337 w 752188"/>
                  <a:gd name="connsiteY12" fmla="*/ 1060010 h 1215533"/>
                  <a:gd name="connsiteX13" fmla="*/ 647589 w 752188"/>
                  <a:gd name="connsiteY13" fmla="*/ 1052361 h 1215533"/>
                  <a:gd name="connsiteX14" fmla="*/ 637391 w 752188"/>
                  <a:gd name="connsiteY14" fmla="*/ 1049812 h 1215533"/>
                  <a:gd name="connsiteX15" fmla="*/ 642490 w 752188"/>
                  <a:gd name="connsiteY15" fmla="*/ 1019217 h 1215533"/>
                  <a:gd name="connsiteX16" fmla="*/ 616994 w 752188"/>
                  <a:gd name="connsiteY16" fmla="*/ 1014118 h 1215533"/>
                  <a:gd name="connsiteX17" fmla="*/ 622094 w 752188"/>
                  <a:gd name="connsiteY17" fmla="*/ 988622 h 1215533"/>
                  <a:gd name="connsiteX18" fmla="*/ 571102 w 752188"/>
                  <a:gd name="connsiteY18" fmla="*/ 950379 h 1215533"/>
                  <a:gd name="connsiteX19" fmla="*/ 568552 w 752188"/>
                  <a:gd name="connsiteY19" fmla="*/ 932532 h 1215533"/>
                  <a:gd name="connsiteX20" fmla="*/ 555805 w 752188"/>
                  <a:gd name="connsiteY20" fmla="*/ 937631 h 1215533"/>
                  <a:gd name="connsiteX21" fmla="*/ 553256 w 752188"/>
                  <a:gd name="connsiteY21" fmla="*/ 952929 h 1215533"/>
                  <a:gd name="connsiteX22" fmla="*/ 522661 w 752188"/>
                  <a:gd name="connsiteY22" fmla="*/ 973325 h 1215533"/>
                  <a:gd name="connsiteX23" fmla="*/ 494615 w 752188"/>
                  <a:gd name="connsiteY23" fmla="*/ 978424 h 1215533"/>
                  <a:gd name="connsiteX24" fmla="*/ 438525 w 752188"/>
                  <a:gd name="connsiteY24" fmla="*/ 996271 h 1215533"/>
                  <a:gd name="connsiteX25" fmla="*/ 400282 w 752188"/>
                  <a:gd name="connsiteY25" fmla="*/ 993722 h 1215533"/>
                  <a:gd name="connsiteX26" fmla="*/ 328894 w 752188"/>
                  <a:gd name="connsiteY26" fmla="*/ 1108452 h 1215533"/>
                  <a:gd name="connsiteX27" fmla="*/ 318696 w 752188"/>
                  <a:gd name="connsiteY27" fmla="*/ 1215533 h 1215533"/>
                  <a:gd name="connsiteX28" fmla="*/ 295749 w 752188"/>
                  <a:gd name="connsiteY28" fmla="*/ 1205335 h 1215533"/>
                  <a:gd name="connsiteX29" fmla="*/ 272803 w 752188"/>
                  <a:gd name="connsiteY29" fmla="*/ 1207885 h 1215533"/>
                  <a:gd name="connsiteX30" fmla="*/ 260056 w 752188"/>
                  <a:gd name="connsiteY30" fmla="*/ 1190038 h 1215533"/>
                  <a:gd name="connsiteX31" fmla="*/ 232010 w 752188"/>
                  <a:gd name="connsiteY31" fmla="*/ 1149245 h 1215533"/>
                  <a:gd name="connsiteX32" fmla="*/ 216713 w 752188"/>
                  <a:gd name="connsiteY32" fmla="*/ 1113551 h 1215533"/>
                  <a:gd name="connsiteX33" fmla="*/ 193767 w 752188"/>
                  <a:gd name="connsiteY33" fmla="*/ 1098254 h 1215533"/>
                  <a:gd name="connsiteX34" fmla="*/ 168271 w 752188"/>
                  <a:gd name="connsiteY34" fmla="*/ 1121200 h 1215533"/>
                  <a:gd name="connsiteX35" fmla="*/ 132577 w 752188"/>
                  <a:gd name="connsiteY35" fmla="*/ 1123749 h 1215533"/>
                  <a:gd name="connsiteX36" fmla="*/ 104532 w 752188"/>
                  <a:gd name="connsiteY36" fmla="*/ 1136497 h 1215533"/>
                  <a:gd name="connsiteX37" fmla="*/ 81586 w 752188"/>
                  <a:gd name="connsiteY37" fmla="*/ 1113551 h 1215533"/>
                  <a:gd name="connsiteX38" fmla="*/ 81586 w 752188"/>
                  <a:gd name="connsiteY38" fmla="*/ 1100803 h 1215533"/>
                  <a:gd name="connsiteX39" fmla="*/ 89235 w 752188"/>
                  <a:gd name="connsiteY39" fmla="*/ 1085506 h 1215533"/>
                  <a:gd name="connsiteX40" fmla="*/ 91784 w 752188"/>
                  <a:gd name="connsiteY40" fmla="*/ 1062559 h 1215533"/>
                  <a:gd name="connsiteX41" fmla="*/ 104532 w 752188"/>
                  <a:gd name="connsiteY41" fmla="*/ 1011568 h 1215533"/>
                  <a:gd name="connsiteX42" fmla="*/ 107082 w 752188"/>
                  <a:gd name="connsiteY42" fmla="*/ 991172 h 1215533"/>
                  <a:gd name="connsiteX43" fmla="*/ 135127 w 752188"/>
                  <a:gd name="connsiteY43" fmla="*/ 973325 h 1215533"/>
                  <a:gd name="connsiteX44" fmla="*/ 104532 w 752188"/>
                  <a:gd name="connsiteY44" fmla="*/ 929982 h 1215533"/>
                  <a:gd name="connsiteX45" fmla="*/ 101983 w 752188"/>
                  <a:gd name="connsiteY45" fmla="*/ 907037 h 1215533"/>
                  <a:gd name="connsiteX46" fmla="*/ 89235 w 752188"/>
                  <a:gd name="connsiteY46" fmla="*/ 873893 h 1215533"/>
                  <a:gd name="connsiteX47" fmla="*/ 96884 w 752188"/>
                  <a:gd name="connsiteY47" fmla="*/ 840748 h 1215533"/>
                  <a:gd name="connsiteX48" fmla="*/ 63739 w 752188"/>
                  <a:gd name="connsiteY48" fmla="*/ 797405 h 1215533"/>
                  <a:gd name="connsiteX49" fmla="*/ 53541 w 752188"/>
                  <a:gd name="connsiteY49" fmla="*/ 802505 h 1215533"/>
                  <a:gd name="connsiteX50" fmla="*/ 22946 w 752188"/>
                  <a:gd name="connsiteY50" fmla="*/ 797405 h 1215533"/>
                  <a:gd name="connsiteX51" fmla="*/ 25496 w 752188"/>
                  <a:gd name="connsiteY51" fmla="*/ 754063 h 1215533"/>
                  <a:gd name="connsiteX52" fmla="*/ 22946 w 752188"/>
                  <a:gd name="connsiteY52" fmla="*/ 731117 h 1215533"/>
                  <a:gd name="connsiteX53" fmla="*/ 0 w 752188"/>
                  <a:gd name="connsiteY53" fmla="*/ 726017 h 1215533"/>
                  <a:gd name="connsiteX54" fmla="*/ 0 w 752188"/>
                  <a:gd name="connsiteY54" fmla="*/ 697973 h 1215533"/>
                  <a:gd name="connsiteX55" fmla="*/ 5099 w 752188"/>
                  <a:gd name="connsiteY55" fmla="*/ 664828 h 1215533"/>
                  <a:gd name="connsiteX56" fmla="*/ 30595 w 752188"/>
                  <a:gd name="connsiteY56" fmla="*/ 629135 h 1215533"/>
                  <a:gd name="connsiteX57" fmla="*/ 35694 w 752188"/>
                  <a:gd name="connsiteY57" fmla="*/ 595990 h 1215533"/>
                  <a:gd name="connsiteX58" fmla="*/ 38243 w 752188"/>
                  <a:gd name="connsiteY58" fmla="*/ 573044 h 1215533"/>
                  <a:gd name="connsiteX59" fmla="*/ 73938 w 752188"/>
                  <a:gd name="connsiteY59" fmla="*/ 555197 h 1215533"/>
                  <a:gd name="connsiteX60" fmla="*/ 132577 w 752188"/>
                  <a:gd name="connsiteY60" fmla="*/ 578144 h 1215533"/>
                  <a:gd name="connsiteX61" fmla="*/ 163172 w 752188"/>
                  <a:gd name="connsiteY61" fmla="*/ 580693 h 1215533"/>
                  <a:gd name="connsiteX62" fmla="*/ 181019 w 752188"/>
                  <a:gd name="connsiteY62" fmla="*/ 601089 h 1215533"/>
                  <a:gd name="connsiteX63" fmla="*/ 193767 w 752188"/>
                  <a:gd name="connsiteY63" fmla="*/ 565395 h 1215533"/>
                  <a:gd name="connsiteX64" fmla="*/ 244758 w 752188"/>
                  <a:gd name="connsiteY64" fmla="*/ 570495 h 1215533"/>
                  <a:gd name="connsiteX65" fmla="*/ 260056 w 752188"/>
                  <a:gd name="connsiteY65" fmla="*/ 555197 h 1215533"/>
                  <a:gd name="connsiteX66" fmla="*/ 267705 w 752188"/>
                  <a:gd name="connsiteY66" fmla="*/ 562846 h 1215533"/>
                  <a:gd name="connsiteX67" fmla="*/ 295749 w 752188"/>
                  <a:gd name="connsiteY67" fmla="*/ 552647 h 1215533"/>
                  <a:gd name="connsiteX68" fmla="*/ 303398 w 752188"/>
                  <a:gd name="connsiteY68" fmla="*/ 565395 h 1215533"/>
                  <a:gd name="connsiteX69" fmla="*/ 333993 w 752188"/>
                  <a:gd name="connsiteY69" fmla="*/ 560296 h 1215533"/>
                  <a:gd name="connsiteX70" fmla="*/ 341642 w 752188"/>
                  <a:gd name="connsiteY70" fmla="*/ 555197 h 1215533"/>
                  <a:gd name="connsiteX71" fmla="*/ 367137 w 752188"/>
                  <a:gd name="connsiteY71" fmla="*/ 552647 h 1215533"/>
                  <a:gd name="connsiteX72" fmla="*/ 384984 w 752188"/>
                  <a:gd name="connsiteY72" fmla="*/ 539900 h 1215533"/>
                  <a:gd name="connsiteX73" fmla="*/ 397732 w 752188"/>
                  <a:gd name="connsiteY73" fmla="*/ 539900 h 1215533"/>
                  <a:gd name="connsiteX74" fmla="*/ 410480 w 752188"/>
                  <a:gd name="connsiteY74" fmla="*/ 552647 h 1215533"/>
                  <a:gd name="connsiteX75" fmla="*/ 420678 w 752188"/>
                  <a:gd name="connsiteY75" fmla="*/ 550098 h 1215533"/>
                  <a:gd name="connsiteX76" fmla="*/ 420678 w 752188"/>
                  <a:gd name="connsiteY76" fmla="*/ 506756 h 1215533"/>
                  <a:gd name="connsiteX77" fmla="*/ 443624 w 752188"/>
                  <a:gd name="connsiteY77" fmla="*/ 501656 h 1215533"/>
                  <a:gd name="connsiteX78" fmla="*/ 443624 w 752188"/>
                  <a:gd name="connsiteY78" fmla="*/ 460863 h 1215533"/>
                  <a:gd name="connsiteX79" fmla="*/ 425777 w 752188"/>
                  <a:gd name="connsiteY79" fmla="*/ 432818 h 1215533"/>
                  <a:gd name="connsiteX80" fmla="*/ 397732 w 752188"/>
                  <a:gd name="connsiteY80" fmla="*/ 417521 h 1215533"/>
                  <a:gd name="connsiteX81" fmla="*/ 410480 w 752188"/>
                  <a:gd name="connsiteY81" fmla="*/ 404773 h 1215533"/>
                  <a:gd name="connsiteX82" fmla="*/ 400282 w 752188"/>
                  <a:gd name="connsiteY82" fmla="*/ 392025 h 1215533"/>
                  <a:gd name="connsiteX83" fmla="*/ 372236 w 752188"/>
                  <a:gd name="connsiteY83" fmla="*/ 384377 h 1215533"/>
                  <a:gd name="connsiteX84" fmla="*/ 384984 w 752188"/>
                  <a:gd name="connsiteY84" fmla="*/ 371629 h 1215533"/>
                  <a:gd name="connsiteX85" fmla="*/ 384984 w 752188"/>
                  <a:gd name="connsiteY85" fmla="*/ 351232 h 1215533"/>
                  <a:gd name="connsiteX86" fmla="*/ 359489 w 752188"/>
                  <a:gd name="connsiteY86" fmla="*/ 353782 h 1215533"/>
                  <a:gd name="connsiteX87" fmla="*/ 369687 w 752188"/>
                  <a:gd name="connsiteY87" fmla="*/ 290043 h 1215533"/>
                  <a:gd name="connsiteX88" fmla="*/ 392633 w 752188"/>
                  <a:gd name="connsiteY88" fmla="*/ 279845 h 1215533"/>
                  <a:gd name="connsiteX89" fmla="*/ 380654 w 752188"/>
                  <a:gd name="connsiteY89" fmla="*/ 260978 h 1215533"/>
                  <a:gd name="connsiteX90" fmla="*/ 384474 w 752188"/>
                  <a:gd name="connsiteY90" fmla="*/ 260468 h 1215533"/>
                  <a:gd name="connsiteX91" fmla="*/ 402831 w 752188"/>
                  <a:gd name="connsiteY91" fmla="*/ 223754 h 1215533"/>
                  <a:gd name="connsiteX92" fmla="*/ 402831 w 752188"/>
                  <a:gd name="connsiteY92" fmla="*/ 199278 h 1215533"/>
                  <a:gd name="connsiteX93" fmla="*/ 396712 w 752188"/>
                  <a:gd name="connsiteY93" fmla="*/ 180922 h 1215533"/>
                  <a:gd name="connsiteX94" fmla="*/ 417109 w 752188"/>
                  <a:gd name="connsiteY94" fmla="*/ 172763 h 1215533"/>
                  <a:gd name="connsiteX95" fmla="*/ 464021 w 752188"/>
                  <a:gd name="connsiteY95" fmla="*/ 99336 h 1215533"/>
                  <a:gd name="connsiteX96" fmla="*/ 451783 w 752188"/>
                  <a:gd name="connsiteY96" fmla="*/ 80979 h 1215533"/>
                  <a:gd name="connsiteX97" fmla="*/ 435466 w 752188"/>
                  <a:gd name="connsiteY97" fmla="*/ 74860 h 1215533"/>
                  <a:gd name="connsiteX98" fmla="*/ 417109 w 752188"/>
                  <a:gd name="connsiteY98" fmla="*/ 46305 h 1215533"/>
                  <a:gd name="connsiteX99" fmla="*/ 418344 w 752188"/>
                  <a:gd name="connsiteY99" fmla="*/ 42694 h 1215533"/>
                  <a:gd name="connsiteX100" fmla="*/ 443624 w 752188"/>
                  <a:gd name="connsiteY100" fmla="*/ 46305 h 1215533"/>
                  <a:gd name="connsiteX101" fmla="*/ 459941 w 752188"/>
                  <a:gd name="connsiteY101" fmla="*/ 23869 h 1215533"/>
                  <a:gd name="connsiteX102" fmla="*/ 454433 w 752188"/>
                  <a:gd name="connsiteY102" fmla="*/ 0 h 1215533"/>
                  <a:gd name="connsiteX0" fmla="*/ 454433 w 752188"/>
                  <a:gd name="connsiteY0" fmla="*/ 0 h 1215533"/>
                  <a:gd name="connsiteX1" fmla="*/ 478575 w 752188"/>
                  <a:gd name="connsiteY1" fmla="*/ 0 h 1215533"/>
                  <a:gd name="connsiteX2" fmla="*/ 488496 w 752188"/>
                  <a:gd name="connsiteY2" fmla="*/ 5512 h 1215533"/>
                  <a:gd name="connsiteX3" fmla="*/ 494008 w 752188"/>
                  <a:gd name="connsiteY3" fmla="*/ 0 h 1215533"/>
                  <a:gd name="connsiteX4" fmla="*/ 671432 w 752188"/>
                  <a:gd name="connsiteY4" fmla="*/ 130670 h 1215533"/>
                  <a:gd name="connsiteX5" fmla="*/ 671432 w 752188"/>
                  <a:gd name="connsiteY5" fmla="*/ 0 h 1215533"/>
                  <a:gd name="connsiteX6" fmla="*/ 752188 w 752188"/>
                  <a:gd name="connsiteY6" fmla="*/ 0 h 1215533"/>
                  <a:gd name="connsiteX7" fmla="*/ 752188 w 752188"/>
                  <a:gd name="connsiteY7" fmla="*/ 1107349 h 1215533"/>
                  <a:gd name="connsiteX8" fmla="*/ 731725 w 752188"/>
                  <a:gd name="connsiteY8" fmla="*/ 1098254 h 1215533"/>
                  <a:gd name="connsiteX9" fmla="*/ 726626 w 752188"/>
                  <a:gd name="connsiteY9" fmla="*/ 1072758 h 1215533"/>
                  <a:gd name="connsiteX10" fmla="*/ 678184 w 752188"/>
                  <a:gd name="connsiteY10" fmla="*/ 1049812 h 1215533"/>
                  <a:gd name="connsiteX11" fmla="*/ 660337 w 752188"/>
                  <a:gd name="connsiteY11" fmla="*/ 1060010 h 1215533"/>
                  <a:gd name="connsiteX12" fmla="*/ 647589 w 752188"/>
                  <a:gd name="connsiteY12" fmla="*/ 1052361 h 1215533"/>
                  <a:gd name="connsiteX13" fmla="*/ 637391 w 752188"/>
                  <a:gd name="connsiteY13" fmla="*/ 1049812 h 1215533"/>
                  <a:gd name="connsiteX14" fmla="*/ 642490 w 752188"/>
                  <a:gd name="connsiteY14" fmla="*/ 1019217 h 1215533"/>
                  <a:gd name="connsiteX15" fmla="*/ 616994 w 752188"/>
                  <a:gd name="connsiteY15" fmla="*/ 1014118 h 1215533"/>
                  <a:gd name="connsiteX16" fmla="*/ 622094 w 752188"/>
                  <a:gd name="connsiteY16" fmla="*/ 988622 h 1215533"/>
                  <a:gd name="connsiteX17" fmla="*/ 571102 w 752188"/>
                  <a:gd name="connsiteY17" fmla="*/ 950379 h 1215533"/>
                  <a:gd name="connsiteX18" fmla="*/ 568552 w 752188"/>
                  <a:gd name="connsiteY18" fmla="*/ 932532 h 1215533"/>
                  <a:gd name="connsiteX19" fmla="*/ 555805 w 752188"/>
                  <a:gd name="connsiteY19" fmla="*/ 937631 h 1215533"/>
                  <a:gd name="connsiteX20" fmla="*/ 553256 w 752188"/>
                  <a:gd name="connsiteY20" fmla="*/ 952929 h 1215533"/>
                  <a:gd name="connsiteX21" fmla="*/ 522661 w 752188"/>
                  <a:gd name="connsiteY21" fmla="*/ 973325 h 1215533"/>
                  <a:gd name="connsiteX22" fmla="*/ 494615 w 752188"/>
                  <a:gd name="connsiteY22" fmla="*/ 978424 h 1215533"/>
                  <a:gd name="connsiteX23" fmla="*/ 438525 w 752188"/>
                  <a:gd name="connsiteY23" fmla="*/ 996271 h 1215533"/>
                  <a:gd name="connsiteX24" fmla="*/ 400282 w 752188"/>
                  <a:gd name="connsiteY24" fmla="*/ 993722 h 1215533"/>
                  <a:gd name="connsiteX25" fmla="*/ 328894 w 752188"/>
                  <a:gd name="connsiteY25" fmla="*/ 1108452 h 1215533"/>
                  <a:gd name="connsiteX26" fmla="*/ 318696 w 752188"/>
                  <a:gd name="connsiteY26" fmla="*/ 1215533 h 1215533"/>
                  <a:gd name="connsiteX27" fmla="*/ 295749 w 752188"/>
                  <a:gd name="connsiteY27" fmla="*/ 1205335 h 1215533"/>
                  <a:gd name="connsiteX28" fmla="*/ 272803 w 752188"/>
                  <a:gd name="connsiteY28" fmla="*/ 1207885 h 1215533"/>
                  <a:gd name="connsiteX29" fmla="*/ 260056 w 752188"/>
                  <a:gd name="connsiteY29" fmla="*/ 1190038 h 1215533"/>
                  <a:gd name="connsiteX30" fmla="*/ 232010 w 752188"/>
                  <a:gd name="connsiteY30" fmla="*/ 1149245 h 1215533"/>
                  <a:gd name="connsiteX31" fmla="*/ 216713 w 752188"/>
                  <a:gd name="connsiteY31" fmla="*/ 1113551 h 1215533"/>
                  <a:gd name="connsiteX32" fmla="*/ 193767 w 752188"/>
                  <a:gd name="connsiteY32" fmla="*/ 1098254 h 1215533"/>
                  <a:gd name="connsiteX33" fmla="*/ 168271 w 752188"/>
                  <a:gd name="connsiteY33" fmla="*/ 1121200 h 1215533"/>
                  <a:gd name="connsiteX34" fmla="*/ 132577 w 752188"/>
                  <a:gd name="connsiteY34" fmla="*/ 1123749 h 1215533"/>
                  <a:gd name="connsiteX35" fmla="*/ 104532 w 752188"/>
                  <a:gd name="connsiteY35" fmla="*/ 1136497 h 1215533"/>
                  <a:gd name="connsiteX36" fmla="*/ 81586 w 752188"/>
                  <a:gd name="connsiteY36" fmla="*/ 1113551 h 1215533"/>
                  <a:gd name="connsiteX37" fmla="*/ 81586 w 752188"/>
                  <a:gd name="connsiteY37" fmla="*/ 1100803 h 1215533"/>
                  <a:gd name="connsiteX38" fmla="*/ 89235 w 752188"/>
                  <a:gd name="connsiteY38" fmla="*/ 1085506 h 1215533"/>
                  <a:gd name="connsiteX39" fmla="*/ 91784 w 752188"/>
                  <a:gd name="connsiteY39" fmla="*/ 1062559 h 1215533"/>
                  <a:gd name="connsiteX40" fmla="*/ 104532 w 752188"/>
                  <a:gd name="connsiteY40" fmla="*/ 1011568 h 1215533"/>
                  <a:gd name="connsiteX41" fmla="*/ 107082 w 752188"/>
                  <a:gd name="connsiteY41" fmla="*/ 991172 h 1215533"/>
                  <a:gd name="connsiteX42" fmla="*/ 135127 w 752188"/>
                  <a:gd name="connsiteY42" fmla="*/ 973325 h 1215533"/>
                  <a:gd name="connsiteX43" fmla="*/ 104532 w 752188"/>
                  <a:gd name="connsiteY43" fmla="*/ 929982 h 1215533"/>
                  <a:gd name="connsiteX44" fmla="*/ 101983 w 752188"/>
                  <a:gd name="connsiteY44" fmla="*/ 907037 h 1215533"/>
                  <a:gd name="connsiteX45" fmla="*/ 89235 w 752188"/>
                  <a:gd name="connsiteY45" fmla="*/ 873893 h 1215533"/>
                  <a:gd name="connsiteX46" fmla="*/ 96884 w 752188"/>
                  <a:gd name="connsiteY46" fmla="*/ 840748 h 1215533"/>
                  <a:gd name="connsiteX47" fmla="*/ 63739 w 752188"/>
                  <a:gd name="connsiteY47" fmla="*/ 797405 h 1215533"/>
                  <a:gd name="connsiteX48" fmla="*/ 53541 w 752188"/>
                  <a:gd name="connsiteY48" fmla="*/ 802505 h 1215533"/>
                  <a:gd name="connsiteX49" fmla="*/ 22946 w 752188"/>
                  <a:gd name="connsiteY49" fmla="*/ 797405 h 1215533"/>
                  <a:gd name="connsiteX50" fmla="*/ 25496 w 752188"/>
                  <a:gd name="connsiteY50" fmla="*/ 754063 h 1215533"/>
                  <a:gd name="connsiteX51" fmla="*/ 22946 w 752188"/>
                  <a:gd name="connsiteY51" fmla="*/ 731117 h 1215533"/>
                  <a:gd name="connsiteX52" fmla="*/ 0 w 752188"/>
                  <a:gd name="connsiteY52" fmla="*/ 726017 h 1215533"/>
                  <a:gd name="connsiteX53" fmla="*/ 0 w 752188"/>
                  <a:gd name="connsiteY53" fmla="*/ 697973 h 1215533"/>
                  <a:gd name="connsiteX54" fmla="*/ 5099 w 752188"/>
                  <a:gd name="connsiteY54" fmla="*/ 664828 h 1215533"/>
                  <a:gd name="connsiteX55" fmla="*/ 30595 w 752188"/>
                  <a:gd name="connsiteY55" fmla="*/ 629135 h 1215533"/>
                  <a:gd name="connsiteX56" fmla="*/ 35694 w 752188"/>
                  <a:gd name="connsiteY56" fmla="*/ 595990 h 1215533"/>
                  <a:gd name="connsiteX57" fmla="*/ 38243 w 752188"/>
                  <a:gd name="connsiteY57" fmla="*/ 573044 h 1215533"/>
                  <a:gd name="connsiteX58" fmla="*/ 73938 w 752188"/>
                  <a:gd name="connsiteY58" fmla="*/ 555197 h 1215533"/>
                  <a:gd name="connsiteX59" fmla="*/ 132577 w 752188"/>
                  <a:gd name="connsiteY59" fmla="*/ 578144 h 1215533"/>
                  <a:gd name="connsiteX60" fmla="*/ 163172 w 752188"/>
                  <a:gd name="connsiteY60" fmla="*/ 580693 h 1215533"/>
                  <a:gd name="connsiteX61" fmla="*/ 181019 w 752188"/>
                  <a:gd name="connsiteY61" fmla="*/ 601089 h 1215533"/>
                  <a:gd name="connsiteX62" fmla="*/ 193767 w 752188"/>
                  <a:gd name="connsiteY62" fmla="*/ 565395 h 1215533"/>
                  <a:gd name="connsiteX63" fmla="*/ 244758 w 752188"/>
                  <a:gd name="connsiteY63" fmla="*/ 570495 h 1215533"/>
                  <a:gd name="connsiteX64" fmla="*/ 260056 w 752188"/>
                  <a:gd name="connsiteY64" fmla="*/ 555197 h 1215533"/>
                  <a:gd name="connsiteX65" fmla="*/ 267705 w 752188"/>
                  <a:gd name="connsiteY65" fmla="*/ 562846 h 1215533"/>
                  <a:gd name="connsiteX66" fmla="*/ 295749 w 752188"/>
                  <a:gd name="connsiteY66" fmla="*/ 552647 h 1215533"/>
                  <a:gd name="connsiteX67" fmla="*/ 303398 w 752188"/>
                  <a:gd name="connsiteY67" fmla="*/ 565395 h 1215533"/>
                  <a:gd name="connsiteX68" fmla="*/ 333993 w 752188"/>
                  <a:gd name="connsiteY68" fmla="*/ 560296 h 1215533"/>
                  <a:gd name="connsiteX69" fmla="*/ 341642 w 752188"/>
                  <a:gd name="connsiteY69" fmla="*/ 555197 h 1215533"/>
                  <a:gd name="connsiteX70" fmla="*/ 367137 w 752188"/>
                  <a:gd name="connsiteY70" fmla="*/ 552647 h 1215533"/>
                  <a:gd name="connsiteX71" fmla="*/ 384984 w 752188"/>
                  <a:gd name="connsiteY71" fmla="*/ 539900 h 1215533"/>
                  <a:gd name="connsiteX72" fmla="*/ 397732 w 752188"/>
                  <a:gd name="connsiteY72" fmla="*/ 539900 h 1215533"/>
                  <a:gd name="connsiteX73" fmla="*/ 410480 w 752188"/>
                  <a:gd name="connsiteY73" fmla="*/ 552647 h 1215533"/>
                  <a:gd name="connsiteX74" fmla="*/ 420678 w 752188"/>
                  <a:gd name="connsiteY74" fmla="*/ 550098 h 1215533"/>
                  <a:gd name="connsiteX75" fmla="*/ 420678 w 752188"/>
                  <a:gd name="connsiteY75" fmla="*/ 506756 h 1215533"/>
                  <a:gd name="connsiteX76" fmla="*/ 443624 w 752188"/>
                  <a:gd name="connsiteY76" fmla="*/ 501656 h 1215533"/>
                  <a:gd name="connsiteX77" fmla="*/ 443624 w 752188"/>
                  <a:gd name="connsiteY77" fmla="*/ 460863 h 1215533"/>
                  <a:gd name="connsiteX78" fmla="*/ 425777 w 752188"/>
                  <a:gd name="connsiteY78" fmla="*/ 432818 h 1215533"/>
                  <a:gd name="connsiteX79" fmla="*/ 397732 w 752188"/>
                  <a:gd name="connsiteY79" fmla="*/ 417521 h 1215533"/>
                  <a:gd name="connsiteX80" fmla="*/ 410480 w 752188"/>
                  <a:gd name="connsiteY80" fmla="*/ 404773 h 1215533"/>
                  <a:gd name="connsiteX81" fmla="*/ 400282 w 752188"/>
                  <a:gd name="connsiteY81" fmla="*/ 392025 h 1215533"/>
                  <a:gd name="connsiteX82" fmla="*/ 372236 w 752188"/>
                  <a:gd name="connsiteY82" fmla="*/ 384377 h 1215533"/>
                  <a:gd name="connsiteX83" fmla="*/ 384984 w 752188"/>
                  <a:gd name="connsiteY83" fmla="*/ 371629 h 1215533"/>
                  <a:gd name="connsiteX84" fmla="*/ 384984 w 752188"/>
                  <a:gd name="connsiteY84" fmla="*/ 351232 h 1215533"/>
                  <a:gd name="connsiteX85" fmla="*/ 359489 w 752188"/>
                  <a:gd name="connsiteY85" fmla="*/ 353782 h 1215533"/>
                  <a:gd name="connsiteX86" fmla="*/ 369687 w 752188"/>
                  <a:gd name="connsiteY86" fmla="*/ 290043 h 1215533"/>
                  <a:gd name="connsiteX87" fmla="*/ 392633 w 752188"/>
                  <a:gd name="connsiteY87" fmla="*/ 279845 h 1215533"/>
                  <a:gd name="connsiteX88" fmla="*/ 380654 w 752188"/>
                  <a:gd name="connsiteY88" fmla="*/ 260978 h 1215533"/>
                  <a:gd name="connsiteX89" fmla="*/ 384474 w 752188"/>
                  <a:gd name="connsiteY89" fmla="*/ 260468 h 1215533"/>
                  <a:gd name="connsiteX90" fmla="*/ 402831 w 752188"/>
                  <a:gd name="connsiteY90" fmla="*/ 223754 h 1215533"/>
                  <a:gd name="connsiteX91" fmla="*/ 402831 w 752188"/>
                  <a:gd name="connsiteY91" fmla="*/ 199278 h 1215533"/>
                  <a:gd name="connsiteX92" fmla="*/ 396712 w 752188"/>
                  <a:gd name="connsiteY92" fmla="*/ 180922 h 1215533"/>
                  <a:gd name="connsiteX93" fmla="*/ 417109 w 752188"/>
                  <a:gd name="connsiteY93" fmla="*/ 172763 h 1215533"/>
                  <a:gd name="connsiteX94" fmla="*/ 464021 w 752188"/>
                  <a:gd name="connsiteY94" fmla="*/ 99336 h 1215533"/>
                  <a:gd name="connsiteX95" fmla="*/ 451783 w 752188"/>
                  <a:gd name="connsiteY95" fmla="*/ 80979 h 1215533"/>
                  <a:gd name="connsiteX96" fmla="*/ 435466 w 752188"/>
                  <a:gd name="connsiteY96" fmla="*/ 74860 h 1215533"/>
                  <a:gd name="connsiteX97" fmla="*/ 417109 w 752188"/>
                  <a:gd name="connsiteY97" fmla="*/ 46305 h 1215533"/>
                  <a:gd name="connsiteX98" fmla="*/ 418344 w 752188"/>
                  <a:gd name="connsiteY98" fmla="*/ 42694 h 1215533"/>
                  <a:gd name="connsiteX99" fmla="*/ 443624 w 752188"/>
                  <a:gd name="connsiteY99" fmla="*/ 46305 h 1215533"/>
                  <a:gd name="connsiteX100" fmla="*/ 459941 w 752188"/>
                  <a:gd name="connsiteY100" fmla="*/ 23869 h 1215533"/>
                  <a:gd name="connsiteX101" fmla="*/ 454433 w 752188"/>
                  <a:gd name="connsiteY101" fmla="*/ 0 h 1215533"/>
                  <a:gd name="connsiteX0" fmla="*/ 454433 w 752188"/>
                  <a:gd name="connsiteY0" fmla="*/ 0 h 1215533"/>
                  <a:gd name="connsiteX1" fmla="*/ 478575 w 752188"/>
                  <a:gd name="connsiteY1" fmla="*/ 0 h 1215533"/>
                  <a:gd name="connsiteX2" fmla="*/ 488496 w 752188"/>
                  <a:gd name="connsiteY2" fmla="*/ 5512 h 1215533"/>
                  <a:gd name="connsiteX3" fmla="*/ 494008 w 752188"/>
                  <a:gd name="connsiteY3" fmla="*/ 0 h 1215533"/>
                  <a:gd name="connsiteX4" fmla="*/ 671432 w 752188"/>
                  <a:gd name="connsiteY4" fmla="*/ 130670 h 1215533"/>
                  <a:gd name="connsiteX5" fmla="*/ 752188 w 752188"/>
                  <a:gd name="connsiteY5" fmla="*/ 0 h 1215533"/>
                  <a:gd name="connsiteX6" fmla="*/ 752188 w 752188"/>
                  <a:gd name="connsiteY6" fmla="*/ 1107349 h 1215533"/>
                  <a:gd name="connsiteX7" fmla="*/ 731725 w 752188"/>
                  <a:gd name="connsiteY7" fmla="*/ 1098254 h 1215533"/>
                  <a:gd name="connsiteX8" fmla="*/ 726626 w 752188"/>
                  <a:gd name="connsiteY8" fmla="*/ 1072758 h 1215533"/>
                  <a:gd name="connsiteX9" fmla="*/ 678184 w 752188"/>
                  <a:gd name="connsiteY9" fmla="*/ 1049812 h 1215533"/>
                  <a:gd name="connsiteX10" fmla="*/ 660337 w 752188"/>
                  <a:gd name="connsiteY10" fmla="*/ 1060010 h 1215533"/>
                  <a:gd name="connsiteX11" fmla="*/ 647589 w 752188"/>
                  <a:gd name="connsiteY11" fmla="*/ 1052361 h 1215533"/>
                  <a:gd name="connsiteX12" fmla="*/ 637391 w 752188"/>
                  <a:gd name="connsiteY12" fmla="*/ 1049812 h 1215533"/>
                  <a:gd name="connsiteX13" fmla="*/ 642490 w 752188"/>
                  <a:gd name="connsiteY13" fmla="*/ 1019217 h 1215533"/>
                  <a:gd name="connsiteX14" fmla="*/ 616994 w 752188"/>
                  <a:gd name="connsiteY14" fmla="*/ 1014118 h 1215533"/>
                  <a:gd name="connsiteX15" fmla="*/ 622094 w 752188"/>
                  <a:gd name="connsiteY15" fmla="*/ 988622 h 1215533"/>
                  <a:gd name="connsiteX16" fmla="*/ 571102 w 752188"/>
                  <a:gd name="connsiteY16" fmla="*/ 950379 h 1215533"/>
                  <a:gd name="connsiteX17" fmla="*/ 568552 w 752188"/>
                  <a:gd name="connsiteY17" fmla="*/ 932532 h 1215533"/>
                  <a:gd name="connsiteX18" fmla="*/ 555805 w 752188"/>
                  <a:gd name="connsiteY18" fmla="*/ 937631 h 1215533"/>
                  <a:gd name="connsiteX19" fmla="*/ 553256 w 752188"/>
                  <a:gd name="connsiteY19" fmla="*/ 952929 h 1215533"/>
                  <a:gd name="connsiteX20" fmla="*/ 522661 w 752188"/>
                  <a:gd name="connsiteY20" fmla="*/ 973325 h 1215533"/>
                  <a:gd name="connsiteX21" fmla="*/ 494615 w 752188"/>
                  <a:gd name="connsiteY21" fmla="*/ 978424 h 1215533"/>
                  <a:gd name="connsiteX22" fmla="*/ 438525 w 752188"/>
                  <a:gd name="connsiteY22" fmla="*/ 996271 h 1215533"/>
                  <a:gd name="connsiteX23" fmla="*/ 400282 w 752188"/>
                  <a:gd name="connsiteY23" fmla="*/ 993722 h 1215533"/>
                  <a:gd name="connsiteX24" fmla="*/ 328894 w 752188"/>
                  <a:gd name="connsiteY24" fmla="*/ 1108452 h 1215533"/>
                  <a:gd name="connsiteX25" fmla="*/ 318696 w 752188"/>
                  <a:gd name="connsiteY25" fmla="*/ 1215533 h 1215533"/>
                  <a:gd name="connsiteX26" fmla="*/ 295749 w 752188"/>
                  <a:gd name="connsiteY26" fmla="*/ 1205335 h 1215533"/>
                  <a:gd name="connsiteX27" fmla="*/ 272803 w 752188"/>
                  <a:gd name="connsiteY27" fmla="*/ 1207885 h 1215533"/>
                  <a:gd name="connsiteX28" fmla="*/ 260056 w 752188"/>
                  <a:gd name="connsiteY28" fmla="*/ 1190038 h 1215533"/>
                  <a:gd name="connsiteX29" fmla="*/ 232010 w 752188"/>
                  <a:gd name="connsiteY29" fmla="*/ 1149245 h 1215533"/>
                  <a:gd name="connsiteX30" fmla="*/ 216713 w 752188"/>
                  <a:gd name="connsiteY30" fmla="*/ 1113551 h 1215533"/>
                  <a:gd name="connsiteX31" fmla="*/ 193767 w 752188"/>
                  <a:gd name="connsiteY31" fmla="*/ 1098254 h 1215533"/>
                  <a:gd name="connsiteX32" fmla="*/ 168271 w 752188"/>
                  <a:gd name="connsiteY32" fmla="*/ 1121200 h 1215533"/>
                  <a:gd name="connsiteX33" fmla="*/ 132577 w 752188"/>
                  <a:gd name="connsiteY33" fmla="*/ 1123749 h 1215533"/>
                  <a:gd name="connsiteX34" fmla="*/ 104532 w 752188"/>
                  <a:gd name="connsiteY34" fmla="*/ 1136497 h 1215533"/>
                  <a:gd name="connsiteX35" fmla="*/ 81586 w 752188"/>
                  <a:gd name="connsiteY35" fmla="*/ 1113551 h 1215533"/>
                  <a:gd name="connsiteX36" fmla="*/ 81586 w 752188"/>
                  <a:gd name="connsiteY36" fmla="*/ 1100803 h 1215533"/>
                  <a:gd name="connsiteX37" fmla="*/ 89235 w 752188"/>
                  <a:gd name="connsiteY37" fmla="*/ 1085506 h 1215533"/>
                  <a:gd name="connsiteX38" fmla="*/ 91784 w 752188"/>
                  <a:gd name="connsiteY38" fmla="*/ 1062559 h 1215533"/>
                  <a:gd name="connsiteX39" fmla="*/ 104532 w 752188"/>
                  <a:gd name="connsiteY39" fmla="*/ 1011568 h 1215533"/>
                  <a:gd name="connsiteX40" fmla="*/ 107082 w 752188"/>
                  <a:gd name="connsiteY40" fmla="*/ 991172 h 1215533"/>
                  <a:gd name="connsiteX41" fmla="*/ 135127 w 752188"/>
                  <a:gd name="connsiteY41" fmla="*/ 973325 h 1215533"/>
                  <a:gd name="connsiteX42" fmla="*/ 104532 w 752188"/>
                  <a:gd name="connsiteY42" fmla="*/ 929982 h 1215533"/>
                  <a:gd name="connsiteX43" fmla="*/ 101983 w 752188"/>
                  <a:gd name="connsiteY43" fmla="*/ 907037 h 1215533"/>
                  <a:gd name="connsiteX44" fmla="*/ 89235 w 752188"/>
                  <a:gd name="connsiteY44" fmla="*/ 873893 h 1215533"/>
                  <a:gd name="connsiteX45" fmla="*/ 96884 w 752188"/>
                  <a:gd name="connsiteY45" fmla="*/ 840748 h 1215533"/>
                  <a:gd name="connsiteX46" fmla="*/ 63739 w 752188"/>
                  <a:gd name="connsiteY46" fmla="*/ 797405 h 1215533"/>
                  <a:gd name="connsiteX47" fmla="*/ 53541 w 752188"/>
                  <a:gd name="connsiteY47" fmla="*/ 802505 h 1215533"/>
                  <a:gd name="connsiteX48" fmla="*/ 22946 w 752188"/>
                  <a:gd name="connsiteY48" fmla="*/ 797405 h 1215533"/>
                  <a:gd name="connsiteX49" fmla="*/ 25496 w 752188"/>
                  <a:gd name="connsiteY49" fmla="*/ 754063 h 1215533"/>
                  <a:gd name="connsiteX50" fmla="*/ 22946 w 752188"/>
                  <a:gd name="connsiteY50" fmla="*/ 731117 h 1215533"/>
                  <a:gd name="connsiteX51" fmla="*/ 0 w 752188"/>
                  <a:gd name="connsiteY51" fmla="*/ 726017 h 1215533"/>
                  <a:gd name="connsiteX52" fmla="*/ 0 w 752188"/>
                  <a:gd name="connsiteY52" fmla="*/ 697973 h 1215533"/>
                  <a:gd name="connsiteX53" fmla="*/ 5099 w 752188"/>
                  <a:gd name="connsiteY53" fmla="*/ 664828 h 1215533"/>
                  <a:gd name="connsiteX54" fmla="*/ 30595 w 752188"/>
                  <a:gd name="connsiteY54" fmla="*/ 629135 h 1215533"/>
                  <a:gd name="connsiteX55" fmla="*/ 35694 w 752188"/>
                  <a:gd name="connsiteY55" fmla="*/ 595990 h 1215533"/>
                  <a:gd name="connsiteX56" fmla="*/ 38243 w 752188"/>
                  <a:gd name="connsiteY56" fmla="*/ 573044 h 1215533"/>
                  <a:gd name="connsiteX57" fmla="*/ 73938 w 752188"/>
                  <a:gd name="connsiteY57" fmla="*/ 555197 h 1215533"/>
                  <a:gd name="connsiteX58" fmla="*/ 132577 w 752188"/>
                  <a:gd name="connsiteY58" fmla="*/ 578144 h 1215533"/>
                  <a:gd name="connsiteX59" fmla="*/ 163172 w 752188"/>
                  <a:gd name="connsiteY59" fmla="*/ 580693 h 1215533"/>
                  <a:gd name="connsiteX60" fmla="*/ 181019 w 752188"/>
                  <a:gd name="connsiteY60" fmla="*/ 601089 h 1215533"/>
                  <a:gd name="connsiteX61" fmla="*/ 193767 w 752188"/>
                  <a:gd name="connsiteY61" fmla="*/ 565395 h 1215533"/>
                  <a:gd name="connsiteX62" fmla="*/ 244758 w 752188"/>
                  <a:gd name="connsiteY62" fmla="*/ 570495 h 1215533"/>
                  <a:gd name="connsiteX63" fmla="*/ 260056 w 752188"/>
                  <a:gd name="connsiteY63" fmla="*/ 555197 h 1215533"/>
                  <a:gd name="connsiteX64" fmla="*/ 267705 w 752188"/>
                  <a:gd name="connsiteY64" fmla="*/ 562846 h 1215533"/>
                  <a:gd name="connsiteX65" fmla="*/ 295749 w 752188"/>
                  <a:gd name="connsiteY65" fmla="*/ 552647 h 1215533"/>
                  <a:gd name="connsiteX66" fmla="*/ 303398 w 752188"/>
                  <a:gd name="connsiteY66" fmla="*/ 565395 h 1215533"/>
                  <a:gd name="connsiteX67" fmla="*/ 333993 w 752188"/>
                  <a:gd name="connsiteY67" fmla="*/ 560296 h 1215533"/>
                  <a:gd name="connsiteX68" fmla="*/ 341642 w 752188"/>
                  <a:gd name="connsiteY68" fmla="*/ 555197 h 1215533"/>
                  <a:gd name="connsiteX69" fmla="*/ 367137 w 752188"/>
                  <a:gd name="connsiteY69" fmla="*/ 552647 h 1215533"/>
                  <a:gd name="connsiteX70" fmla="*/ 384984 w 752188"/>
                  <a:gd name="connsiteY70" fmla="*/ 539900 h 1215533"/>
                  <a:gd name="connsiteX71" fmla="*/ 397732 w 752188"/>
                  <a:gd name="connsiteY71" fmla="*/ 539900 h 1215533"/>
                  <a:gd name="connsiteX72" fmla="*/ 410480 w 752188"/>
                  <a:gd name="connsiteY72" fmla="*/ 552647 h 1215533"/>
                  <a:gd name="connsiteX73" fmla="*/ 420678 w 752188"/>
                  <a:gd name="connsiteY73" fmla="*/ 550098 h 1215533"/>
                  <a:gd name="connsiteX74" fmla="*/ 420678 w 752188"/>
                  <a:gd name="connsiteY74" fmla="*/ 506756 h 1215533"/>
                  <a:gd name="connsiteX75" fmla="*/ 443624 w 752188"/>
                  <a:gd name="connsiteY75" fmla="*/ 501656 h 1215533"/>
                  <a:gd name="connsiteX76" fmla="*/ 443624 w 752188"/>
                  <a:gd name="connsiteY76" fmla="*/ 460863 h 1215533"/>
                  <a:gd name="connsiteX77" fmla="*/ 425777 w 752188"/>
                  <a:gd name="connsiteY77" fmla="*/ 432818 h 1215533"/>
                  <a:gd name="connsiteX78" fmla="*/ 397732 w 752188"/>
                  <a:gd name="connsiteY78" fmla="*/ 417521 h 1215533"/>
                  <a:gd name="connsiteX79" fmla="*/ 410480 w 752188"/>
                  <a:gd name="connsiteY79" fmla="*/ 404773 h 1215533"/>
                  <a:gd name="connsiteX80" fmla="*/ 400282 w 752188"/>
                  <a:gd name="connsiteY80" fmla="*/ 392025 h 1215533"/>
                  <a:gd name="connsiteX81" fmla="*/ 372236 w 752188"/>
                  <a:gd name="connsiteY81" fmla="*/ 384377 h 1215533"/>
                  <a:gd name="connsiteX82" fmla="*/ 384984 w 752188"/>
                  <a:gd name="connsiteY82" fmla="*/ 371629 h 1215533"/>
                  <a:gd name="connsiteX83" fmla="*/ 384984 w 752188"/>
                  <a:gd name="connsiteY83" fmla="*/ 351232 h 1215533"/>
                  <a:gd name="connsiteX84" fmla="*/ 359489 w 752188"/>
                  <a:gd name="connsiteY84" fmla="*/ 353782 h 1215533"/>
                  <a:gd name="connsiteX85" fmla="*/ 369687 w 752188"/>
                  <a:gd name="connsiteY85" fmla="*/ 290043 h 1215533"/>
                  <a:gd name="connsiteX86" fmla="*/ 392633 w 752188"/>
                  <a:gd name="connsiteY86" fmla="*/ 279845 h 1215533"/>
                  <a:gd name="connsiteX87" fmla="*/ 380654 w 752188"/>
                  <a:gd name="connsiteY87" fmla="*/ 260978 h 1215533"/>
                  <a:gd name="connsiteX88" fmla="*/ 384474 w 752188"/>
                  <a:gd name="connsiteY88" fmla="*/ 260468 h 1215533"/>
                  <a:gd name="connsiteX89" fmla="*/ 402831 w 752188"/>
                  <a:gd name="connsiteY89" fmla="*/ 223754 h 1215533"/>
                  <a:gd name="connsiteX90" fmla="*/ 402831 w 752188"/>
                  <a:gd name="connsiteY90" fmla="*/ 199278 h 1215533"/>
                  <a:gd name="connsiteX91" fmla="*/ 396712 w 752188"/>
                  <a:gd name="connsiteY91" fmla="*/ 180922 h 1215533"/>
                  <a:gd name="connsiteX92" fmla="*/ 417109 w 752188"/>
                  <a:gd name="connsiteY92" fmla="*/ 172763 h 1215533"/>
                  <a:gd name="connsiteX93" fmla="*/ 464021 w 752188"/>
                  <a:gd name="connsiteY93" fmla="*/ 99336 h 1215533"/>
                  <a:gd name="connsiteX94" fmla="*/ 451783 w 752188"/>
                  <a:gd name="connsiteY94" fmla="*/ 80979 h 1215533"/>
                  <a:gd name="connsiteX95" fmla="*/ 435466 w 752188"/>
                  <a:gd name="connsiteY95" fmla="*/ 74860 h 1215533"/>
                  <a:gd name="connsiteX96" fmla="*/ 417109 w 752188"/>
                  <a:gd name="connsiteY96" fmla="*/ 46305 h 1215533"/>
                  <a:gd name="connsiteX97" fmla="*/ 418344 w 752188"/>
                  <a:gd name="connsiteY97" fmla="*/ 42694 h 1215533"/>
                  <a:gd name="connsiteX98" fmla="*/ 443624 w 752188"/>
                  <a:gd name="connsiteY98" fmla="*/ 46305 h 1215533"/>
                  <a:gd name="connsiteX99" fmla="*/ 459941 w 752188"/>
                  <a:gd name="connsiteY99" fmla="*/ 23869 h 1215533"/>
                  <a:gd name="connsiteX100" fmla="*/ 454433 w 752188"/>
                  <a:gd name="connsiteY100" fmla="*/ 0 h 1215533"/>
                  <a:gd name="connsiteX0" fmla="*/ 454433 w 752188"/>
                  <a:gd name="connsiteY0" fmla="*/ 0 h 1215533"/>
                  <a:gd name="connsiteX1" fmla="*/ 478575 w 752188"/>
                  <a:gd name="connsiteY1" fmla="*/ 0 h 1215533"/>
                  <a:gd name="connsiteX2" fmla="*/ 488496 w 752188"/>
                  <a:gd name="connsiteY2" fmla="*/ 5512 h 1215533"/>
                  <a:gd name="connsiteX3" fmla="*/ 494008 w 752188"/>
                  <a:gd name="connsiteY3" fmla="*/ 0 h 1215533"/>
                  <a:gd name="connsiteX4" fmla="*/ 671432 w 752188"/>
                  <a:gd name="connsiteY4" fmla="*/ 130670 h 1215533"/>
                  <a:gd name="connsiteX5" fmla="*/ 752188 w 752188"/>
                  <a:gd name="connsiteY5" fmla="*/ 1107349 h 1215533"/>
                  <a:gd name="connsiteX6" fmla="*/ 731725 w 752188"/>
                  <a:gd name="connsiteY6" fmla="*/ 1098254 h 1215533"/>
                  <a:gd name="connsiteX7" fmla="*/ 726626 w 752188"/>
                  <a:gd name="connsiteY7" fmla="*/ 1072758 h 1215533"/>
                  <a:gd name="connsiteX8" fmla="*/ 678184 w 752188"/>
                  <a:gd name="connsiteY8" fmla="*/ 1049812 h 1215533"/>
                  <a:gd name="connsiteX9" fmla="*/ 660337 w 752188"/>
                  <a:gd name="connsiteY9" fmla="*/ 1060010 h 1215533"/>
                  <a:gd name="connsiteX10" fmla="*/ 647589 w 752188"/>
                  <a:gd name="connsiteY10" fmla="*/ 1052361 h 1215533"/>
                  <a:gd name="connsiteX11" fmla="*/ 637391 w 752188"/>
                  <a:gd name="connsiteY11" fmla="*/ 1049812 h 1215533"/>
                  <a:gd name="connsiteX12" fmla="*/ 642490 w 752188"/>
                  <a:gd name="connsiteY12" fmla="*/ 1019217 h 1215533"/>
                  <a:gd name="connsiteX13" fmla="*/ 616994 w 752188"/>
                  <a:gd name="connsiteY13" fmla="*/ 1014118 h 1215533"/>
                  <a:gd name="connsiteX14" fmla="*/ 622094 w 752188"/>
                  <a:gd name="connsiteY14" fmla="*/ 988622 h 1215533"/>
                  <a:gd name="connsiteX15" fmla="*/ 571102 w 752188"/>
                  <a:gd name="connsiteY15" fmla="*/ 950379 h 1215533"/>
                  <a:gd name="connsiteX16" fmla="*/ 568552 w 752188"/>
                  <a:gd name="connsiteY16" fmla="*/ 932532 h 1215533"/>
                  <a:gd name="connsiteX17" fmla="*/ 555805 w 752188"/>
                  <a:gd name="connsiteY17" fmla="*/ 937631 h 1215533"/>
                  <a:gd name="connsiteX18" fmla="*/ 553256 w 752188"/>
                  <a:gd name="connsiteY18" fmla="*/ 952929 h 1215533"/>
                  <a:gd name="connsiteX19" fmla="*/ 522661 w 752188"/>
                  <a:gd name="connsiteY19" fmla="*/ 973325 h 1215533"/>
                  <a:gd name="connsiteX20" fmla="*/ 494615 w 752188"/>
                  <a:gd name="connsiteY20" fmla="*/ 978424 h 1215533"/>
                  <a:gd name="connsiteX21" fmla="*/ 438525 w 752188"/>
                  <a:gd name="connsiteY21" fmla="*/ 996271 h 1215533"/>
                  <a:gd name="connsiteX22" fmla="*/ 400282 w 752188"/>
                  <a:gd name="connsiteY22" fmla="*/ 993722 h 1215533"/>
                  <a:gd name="connsiteX23" fmla="*/ 328894 w 752188"/>
                  <a:gd name="connsiteY23" fmla="*/ 1108452 h 1215533"/>
                  <a:gd name="connsiteX24" fmla="*/ 318696 w 752188"/>
                  <a:gd name="connsiteY24" fmla="*/ 1215533 h 1215533"/>
                  <a:gd name="connsiteX25" fmla="*/ 295749 w 752188"/>
                  <a:gd name="connsiteY25" fmla="*/ 1205335 h 1215533"/>
                  <a:gd name="connsiteX26" fmla="*/ 272803 w 752188"/>
                  <a:gd name="connsiteY26" fmla="*/ 1207885 h 1215533"/>
                  <a:gd name="connsiteX27" fmla="*/ 260056 w 752188"/>
                  <a:gd name="connsiteY27" fmla="*/ 1190038 h 1215533"/>
                  <a:gd name="connsiteX28" fmla="*/ 232010 w 752188"/>
                  <a:gd name="connsiteY28" fmla="*/ 1149245 h 1215533"/>
                  <a:gd name="connsiteX29" fmla="*/ 216713 w 752188"/>
                  <a:gd name="connsiteY29" fmla="*/ 1113551 h 1215533"/>
                  <a:gd name="connsiteX30" fmla="*/ 193767 w 752188"/>
                  <a:gd name="connsiteY30" fmla="*/ 1098254 h 1215533"/>
                  <a:gd name="connsiteX31" fmla="*/ 168271 w 752188"/>
                  <a:gd name="connsiteY31" fmla="*/ 1121200 h 1215533"/>
                  <a:gd name="connsiteX32" fmla="*/ 132577 w 752188"/>
                  <a:gd name="connsiteY32" fmla="*/ 1123749 h 1215533"/>
                  <a:gd name="connsiteX33" fmla="*/ 104532 w 752188"/>
                  <a:gd name="connsiteY33" fmla="*/ 1136497 h 1215533"/>
                  <a:gd name="connsiteX34" fmla="*/ 81586 w 752188"/>
                  <a:gd name="connsiteY34" fmla="*/ 1113551 h 1215533"/>
                  <a:gd name="connsiteX35" fmla="*/ 81586 w 752188"/>
                  <a:gd name="connsiteY35" fmla="*/ 1100803 h 1215533"/>
                  <a:gd name="connsiteX36" fmla="*/ 89235 w 752188"/>
                  <a:gd name="connsiteY36" fmla="*/ 1085506 h 1215533"/>
                  <a:gd name="connsiteX37" fmla="*/ 91784 w 752188"/>
                  <a:gd name="connsiteY37" fmla="*/ 1062559 h 1215533"/>
                  <a:gd name="connsiteX38" fmla="*/ 104532 w 752188"/>
                  <a:gd name="connsiteY38" fmla="*/ 1011568 h 1215533"/>
                  <a:gd name="connsiteX39" fmla="*/ 107082 w 752188"/>
                  <a:gd name="connsiteY39" fmla="*/ 991172 h 1215533"/>
                  <a:gd name="connsiteX40" fmla="*/ 135127 w 752188"/>
                  <a:gd name="connsiteY40" fmla="*/ 973325 h 1215533"/>
                  <a:gd name="connsiteX41" fmla="*/ 104532 w 752188"/>
                  <a:gd name="connsiteY41" fmla="*/ 929982 h 1215533"/>
                  <a:gd name="connsiteX42" fmla="*/ 101983 w 752188"/>
                  <a:gd name="connsiteY42" fmla="*/ 907037 h 1215533"/>
                  <a:gd name="connsiteX43" fmla="*/ 89235 w 752188"/>
                  <a:gd name="connsiteY43" fmla="*/ 873893 h 1215533"/>
                  <a:gd name="connsiteX44" fmla="*/ 96884 w 752188"/>
                  <a:gd name="connsiteY44" fmla="*/ 840748 h 1215533"/>
                  <a:gd name="connsiteX45" fmla="*/ 63739 w 752188"/>
                  <a:gd name="connsiteY45" fmla="*/ 797405 h 1215533"/>
                  <a:gd name="connsiteX46" fmla="*/ 53541 w 752188"/>
                  <a:gd name="connsiteY46" fmla="*/ 802505 h 1215533"/>
                  <a:gd name="connsiteX47" fmla="*/ 22946 w 752188"/>
                  <a:gd name="connsiteY47" fmla="*/ 797405 h 1215533"/>
                  <a:gd name="connsiteX48" fmla="*/ 25496 w 752188"/>
                  <a:gd name="connsiteY48" fmla="*/ 754063 h 1215533"/>
                  <a:gd name="connsiteX49" fmla="*/ 22946 w 752188"/>
                  <a:gd name="connsiteY49" fmla="*/ 731117 h 1215533"/>
                  <a:gd name="connsiteX50" fmla="*/ 0 w 752188"/>
                  <a:gd name="connsiteY50" fmla="*/ 726017 h 1215533"/>
                  <a:gd name="connsiteX51" fmla="*/ 0 w 752188"/>
                  <a:gd name="connsiteY51" fmla="*/ 697973 h 1215533"/>
                  <a:gd name="connsiteX52" fmla="*/ 5099 w 752188"/>
                  <a:gd name="connsiteY52" fmla="*/ 664828 h 1215533"/>
                  <a:gd name="connsiteX53" fmla="*/ 30595 w 752188"/>
                  <a:gd name="connsiteY53" fmla="*/ 629135 h 1215533"/>
                  <a:gd name="connsiteX54" fmla="*/ 35694 w 752188"/>
                  <a:gd name="connsiteY54" fmla="*/ 595990 h 1215533"/>
                  <a:gd name="connsiteX55" fmla="*/ 38243 w 752188"/>
                  <a:gd name="connsiteY55" fmla="*/ 573044 h 1215533"/>
                  <a:gd name="connsiteX56" fmla="*/ 73938 w 752188"/>
                  <a:gd name="connsiteY56" fmla="*/ 555197 h 1215533"/>
                  <a:gd name="connsiteX57" fmla="*/ 132577 w 752188"/>
                  <a:gd name="connsiteY57" fmla="*/ 578144 h 1215533"/>
                  <a:gd name="connsiteX58" fmla="*/ 163172 w 752188"/>
                  <a:gd name="connsiteY58" fmla="*/ 580693 h 1215533"/>
                  <a:gd name="connsiteX59" fmla="*/ 181019 w 752188"/>
                  <a:gd name="connsiteY59" fmla="*/ 601089 h 1215533"/>
                  <a:gd name="connsiteX60" fmla="*/ 193767 w 752188"/>
                  <a:gd name="connsiteY60" fmla="*/ 565395 h 1215533"/>
                  <a:gd name="connsiteX61" fmla="*/ 244758 w 752188"/>
                  <a:gd name="connsiteY61" fmla="*/ 570495 h 1215533"/>
                  <a:gd name="connsiteX62" fmla="*/ 260056 w 752188"/>
                  <a:gd name="connsiteY62" fmla="*/ 555197 h 1215533"/>
                  <a:gd name="connsiteX63" fmla="*/ 267705 w 752188"/>
                  <a:gd name="connsiteY63" fmla="*/ 562846 h 1215533"/>
                  <a:gd name="connsiteX64" fmla="*/ 295749 w 752188"/>
                  <a:gd name="connsiteY64" fmla="*/ 552647 h 1215533"/>
                  <a:gd name="connsiteX65" fmla="*/ 303398 w 752188"/>
                  <a:gd name="connsiteY65" fmla="*/ 565395 h 1215533"/>
                  <a:gd name="connsiteX66" fmla="*/ 333993 w 752188"/>
                  <a:gd name="connsiteY66" fmla="*/ 560296 h 1215533"/>
                  <a:gd name="connsiteX67" fmla="*/ 341642 w 752188"/>
                  <a:gd name="connsiteY67" fmla="*/ 555197 h 1215533"/>
                  <a:gd name="connsiteX68" fmla="*/ 367137 w 752188"/>
                  <a:gd name="connsiteY68" fmla="*/ 552647 h 1215533"/>
                  <a:gd name="connsiteX69" fmla="*/ 384984 w 752188"/>
                  <a:gd name="connsiteY69" fmla="*/ 539900 h 1215533"/>
                  <a:gd name="connsiteX70" fmla="*/ 397732 w 752188"/>
                  <a:gd name="connsiteY70" fmla="*/ 539900 h 1215533"/>
                  <a:gd name="connsiteX71" fmla="*/ 410480 w 752188"/>
                  <a:gd name="connsiteY71" fmla="*/ 552647 h 1215533"/>
                  <a:gd name="connsiteX72" fmla="*/ 420678 w 752188"/>
                  <a:gd name="connsiteY72" fmla="*/ 550098 h 1215533"/>
                  <a:gd name="connsiteX73" fmla="*/ 420678 w 752188"/>
                  <a:gd name="connsiteY73" fmla="*/ 506756 h 1215533"/>
                  <a:gd name="connsiteX74" fmla="*/ 443624 w 752188"/>
                  <a:gd name="connsiteY74" fmla="*/ 501656 h 1215533"/>
                  <a:gd name="connsiteX75" fmla="*/ 443624 w 752188"/>
                  <a:gd name="connsiteY75" fmla="*/ 460863 h 1215533"/>
                  <a:gd name="connsiteX76" fmla="*/ 425777 w 752188"/>
                  <a:gd name="connsiteY76" fmla="*/ 432818 h 1215533"/>
                  <a:gd name="connsiteX77" fmla="*/ 397732 w 752188"/>
                  <a:gd name="connsiteY77" fmla="*/ 417521 h 1215533"/>
                  <a:gd name="connsiteX78" fmla="*/ 410480 w 752188"/>
                  <a:gd name="connsiteY78" fmla="*/ 404773 h 1215533"/>
                  <a:gd name="connsiteX79" fmla="*/ 400282 w 752188"/>
                  <a:gd name="connsiteY79" fmla="*/ 392025 h 1215533"/>
                  <a:gd name="connsiteX80" fmla="*/ 372236 w 752188"/>
                  <a:gd name="connsiteY80" fmla="*/ 384377 h 1215533"/>
                  <a:gd name="connsiteX81" fmla="*/ 384984 w 752188"/>
                  <a:gd name="connsiteY81" fmla="*/ 371629 h 1215533"/>
                  <a:gd name="connsiteX82" fmla="*/ 384984 w 752188"/>
                  <a:gd name="connsiteY82" fmla="*/ 351232 h 1215533"/>
                  <a:gd name="connsiteX83" fmla="*/ 359489 w 752188"/>
                  <a:gd name="connsiteY83" fmla="*/ 353782 h 1215533"/>
                  <a:gd name="connsiteX84" fmla="*/ 369687 w 752188"/>
                  <a:gd name="connsiteY84" fmla="*/ 290043 h 1215533"/>
                  <a:gd name="connsiteX85" fmla="*/ 392633 w 752188"/>
                  <a:gd name="connsiteY85" fmla="*/ 279845 h 1215533"/>
                  <a:gd name="connsiteX86" fmla="*/ 380654 w 752188"/>
                  <a:gd name="connsiteY86" fmla="*/ 260978 h 1215533"/>
                  <a:gd name="connsiteX87" fmla="*/ 384474 w 752188"/>
                  <a:gd name="connsiteY87" fmla="*/ 260468 h 1215533"/>
                  <a:gd name="connsiteX88" fmla="*/ 402831 w 752188"/>
                  <a:gd name="connsiteY88" fmla="*/ 223754 h 1215533"/>
                  <a:gd name="connsiteX89" fmla="*/ 402831 w 752188"/>
                  <a:gd name="connsiteY89" fmla="*/ 199278 h 1215533"/>
                  <a:gd name="connsiteX90" fmla="*/ 396712 w 752188"/>
                  <a:gd name="connsiteY90" fmla="*/ 180922 h 1215533"/>
                  <a:gd name="connsiteX91" fmla="*/ 417109 w 752188"/>
                  <a:gd name="connsiteY91" fmla="*/ 172763 h 1215533"/>
                  <a:gd name="connsiteX92" fmla="*/ 464021 w 752188"/>
                  <a:gd name="connsiteY92" fmla="*/ 99336 h 1215533"/>
                  <a:gd name="connsiteX93" fmla="*/ 451783 w 752188"/>
                  <a:gd name="connsiteY93" fmla="*/ 80979 h 1215533"/>
                  <a:gd name="connsiteX94" fmla="*/ 435466 w 752188"/>
                  <a:gd name="connsiteY94" fmla="*/ 74860 h 1215533"/>
                  <a:gd name="connsiteX95" fmla="*/ 417109 w 752188"/>
                  <a:gd name="connsiteY95" fmla="*/ 46305 h 1215533"/>
                  <a:gd name="connsiteX96" fmla="*/ 418344 w 752188"/>
                  <a:gd name="connsiteY96" fmla="*/ 42694 h 1215533"/>
                  <a:gd name="connsiteX97" fmla="*/ 443624 w 752188"/>
                  <a:gd name="connsiteY97" fmla="*/ 46305 h 1215533"/>
                  <a:gd name="connsiteX98" fmla="*/ 459941 w 752188"/>
                  <a:gd name="connsiteY98" fmla="*/ 23869 h 1215533"/>
                  <a:gd name="connsiteX99" fmla="*/ 454433 w 752188"/>
                  <a:gd name="connsiteY99" fmla="*/ 0 h 1215533"/>
                  <a:gd name="connsiteX0" fmla="*/ 671432 w 762872"/>
                  <a:gd name="connsiteY0" fmla="*/ 130670 h 1215533"/>
                  <a:gd name="connsiteX1" fmla="*/ 752188 w 762872"/>
                  <a:gd name="connsiteY1" fmla="*/ 1107349 h 1215533"/>
                  <a:gd name="connsiteX2" fmla="*/ 731725 w 762872"/>
                  <a:gd name="connsiteY2" fmla="*/ 1098254 h 1215533"/>
                  <a:gd name="connsiteX3" fmla="*/ 726626 w 762872"/>
                  <a:gd name="connsiteY3" fmla="*/ 1072758 h 1215533"/>
                  <a:gd name="connsiteX4" fmla="*/ 678184 w 762872"/>
                  <a:gd name="connsiteY4" fmla="*/ 1049812 h 1215533"/>
                  <a:gd name="connsiteX5" fmla="*/ 660337 w 762872"/>
                  <a:gd name="connsiteY5" fmla="*/ 1060010 h 1215533"/>
                  <a:gd name="connsiteX6" fmla="*/ 647589 w 762872"/>
                  <a:gd name="connsiteY6" fmla="*/ 1052361 h 1215533"/>
                  <a:gd name="connsiteX7" fmla="*/ 637391 w 762872"/>
                  <a:gd name="connsiteY7" fmla="*/ 1049812 h 1215533"/>
                  <a:gd name="connsiteX8" fmla="*/ 642490 w 762872"/>
                  <a:gd name="connsiteY8" fmla="*/ 1019217 h 1215533"/>
                  <a:gd name="connsiteX9" fmla="*/ 616994 w 762872"/>
                  <a:gd name="connsiteY9" fmla="*/ 1014118 h 1215533"/>
                  <a:gd name="connsiteX10" fmla="*/ 622094 w 762872"/>
                  <a:gd name="connsiteY10" fmla="*/ 988622 h 1215533"/>
                  <a:gd name="connsiteX11" fmla="*/ 571102 w 762872"/>
                  <a:gd name="connsiteY11" fmla="*/ 950379 h 1215533"/>
                  <a:gd name="connsiteX12" fmla="*/ 568552 w 762872"/>
                  <a:gd name="connsiteY12" fmla="*/ 932532 h 1215533"/>
                  <a:gd name="connsiteX13" fmla="*/ 555805 w 762872"/>
                  <a:gd name="connsiteY13" fmla="*/ 937631 h 1215533"/>
                  <a:gd name="connsiteX14" fmla="*/ 553256 w 762872"/>
                  <a:gd name="connsiteY14" fmla="*/ 952929 h 1215533"/>
                  <a:gd name="connsiteX15" fmla="*/ 522661 w 762872"/>
                  <a:gd name="connsiteY15" fmla="*/ 973325 h 1215533"/>
                  <a:gd name="connsiteX16" fmla="*/ 494615 w 762872"/>
                  <a:gd name="connsiteY16" fmla="*/ 978424 h 1215533"/>
                  <a:gd name="connsiteX17" fmla="*/ 438525 w 762872"/>
                  <a:gd name="connsiteY17" fmla="*/ 996271 h 1215533"/>
                  <a:gd name="connsiteX18" fmla="*/ 400282 w 762872"/>
                  <a:gd name="connsiteY18" fmla="*/ 993722 h 1215533"/>
                  <a:gd name="connsiteX19" fmla="*/ 328894 w 762872"/>
                  <a:gd name="connsiteY19" fmla="*/ 1108452 h 1215533"/>
                  <a:gd name="connsiteX20" fmla="*/ 318696 w 762872"/>
                  <a:gd name="connsiteY20" fmla="*/ 1215533 h 1215533"/>
                  <a:gd name="connsiteX21" fmla="*/ 295749 w 762872"/>
                  <a:gd name="connsiteY21" fmla="*/ 1205335 h 1215533"/>
                  <a:gd name="connsiteX22" fmla="*/ 272803 w 762872"/>
                  <a:gd name="connsiteY22" fmla="*/ 1207885 h 1215533"/>
                  <a:gd name="connsiteX23" fmla="*/ 260056 w 762872"/>
                  <a:gd name="connsiteY23" fmla="*/ 1190038 h 1215533"/>
                  <a:gd name="connsiteX24" fmla="*/ 232010 w 762872"/>
                  <a:gd name="connsiteY24" fmla="*/ 1149245 h 1215533"/>
                  <a:gd name="connsiteX25" fmla="*/ 216713 w 762872"/>
                  <a:gd name="connsiteY25" fmla="*/ 1113551 h 1215533"/>
                  <a:gd name="connsiteX26" fmla="*/ 193767 w 762872"/>
                  <a:gd name="connsiteY26" fmla="*/ 1098254 h 1215533"/>
                  <a:gd name="connsiteX27" fmla="*/ 168271 w 762872"/>
                  <a:gd name="connsiteY27" fmla="*/ 1121200 h 1215533"/>
                  <a:gd name="connsiteX28" fmla="*/ 132577 w 762872"/>
                  <a:gd name="connsiteY28" fmla="*/ 1123749 h 1215533"/>
                  <a:gd name="connsiteX29" fmla="*/ 104532 w 762872"/>
                  <a:gd name="connsiteY29" fmla="*/ 1136497 h 1215533"/>
                  <a:gd name="connsiteX30" fmla="*/ 81586 w 762872"/>
                  <a:gd name="connsiteY30" fmla="*/ 1113551 h 1215533"/>
                  <a:gd name="connsiteX31" fmla="*/ 81586 w 762872"/>
                  <a:gd name="connsiteY31" fmla="*/ 1100803 h 1215533"/>
                  <a:gd name="connsiteX32" fmla="*/ 89235 w 762872"/>
                  <a:gd name="connsiteY32" fmla="*/ 1085506 h 1215533"/>
                  <a:gd name="connsiteX33" fmla="*/ 91784 w 762872"/>
                  <a:gd name="connsiteY33" fmla="*/ 1062559 h 1215533"/>
                  <a:gd name="connsiteX34" fmla="*/ 104532 w 762872"/>
                  <a:gd name="connsiteY34" fmla="*/ 1011568 h 1215533"/>
                  <a:gd name="connsiteX35" fmla="*/ 107082 w 762872"/>
                  <a:gd name="connsiteY35" fmla="*/ 991172 h 1215533"/>
                  <a:gd name="connsiteX36" fmla="*/ 135127 w 762872"/>
                  <a:gd name="connsiteY36" fmla="*/ 973325 h 1215533"/>
                  <a:gd name="connsiteX37" fmla="*/ 104532 w 762872"/>
                  <a:gd name="connsiteY37" fmla="*/ 929982 h 1215533"/>
                  <a:gd name="connsiteX38" fmla="*/ 101983 w 762872"/>
                  <a:gd name="connsiteY38" fmla="*/ 907037 h 1215533"/>
                  <a:gd name="connsiteX39" fmla="*/ 89235 w 762872"/>
                  <a:gd name="connsiteY39" fmla="*/ 873893 h 1215533"/>
                  <a:gd name="connsiteX40" fmla="*/ 96884 w 762872"/>
                  <a:gd name="connsiteY40" fmla="*/ 840748 h 1215533"/>
                  <a:gd name="connsiteX41" fmla="*/ 63739 w 762872"/>
                  <a:gd name="connsiteY41" fmla="*/ 797405 h 1215533"/>
                  <a:gd name="connsiteX42" fmla="*/ 53541 w 762872"/>
                  <a:gd name="connsiteY42" fmla="*/ 802505 h 1215533"/>
                  <a:gd name="connsiteX43" fmla="*/ 22946 w 762872"/>
                  <a:gd name="connsiteY43" fmla="*/ 797405 h 1215533"/>
                  <a:gd name="connsiteX44" fmla="*/ 25496 w 762872"/>
                  <a:gd name="connsiteY44" fmla="*/ 754063 h 1215533"/>
                  <a:gd name="connsiteX45" fmla="*/ 22946 w 762872"/>
                  <a:gd name="connsiteY45" fmla="*/ 731117 h 1215533"/>
                  <a:gd name="connsiteX46" fmla="*/ 0 w 762872"/>
                  <a:gd name="connsiteY46" fmla="*/ 726017 h 1215533"/>
                  <a:gd name="connsiteX47" fmla="*/ 0 w 762872"/>
                  <a:gd name="connsiteY47" fmla="*/ 697973 h 1215533"/>
                  <a:gd name="connsiteX48" fmla="*/ 5099 w 762872"/>
                  <a:gd name="connsiteY48" fmla="*/ 664828 h 1215533"/>
                  <a:gd name="connsiteX49" fmla="*/ 30595 w 762872"/>
                  <a:gd name="connsiteY49" fmla="*/ 629135 h 1215533"/>
                  <a:gd name="connsiteX50" fmla="*/ 35694 w 762872"/>
                  <a:gd name="connsiteY50" fmla="*/ 595990 h 1215533"/>
                  <a:gd name="connsiteX51" fmla="*/ 38243 w 762872"/>
                  <a:gd name="connsiteY51" fmla="*/ 573044 h 1215533"/>
                  <a:gd name="connsiteX52" fmla="*/ 73938 w 762872"/>
                  <a:gd name="connsiteY52" fmla="*/ 555197 h 1215533"/>
                  <a:gd name="connsiteX53" fmla="*/ 132577 w 762872"/>
                  <a:gd name="connsiteY53" fmla="*/ 578144 h 1215533"/>
                  <a:gd name="connsiteX54" fmla="*/ 163172 w 762872"/>
                  <a:gd name="connsiteY54" fmla="*/ 580693 h 1215533"/>
                  <a:gd name="connsiteX55" fmla="*/ 181019 w 762872"/>
                  <a:gd name="connsiteY55" fmla="*/ 601089 h 1215533"/>
                  <a:gd name="connsiteX56" fmla="*/ 193767 w 762872"/>
                  <a:gd name="connsiteY56" fmla="*/ 565395 h 1215533"/>
                  <a:gd name="connsiteX57" fmla="*/ 244758 w 762872"/>
                  <a:gd name="connsiteY57" fmla="*/ 570495 h 1215533"/>
                  <a:gd name="connsiteX58" fmla="*/ 260056 w 762872"/>
                  <a:gd name="connsiteY58" fmla="*/ 555197 h 1215533"/>
                  <a:gd name="connsiteX59" fmla="*/ 267705 w 762872"/>
                  <a:gd name="connsiteY59" fmla="*/ 562846 h 1215533"/>
                  <a:gd name="connsiteX60" fmla="*/ 295749 w 762872"/>
                  <a:gd name="connsiteY60" fmla="*/ 552647 h 1215533"/>
                  <a:gd name="connsiteX61" fmla="*/ 303398 w 762872"/>
                  <a:gd name="connsiteY61" fmla="*/ 565395 h 1215533"/>
                  <a:gd name="connsiteX62" fmla="*/ 333993 w 762872"/>
                  <a:gd name="connsiteY62" fmla="*/ 560296 h 1215533"/>
                  <a:gd name="connsiteX63" fmla="*/ 341642 w 762872"/>
                  <a:gd name="connsiteY63" fmla="*/ 555197 h 1215533"/>
                  <a:gd name="connsiteX64" fmla="*/ 367137 w 762872"/>
                  <a:gd name="connsiteY64" fmla="*/ 552647 h 1215533"/>
                  <a:gd name="connsiteX65" fmla="*/ 384984 w 762872"/>
                  <a:gd name="connsiteY65" fmla="*/ 539900 h 1215533"/>
                  <a:gd name="connsiteX66" fmla="*/ 397732 w 762872"/>
                  <a:gd name="connsiteY66" fmla="*/ 539900 h 1215533"/>
                  <a:gd name="connsiteX67" fmla="*/ 410480 w 762872"/>
                  <a:gd name="connsiteY67" fmla="*/ 552647 h 1215533"/>
                  <a:gd name="connsiteX68" fmla="*/ 420678 w 762872"/>
                  <a:gd name="connsiteY68" fmla="*/ 550098 h 1215533"/>
                  <a:gd name="connsiteX69" fmla="*/ 420678 w 762872"/>
                  <a:gd name="connsiteY69" fmla="*/ 506756 h 1215533"/>
                  <a:gd name="connsiteX70" fmla="*/ 443624 w 762872"/>
                  <a:gd name="connsiteY70" fmla="*/ 501656 h 1215533"/>
                  <a:gd name="connsiteX71" fmla="*/ 443624 w 762872"/>
                  <a:gd name="connsiteY71" fmla="*/ 460863 h 1215533"/>
                  <a:gd name="connsiteX72" fmla="*/ 425777 w 762872"/>
                  <a:gd name="connsiteY72" fmla="*/ 432818 h 1215533"/>
                  <a:gd name="connsiteX73" fmla="*/ 397732 w 762872"/>
                  <a:gd name="connsiteY73" fmla="*/ 417521 h 1215533"/>
                  <a:gd name="connsiteX74" fmla="*/ 410480 w 762872"/>
                  <a:gd name="connsiteY74" fmla="*/ 404773 h 1215533"/>
                  <a:gd name="connsiteX75" fmla="*/ 400282 w 762872"/>
                  <a:gd name="connsiteY75" fmla="*/ 392025 h 1215533"/>
                  <a:gd name="connsiteX76" fmla="*/ 372236 w 762872"/>
                  <a:gd name="connsiteY76" fmla="*/ 384377 h 1215533"/>
                  <a:gd name="connsiteX77" fmla="*/ 384984 w 762872"/>
                  <a:gd name="connsiteY77" fmla="*/ 371629 h 1215533"/>
                  <a:gd name="connsiteX78" fmla="*/ 384984 w 762872"/>
                  <a:gd name="connsiteY78" fmla="*/ 351232 h 1215533"/>
                  <a:gd name="connsiteX79" fmla="*/ 359489 w 762872"/>
                  <a:gd name="connsiteY79" fmla="*/ 353782 h 1215533"/>
                  <a:gd name="connsiteX80" fmla="*/ 369687 w 762872"/>
                  <a:gd name="connsiteY80" fmla="*/ 290043 h 1215533"/>
                  <a:gd name="connsiteX81" fmla="*/ 392633 w 762872"/>
                  <a:gd name="connsiteY81" fmla="*/ 279845 h 1215533"/>
                  <a:gd name="connsiteX82" fmla="*/ 380654 w 762872"/>
                  <a:gd name="connsiteY82" fmla="*/ 260978 h 1215533"/>
                  <a:gd name="connsiteX83" fmla="*/ 384474 w 762872"/>
                  <a:gd name="connsiteY83" fmla="*/ 260468 h 1215533"/>
                  <a:gd name="connsiteX84" fmla="*/ 402831 w 762872"/>
                  <a:gd name="connsiteY84" fmla="*/ 223754 h 1215533"/>
                  <a:gd name="connsiteX85" fmla="*/ 402831 w 762872"/>
                  <a:gd name="connsiteY85" fmla="*/ 199278 h 1215533"/>
                  <a:gd name="connsiteX86" fmla="*/ 396712 w 762872"/>
                  <a:gd name="connsiteY86" fmla="*/ 180922 h 1215533"/>
                  <a:gd name="connsiteX87" fmla="*/ 417109 w 762872"/>
                  <a:gd name="connsiteY87" fmla="*/ 172763 h 1215533"/>
                  <a:gd name="connsiteX88" fmla="*/ 464021 w 762872"/>
                  <a:gd name="connsiteY88" fmla="*/ 99336 h 1215533"/>
                  <a:gd name="connsiteX89" fmla="*/ 451783 w 762872"/>
                  <a:gd name="connsiteY89" fmla="*/ 80979 h 1215533"/>
                  <a:gd name="connsiteX90" fmla="*/ 435466 w 762872"/>
                  <a:gd name="connsiteY90" fmla="*/ 74860 h 1215533"/>
                  <a:gd name="connsiteX91" fmla="*/ 417109 w 762872"/>
                  <a:gd name="connsiteY91" fmla="*/ 46305 h 1215533"/>
                  <a:gd name="connsiteX92" fmla="*/ 418344 w 762872"/>
                  <a:gd name="connsiteY92" fmla="*/ 42694 h 1215533"/>
                  <a:gd name="connsiteX93" fmla="*/ 443624 w 762872"/>
                  <a:gd name="connsiteY93" fmla="*/ 46305 h 1215533"/>
                  <a:gd name="connsiteX94" fmla="*/ 459941 w 762872"/>
                  <a:gd name="connsiteY94" fmla="*/ 23869 h 1215533"/>
                  <a:gd name="connsiteX95" fmla="*/ 454433 w 762872"/>
                  <a:gd name="connsiteY95" fmla="*/ 0 h 1215533"/>
                  <a:gd name="connsiteX96" fmla="*/ 478575 w 762872"/>
                  <a:gd name="connsiteY96" fmla="*/ 0 h 1215533"/>
                  <a:gd name="connsiteX97" fmla="*/ 488496 w 762872"/>
                  <a:gd name="connsiteY97" fmla="*/ 5512 h 1215533"/>
                  <a:gd name="connsiteX98" fmla="*/ 494008 w 762872"/>
                  <a:gd name="connsiteY98" fmla="*/ 0 h 1215533"/>
                  <a:gd name="connsiteX99" fmla="*/ 762872 w 762872"/>
                  <a:gd name="connsiteY99" fmla="*/ 222110 h 1215533"/>
                  <a:gd name="connsiteX0" fmla="*/ 752188 w 762872"/>
                  <a:gd name="connsiteY0" fmla="*/ 1107349 h 1215533"/>
                  <a:gd name="connsiteX1" fmla="*/ 731725 w 762872"/>
                  <a:gd name="connsiteY1" fmla="*/ 1098254 h 1215533"/>
                  <a:gd name="connsiteX2" fmla="*/ 726626 w 762872"/>
                  <a:gd name="connsiteY2" fmla="*/ 1072758 h 1215533"/>
                  <a:gd name="connsiteX3" fmla="*/ 678184 w 762872"/>
                  <a:gd name="connsiteY3" fmla="*/ 1049812 h 1215533"/>
                  <a:gd name="connsiteX4" fmla="*/ 660337 w 762872"/>
                  <a:gd name="connsiteY4" fmla="*/ 1060010 h 1215533"/>
                  <a:gd name="connsiteX5" fmla="*/ 647589 w 762872"/>
                  <a:gd name="connsiteY5" fmla="*/ 1052361 h 1215533"/>
                  <a:gd name="connsiteX6" fmla="*/ 637391 w 762872"/>
                  <a:gd name="connsiteY6" fmla="*/ 1049812 h 1215533"/>
                  <a:gd name="connsiteX7" fmla="*/ 642490 w 762872"/>
                  <a:gd name="connsiteY7" fmla="*/ 1019217 h 1215533"/>
                  <a:gd name="connsiteX8" fmla="*/ 616994 w 762872"/>
                  <a:gd name="connsiteY8" fmla="*/ 1014118 h 1215533"/>
                  <a:gd name="connsiteX9" fmla="*/ 622094 w 762872"/>
                  <a:gd name="connsiteY9" fmla="*/ 988622 h 1215533"/>
                  <a:gd name="connsiteX10" fmla="*/ 571102 w 762872"/>
                  <a:gd name="connsiteY10" fmla="*/ 950379 h 1215533"/>
                  <a:gd name="connsiteX11" fmla="*/ 568552 w 762872"/>
                  <a:gd name="connsiteY11" fmla="*/ 932532 h 1215533"/>
                  <a:gd name="connsiteX12" fmla="*/ 555805 w 762872"/>
                  <a:gd name="connsiteY12" fmla="*/ 937631 h 1215533"/>
                  <a:gd name="connsiteX13" fmla="*/ 553256 w 762872"/>
                  <a:gd name="connsiteY13" fmla="*/ 952929 h 1215533"/>
                  <a:gd name="connsiteX14" fmla="*/ 522661 w 762872"/>
                  <a:gd name="connsiteY14" fmla="*/ 973325 h 1215533"/>
                  <a:gd name="connsiteX15" fmla="*/ 494615 w 762872"/>
                  <a:gd name="connsiteY15" fmla="*/ 978424 h 1215533"/>
                  <a:gd name="connsiteX16" fmla="*/ 438525 w 762872"/>
                  <a:gd name="connsiteY16" fmla="*/ 996271 h 1215533"/>
                  <a:gd name="connsiteX17" fmla="*/ 400282 w 762872"/>
                  <a:gd name="connsiteY17" fmla="*/ 993722 h 1215533"/>
                  <a:gd name="connsiteX18" fmla="*/ 328894 w 762872"/>
                  <a:gd name="connsiteY18" fmla="*/ 1108452 h 1215533"/>
                  <a:gd name="connsiteX19" fmla="*/ 318696 w 762872"/>
                  <a:gd name="connsiteY19" fmla="*/ 1215533 h 1215533"/>
                  <a:gd name="connsiteX20" fmla="*/ 295749 w 762872"/>
                  <a:gd name="connsiteY20" fmla="*/ 1205335 h 1215533"/>
                  <a:gd name="connsiteX21" fmla="*/ 272803 w 762872"/>
                  <a:gd name="connsiteY21" fmla="*/ 1207885 h 1215533"/>
                  <a:gd name="connsiteX22" fmla="*/ 260056 w 762872"/>
                  <a:gd name="connsiteY22" fmla="*/ 1190038 h 1215533"/>
                  <a:gd name="connsiteX23" fmla="*/ 232010 w 762872"/>
                  <a:gd name="connsiteY23" fmla="*/ 1149245 h 1215533"/>
                  <a:gd name="connsiteX24" fmla="*/ 216713 w 762872"/>
                  <a:gd name="connsiteY24" fmla="*/ 1113551 h 1215533"/>
                  <a:gd name="connsiteX25" fmla="*/ 193767 w 762872"/>
                  <a:gd name="connsiteY25" fmla="*/ 1098254 h 1215533"/>
                  <a:gd name="connsiteX26" fmla="*/ 168271 w 762872"/>
                  <a:gd name="connsiteY26" fmla="*/ 1121200 h 1215533"/>
                  <a:gd name="connsiteX27" fmla="*/ 132577 w 762872"/>
                  <a:gd name="connsiteY27" fmla="*/ 1123749 h 1215533"/>
                  <a:gd name="connsiteX28" fmla="*/ 104532 w 762872"/>
                  <a:gd name="connsiteY28" fmla="*/ 1136497 h 1215533"/>
                  <a:gd name="connsiteX29" fmla="*/ 81586 w 762872"/>
                  <a:gd name="connsiteY29" fmla="*/ 1113551 h 1215533"/>
                  <a:gd name="connsiteX30" fmla="*/ 81586 w 762872"/>
                  <a:gd name="connsiteY30" fmla="*/ 1100803 h 1215533"/>
                  <a:gd name="connsiteX31" fmla="*/ 89235 w 762872"/>
                  <a:gd name="connsiteY31" fmla="*/ 1085506 h 1215533"/>
                  <a:gd name="connsiteX32" fmla="*/ 91784 w 762872"/>
                  <a:gd name="connsiteY32" fmla="*/ 1062559 h 1215533"/>
                  <a:gd name="connsiteX33" fmla="*/ 104532 w 762872"/>
                  <a:gd name="connsiteY33" fmla="*/ 1011568 h 1215533"/>
                  <a:gd name="connsiteX34" fmla="*/ 107082 w 762872"/>
                  <a:gd name="connsiteY34" fmla="*/ 991172 h 1215533"/>
                  <a:gd name="connsiteX35" fmla="*/ 135127 w 762872"/>
                  <a:gd name="connsiteY35" fmla="*/ 973325 h 1215533"/>
                  <a:gd name="connsiteX36" fmla="*/ 104532 w 762872"/>
                  <a:gd name="connsiteY36" fmla="*/ 929982 h 1215533"/>
                  <a:gd name="connsiteX37" fmla="*/ 101983 w 762872"/>
                  <a:gd name="connsiteY37" fmla="*/ 907037 h 1215533"/>
                  <a:gd name="connsiteX38" fmla="*/ 89235 w 762872"/>
                  <a:gd name="connsiteY38" fmla="*/ 873893 h 1215533"/>
                  <a:gd name="connsiteX39" fmla="*/ 96884 w 762872"/>
                  <a:gd name="connsiteY39" fmla="*/ 840748 h 1215533"/>
                  <a:gd name="connsiteX40" fmla="*/ 63739 w 762872"/>
                  <a:gd name="connsiteY40" fmla="*/ 797405 h 1215533"/>
                  <a:gd name="connsiteX41" fmla="*/ 53541 w 762872"/>
                  <a:gd name="connsiteY41" fmla="*/ 802505 h 1215533"/>
                  <a:gd name="connsiteX42" fmla="*/ 22946 w 762872"/>
                  <a:gd name="connsiteY42" fmla="*/ 797405 h 1215533"/>
                  <a:gd name="connsiteX43" fmla="*/ 25496 w 762872"/>
                  <a:gd name="connsiteY43" fmla="*/ 754063 h 1215533"/>
                  <a:gd name="connsiteX44" fmla="*/ 22946 w 762872"/>
                  <a:gd name="connsiteY44" fmla="*/ 731117 h 1215533"/>
                  <a:gd name="connsiteX45" fmla="*/ 0 w 762872"/>
                  <a:gd name="connsiteY45" fmla="*/ 726017 h 1215533"/>
                  <a:gd name="connsiteX46" fmla="*/ 0 w 762872"/>
                  <a:gd name="connsiteY46" fmla="*/ 697973 h 1215533"/>
                  <a:gd name="connsiteX47" fmla="*/ 5099 w 762872"/>
                  <a:gd name="connsiteY47" fmla="*/ 664828 h 1215533"/>
                  <a:gd name="connsiteX48" fmla="*/ 30595 w 762872"/>
                  <a:gd name="connsiteY48" fmla="*/ 629135 h 1215533"/>
                  <a:gd name="connsiteX49" fmla="*/ 35694 w 762872"/>
                  <a:gd name="connsiteY49" fmla="*/ 595990 h 1215533"/>
                  <a:gd name="connsiteX50" fmla="*/ 38243 w 762872"/>
                  <a:gd name="connsiteY50" fmla="*/ 573044 h 1215533"/>
                  <a:gd name="connsiteX51" fmla="*/ 73938 w 762872"/>
                  <a:gd name="connsiteY51" fmla="*/ 555197 h 1215533"/>
                  <a:gd name="connsiteX52" fmla="*/ 132577 w 762872"/>
                  <a:gd name="connsiteY52" fmla="*/ 578144 h 1215533"/>
                  <a:gd name="connsiteX53" fmla="*/ 163172 w 762872"/>
                  <a:gd name="connsiteY53" fmla="*/ 580693 h 1215533"/>
                  <a:gd name="connsiteX54" fmla="*/ 181019 w 762872"/>
                  <a:gd name="connsiteY54" fmla="*/ 601089 h 1215533"/>
                  <a:gd name="connsiteX55" fmla="*/ 193767 w 762872"/>
                  <a:gd name="connsiteY55" fmla="*/ 565395 h 1215533"/>
                  <a:gd name="connsiteX56" fmla="*/ 244758 w 762872"/>
                  <a:gd name="connsiteY56" fmla="*/ 570495 h 1215533"/>
                  <a:gd name="connsiteX57" fmla="*/ 260056 w 762872"/>
                  <a:gd name="connsiteY57" fmla="*/ 555197 h 1215533"/>
                  <a:gd name="connsiteX58" fmla="*/ 267705 w 762872"/>
                  <a:gd name="connsiteY58" fmla="*/ 562846 h 1215533"/>
                  <a:gd name="connsiteX59" fmla="*/ 295749 w 762872"/>
                  <a:gd name="connsiteY59" fmla="*/ 552647 h 1215533"/>
                  <a:gd name="connsiteX60" fmla="*/ 303398 w 762872"/>
                  <a:gd name="connsiteY60" fmla="*/ 565395 h 1215533"/>
                  <a:gd name="connsiteX61" fmla="*/ 333993 w 762872"/>
                  <a:gd name="connsiteY61" fmla="*/ 560296 h 1215533"/>
                  <a:gd name="connsiteX62" fmla="*/ 341642 w 762872"/>
                  <a:gd name="connsiteY62" fmla="*/ 555197 h 1215533"/>
                  <a:gd name="connsiteX63" fmla="*/ 367137 w 762872"/>
                  <a:gd name="connsiteY63" fmla="*/ 552647 h 1215533"/>
                  <a:gd name="connsiteX64" fmla="*/ 384984 w 762872"/>
                  <a:gd name="connsiteY64" fmla="*/ 539900 h 1215533"/>
                  <a:gd name="connsiteX65" fmla="*/ 397732 w 762872"/>
                  <a:gd name="connsiteY65" fmla="*/ 539900 h 1215533"/>
                  <a:gd name="connsiteX66" fmla="*/ 410480 w 762872"/>
                  <a:gd name="connsiteY66" fmla="*/ 552647 h 1215533"/>
                  <a:gd name="connsiteX67" fmla="*/ 420678 w 762872"/>
                  <a:gd name="connsiteY67" fmla="*/ 550098 h 1215533"/>
                  <a:gd name="connsiteX68" fmla="*/ 420678 w 762872"/>
                  <a:gd name="connsiteY68" fmla="*/ 506756 h 1215533"/>
                  <a:gd name="connsiteX69" fmla="*/ 443624 w 762872"/>
                  <a:gd name="connsiteY69" fmla="*/ 501656 h 1215533"/>
                  <a:gd name="connsiteX70" fmla="*/ 443624 w 762872"/>
                  <a:gd name="connsiteY70" fmla="*/ 460863 h 1215533"/>
                  <a:gd name="connsiteX71" fmla="*/ 425777 w 762872"/>
                  <a:gd name="connsiteY71" fmla="*/ 432818 h 1215533"/>
                  <a:gd name="connsiteX72" fmla="*/ 397732 w 762872"/>
                  <a:gd name="connsiteY72" fmla="*/ 417521 h 1215533"/>
                  <a:gd name="connsiteX73" fmla="*/ 410480 w 762872"/>
                  <a:gd name="connsiteY73" fmla="*/ 404773 h 1215533"/>
                  <a:gd name="connsiteX74" fmla="*/ 400282 w 762872"/>
                  <a:gd name="connsiteY74" fmla="*/ 392025 h 1215533"/>
                  <a:gd name="connsiteX75" fmla="*/ 372236 w 762872"/>
                  <a:gd name="connsiteY75" fmla="*/ 384377 h 1215533"/>
                  <a:gd name="connsiteX76" fmla="*/ 384984 w 762872"/>
                  <a:gd name="connsiteY76" fmla="*/ 371629 h 1215533"/>
                  <a:gd name="connsiteX77" fmla="*/ 384984 w 762872"/>
                  <a:gd name="connsiteY77" fmla="*/ 351232 h 1215533"/>
                  <a:gd name="connsiteX78" fmla="*/ 359489 w 762872"/>
                  <a:gd name="connsiteY78" fmla="*/ 353782 h 1215533"/>
                  <a:gd name="connsiteX79" fmla="*/ 369687 w 762872"/>
                  <a:gd name="connsiteY79" fmla="*/ 290043 h 1215533"/>
                  <a:gd name="connsiteX80" fmla="*/ 392633 w 762872"/>
                  <a:gd name="connsiteY80" fmla="*/ 279845 h 1215533"/>
                  <a:gd name="connsiteX81" fmla="*/ 380654 w 762872"/>
                  <a:gd name="connsiteY81" fmla="*/ 260978 h 1215533"/>
                  <a:gd name="connsiteX82" fmla="*/ 384474 w 762872"/>
                  <a:gd name="connsiteY82" fmla="*/ 260468 h 1215533"/>
                  <a:gd name="connsiteX83" fmla="*/ 402831 w 762872"/>
                  <a:gd name="connsiteY83" fmla="*/ 223754 h 1215533"/>
                  <a:gd name="connsiteX84" fmla="*/ 402831 w 762872"/>
                  <a:gd name="connsiteY84" fmla="*/ 199278 h 1215533"/>
                  <a:gd name="connsiteX85" fmla="*/ 396712 w 762872"/>
                  <a:gd name="connsiteY85" fmla="*/ 180922 h 1215533"/>
                  <a:gd name="connsiteX86" fmla="*/ 417109 w 762872"/>
                  <a:gd name="connsiteY86" fmla="*/ 172763 h 1215533"/>
                  <a:gd name="connsiteX87" fmla="*/ 464021 w 762872"/>
                  <a:gd name="connsiteY87" fmla="*/ 99336 h 1215533"/>
                  <a:gd name="connsiteX88" fmla="*/ 451783 w 762872"/>
                  <a:gd name="connsiteY88" fmla="*/ 80979 h 1215533"/>
                  <a:gd name="connsiteX89" fmla="*/ 435466 w 762872"/>
                  <a:gd name="connsiteY89" fmla="*/ 74860 h 1215533"/>
                  <a:gd name="connsiteX90" fmla="*/ 417109 w 762872"/>
                  <a:gd name="connsiteY90" fmla="*/ 46305 h 1215533"/>
                  <a:gd name="connsiteX91" fmla="*/ 418344 w 762872"/>
                  <a:gd name="connsiteY91" fmla="*/ 42694 h 1215533"/>
                  <a:gd name="connsiteX92" fmla="*/ 443624 w 762872"/>
                  <a:gd name="connsiteY92" fmla="*/ 46305 h 1215533"/>
                  <a:gd name="connsiteX93" fmla="*/ 459941 w 762872"/>
                  <a:gd name="connsiteY93" fmla="*/ 23869 h 1215533"/>
                  <a:gd name="connsiteX94" fmla="*/ 454433 w 762872"/>
                  <a:gd name="connsiteY94" fmla="*/ 0 h 1215533"/>
                  <a:gd name="connsiteX95" fmla="*/ 478575 w 762872"/>
                  <a:gd name="connsiteY95" fmla="*/ 0 h 1215533"/>
                  <a:gd name="connsiteX96" fmla="*/ 488496 w 762872"/>
                  <a:gd name="connsiteY96" fmla="*/ 5512 h 1215533"/>
                  <a:gd name="connsiteX97" fmla="*/ 494008 w 762872"/>
                  <a:gd name="connsiteY97" fmla="*/ 0 h 1215533"/>
                  <a:gd name="connsiteX98" fmla="*/ 762872 w 762872"/>
                  <a:gd name="connsiteY98" fmla="*/ 222110 h 1215533"/>
                  <a:gd name="connsiteX0" fmla="*/ 752188 w 752188"/>
                  <a:gd name="connsiteY0" fmla="*/ 1107349 h 1215533"/>
                  <a:gd name="connsiteX1" fmla="*/ 731725 w 752188"/>
                  <a:gd name="connsiteY1" fmla="*/ 1098254 h 1215533"/>
                  <a:gd name="connsiteX2" fmla="*/ 726626 w 752188"/>
                  <a:gd name="connsiteY2" fmla="*/ 1072758 h 1215533"/>
                  <a:gd name="connsiteX3" fmla="*/ 678184 w 752188"/>
                  <a:gd name="connsiteY3" fmla="*/ 1049812 h 1215533"/>
                  <a:gd name="connsiteX4" fmla="*/ 660337 w 752188"/>
                  <a:gd name="connsiteY4" fmla="*/ 1060010 h 1215533"/>
                  <a:gd name="connsiteX5" fmla="*/ 647589 w 752188"/>
                  <a:gd name="connsiteY5" fmla="*/ 1052361 h 1215533"/>
                  <a:gd name="connsiteX6" fmla="*/ 637391 w 752188"/>
                  <a:gd name="connsiteY6" fmla="*/ 1049812 h 1215533"/>
                  <a:gd name="connsiteX7" fmla="*/ 642490 w 752188"/>
                  <a:gd name="connsiteY7" fmla="*/ 1019217 h 1215533"/>
                  <a:gd name="connsiteX8" fmla="*/ 616994 w 752188"/>
                  <a:gd name="connsiteY8" fmla="*/ 1014118 h 1215533"/>
                  <a:gd name="connsiteX9" fmla="*/ 622094 w 752188"/>
                  <a:gd name="connsiteY9" fmla="*/ 988622 h 1215533"/>
                  <a:gd name="connsiteX10" fmla="*/ 571102 w 752188"/>
                  <a:gd name="connsiteY10" fmla="*/ 950379 h 1215533"/>
                  <a:gd name="connsiteX11" fmla="*/ 568552 w 752188"/>
                  <a:gd name="connsiteY11" fmla="*/ 932532 h 1215533"/>
                  <a:gd name="connsiteX12" fmla="*/ 555805 w 752188"/>
                  <a:gd name="connsiteY12" fmla="*/ 937631 h 1215533"/>
                  <a:gd name="connsiteX13" fmla="*/ 553256 w 752188"/>
                  <a:gd name="connsiteY13" fmla="*/ 952929 h 1215533"/>
                  <a:gd name="connsiteX14" fmla="*/ 522661 w 752188"/>
                  <a:gd name="connsiteY14" fmla="*/ 973325 h 1215533"/>
                  <a:gd name="connsiteX15" fmla="*/ 494615 w 752188"/>
                  <a:gd name="connsiteY15" fmla="*/ 978424 h 1215533"/>
                  <a:gd name="connsiteX16" fmla="*/ 438525 w 752188"/>
                  <a:gd name="connsiteY16" fmla="*/ 996271 h 1215533"/>
                  <a:gd name="connsiteX17" fmla="*/ 400282 w 752188"/>
                  <a:gd name="connsiteY17" fmla="*/ 993722 h 1215533"/>
                  <a:gd name="connsiteX18" fmla="*/ 328894 w 752188"/>
                  <a:gd name="connsiteY18" fmla="*/ 1108452 h 1215533"/>
                  <a:gd name="connsiteX19" fmla="*/ 318696 w 752188"/>
                  <a:gd name="connsiteY19" fmla="*/ 1215533 h 1215533"/>
                  <a:gd name="connsiteX20" fmla="*/ 295749 w 752188"/>
                  <a:gd name="connsiteY20" fmla="*/ 1205335 h 1215533"/>
                  <a:gd name="connsiteX21" fmla="*/ 272803 w 752188"/>
                  <a:gd name="connsiteY21" fmla="*/ 1207885 h 1215533"/>
                  <a:gd name="connsiteX22" fmla="*/ 260056 w 752188"/>
                  <a:gd name="connsiteY22" fmla="*/ 1190038 h 1215533"/>
                  <a:gd name="connsiteX23" fmla="*/ 232010 w 752188"/>
                  <a:gd name="connsiteY23" fmla="*/ 1149245 h 1215533"/>
                  <a:gd name="connsiteX24" fmla="*/ 216713 w 752188"/>
                  <a:gd name="connsiteY24" fmla="*/ 1113551 h 1215533"/>
                  <a:gd name="connsiteX25" fmla="*/ 193767 w 752188"/>
                  <a:gd name="connsiteY25" fmla="*/ 1098254 h 1215533"/>
                  <a:gd name="connsiteX26" fmla="*/ 168271 w 752188"/>
                  <a:gd name="connsiteY26" fmla="*/ 1121200 h 1215533"/>
                  <a:gd name="connsiteX27" fmla="*/ 132577 w 752188"/>
                  <a:gd name="connsiteY27" fmla="*/ 1123749 h 1215533"/>
                  <a:gd name="connsiteX28" fmla="*/ 104532 w 752188"/>
                  <a:gd name="connsiteY28" fmla="*/ 1136497 h 1215533"/>
                  <a:gd name="connsiteX29" fmla="*/ 81586 w 752188"/>
                  <a:gd name="connsiteY29" fmla="*/ 1113551 h 1215533"/>
                  <a:gd name="connsiteX30" fmla="*/ 81586 w 752188"/>
                  <a:gd name="connsiteY30" fmla="*/ 1100803 h 1215533"/>
                  <a:gd name="connsiteX31" fmla="*/ 89235 w 752188"/>
                  <a:gd name="connsiteY31" fmla="*/ 1085506 h 1215533"/>
                  <a:gd name="connsiteX32" fmla="*/ 91784 w 752188"/>
                  <a:gd name="connsiteY32" fmla="*/ 1062559 h 1215533"/>
                  <a:gd name="connsiteX33" fmla="*/ 104532 w 752188"/>
                  <a:gd name="connsiteY33" fmla="*/ 1011568 h 1215533"/>
                  <a:gd name="connsiteX34" fmla="*/ 107082 w 752188"/>
                  <a:gd name="connsiteY34" fmla="*/ 991172 h 1215533"/>
                  <a:gd name="connsiteX35" fmla="*/ 135127 w 752188"/>
                  <a:gd name="connsiteY35" fmla="*/ 973325 h 1215533"/>
                  <a:gd name="connsiteX36" fmla="*/ 104532 w 752188"/>
                  <a:gd name="connsiteY36" fmla="*/ 929982 h 1215533"/>
                  <a:gd name="connsiteX37" fmla="*/ 101983 w 752188"/>
                  <a:gd name="connsiteY37" fmla="*/ 907037 h 1215533"/>
                  <a:gd name="connsiteX38" fmla="*/ 89235 w 752188"/>
                  <a:gd name="connsiteY38" fmla="*/ 873893 h 1215533"/>
                  <a:gd name="connsiteX39" fmla="*/ 96884 w 752188"/>
                  <a:gd name="connsiteY39" fmla="*/ 840748 h 1215533"/>
                  <a:gd name="connsiteX40" fmla="*/ 63739 w 752188"/>
                  <a:gd name="connsiteY40" fmla="*/ 797405 h 1215533"/>
                  <a:gd name="connsiteX41" fmla="*/ 53541 w 752188"/>
                  <a:gd name="connsiteY41" fmla="*/ 802505 h 1215533"/>
                  <a:gd name="connsiteX42" fmla="*/ 22946 w 752188"/>
                  <a:gd name="connsiteY42" fmla="*/ 797405 h 1215533"/>
                  <a:gd name="connsiteX43" fmla="*/ 25496 w 752188"/>
                  <a:gd name="connsiteY43" fmla="*/ 754063 h 1215533"/>
                  <a:gd name="connsiteX44" fmla="*/ 22946 w 752188"/>
                  <a:gd name="connsiteY44" fmla="*/ 731117 h 1215533"/>
                  <a:gd name="connsiteX45" fmla="*/ 0 w 752188"/>
                  <a:gd name="connsiteY45" fmla="*/ 726017 h 1215533"/>
                  <a:gd name="connsiteX46" fmla="*/ 0 w 752188"/>
                  <a:gd name="connsiteY46" fmla="*/ 697973 h 1215533"/>
                  <a:gd name="connsiteX47" fmla="*/ 5099 w 752188"/>
                  <a:gd name="connsiteY47" fmla="*/ 664828 h 1215533"/>
                  <a:gd name="connsiteX48" fmla="*/ 30595 w 752188"/>
                  <a:gd name="connsiteY48" fmla="*/ 629135 h 1215533"/>
                  <a:gd name="connsiteX49" fmla="*/ 35694 w 752188"/>
                  <a:gd name="connsiteY49" fmla="*/ 595990 h 1215533"/>
                  <a:gd name="connsiteX50" fmla="*/ 38243 w 752188"/>
                  <a:gd name="connsiteY50" fmla="*/ 573044 h 1215533"/>
                  <a:gd name="connsiteX51" fmla="*/ 73938 w 752188"/>
                  <a:gd name="connsiteY51" fmla="*/ 555197 h 1215533"/>
                  <a:gd name="connsiteX52" fmla="*/ 132577 w 752188"/>
                  <a:gd name="connsiteY52" fmla="*/ 578144 h 1215533"/>
                  <a:gd name="connsiteX53" fmla="*/ 163172 w 752188"/>
                  <a:gd name="connsiteY53" fmla="*/ 580693 h 1215533"/>
                  <a:gd name="connsiteX54" fmla="*/ 181019 w 752188"/>
                  <a:gd name="connsiteY54" fmla="*/ 601089 h 1215533"/>
                  <a:gd name="connsiteX55" fmla="*/ 193767 w 752188"/>
                  <a:gd name="connsiteY55" fmla="*/ 565395 h 1215533"/>
                  <a:gd name="connsiteX56" fmla="*/ 244758 w 752188"/>
                  <a:gd name="connsiteY56" fmla="*/ 570495 h 1215533"/>
                  <a:gd name="connsiteX57" fmla="*/ 260056 w 752188"/>
                  <a:gd name="connsiteY57" fmla="*/ 555197 h 1215533"/>
                  <a:gd name="connsiteX58" fmla="*/ 267705 w 752188"/>
                  <a:gd name="connsiteY58" fmla="*/ 562846 h 1215533"/>
                  <a:gd name="connsiteX59" fmla="*/ 295749 w 752188"/>
                  <a:gd name="connsiteY59" fmla="*/ 552647 h 1215533"/>
                  <a:gd name="connsiteX60" fmla="*/ 303398 w 752188"/>
                  <a:gd name="connsiteY60" fmla="*/ 565395 h 1215533"/>
                  <a:gd name="connsiteX61" fmla="*/ 333993 w 752188"/>
                  <a:gd name="connsiteY61" fmla="*/ 560296 h 1215533"/>
                  <a:gd name="connsiteX62" fmla="*/ 341642 w 752188"/>
                  <a:gd name="connsiteY62" fmla="*/ 555197 h 1215533"/>
                  <a:gd name="connsiteX63" fmla="*/ 367137 w 752188"/>
                  <a:gd name="connsiteY63" fmla="*/ 552647 h 1215533"/>
                  <a:gd name="connsiteX64" fmla="*/ 384984 w 752188"/>
                  <a:gd name="connsiteY64" fmla="*/ 539900 h 1215533"/>
                  <a:gd name="connsiteX65" fmla="*/ 397732 w 752188"/>
                  <a:gd name="connsiteY65" fmla="*/ 539900 h 1215533"/>
                  <a:gd name="connsiteX66" fmla="*/ 410480 w 752188"/>
                  <a:gd name="connsiteY66" fmla="*/ 552647 h 1215533"/>
                  <a:gd name="connsiteX67" fmla="*/ 420678 w 752188"/>
                  <a:gd name="connsiteY67" fmla="*/ 550098 h 1215533"/>
                  <a:gd name="connsiteX68" fmla="*/ 420678 w 752188"/>
                  <a:gd name="connsiteY68" fmla="*/ 506756 h 1215533"/>
                  <a:gd name="connsiteX69" fmla="*/ 443624 w 752188"/>
                  <a:gd name="connsiteY69" fmla="*/ 501656 h 1215533"/>
                  <a:gd name="connsiteX70" fmla="*/ 443624 w 752188"/>
                  <a:gd name="connsiteY70" fmla="*/ 460863 h 1215533"/>
                  <a:gd name="connsiteX71" fmla="*/ 425777 w 752188"/>
                  <a:gd name="connsiteY71" fmla="*/ 432818 h 1215533"/>
                  <a:gd name="connsiteX72" fmla="*/ 397732 w 752188"/>
                  <a:gd name="connsiteY72" fmla="*/ 417521 h 1215533"/>
                  <a:gd name="connsiteX73" fmla="*/ 410480 w 752188"/>
                  <a:gd name="connsiteY73" fmla="*/ 404773 h 1215533"/>
                  <a:gd name="connsiteX74" fmla="*/ 400282 w 752188"/>
                  <a:gd name="connsiteY74" fmla="*/ 392025 h 1215533"/>
                  <a:gd name="connsiteX75" fmla="*/ 372236 w 752188"/>
                  <a:gd name="connsiteY75" fmla="*/ 384377 h 1215533"/>
                  <a:gd name="connsiteX76" fmla="*/ 384984 w 752188"/>
                  <a:gd name="connsiteY76" fmla="*/ 371629 h 1215533"/>
                  <a:gd name="connsiteX77" fmla="*/ 384984 w 752188"/>
                  <a:gd name="connsiteY77" fmla="*/ 351232 h 1215533"/>
                  <a:gd name="connsiteX78" fmla="*/ 359489 w 752188"/>
                  <a:gd name="connsiteY78" fmla="*/ 353782 h 1215533"/>
                  <a:gd name="connsiteX79" fmla="*/ 369687 w 752188"/>
                  <a:gd name="connsiteY79" fmla="*/ 290043 h 1215533"/>
                  <a:gd name="connsiteX80" fmla="*/ 392633 w 752188"/>
                  <a:gd name="connsiteY80" fmla="*/ 279845 h 1215533"/>
                  <a:gd name="connsiteX81" fmla="*/ 380654 w 752188"/>
                  <a:gd name="connsiteY81" fmla="*/ 260978 h 1215533"/>
                  <a:gd name="connsiteX82" fmla="*/ 384474 w 752188"/>
                  <a:gd name="connsiteY82" fmla="*/ 260468 h 1215533"/>
                  <a:gd name="connsiteX83" fmla="*/ 402831 w 752188"/>
                  <a:gd name="connsiteY83" fmla="*/ 223754 h 1215533"/>
                  <a:gd name="connsiteX84" fmla="*/ 402831 w 752188"/>
                  <a:gd name="connsiteY84" fmla="*/ 199278 h 1215533"/>
                  <a:gd name="connsiteX85" fmla="*/ 396712 w 752188"/>
                  <a:gd name="connsiteY85" fmla="*/ 180922 h 1215533"/>
                  <a:gd name="connsiteX86" fmla="*/ 417109 w 752188"/>
                  <a:gd name="connsiteY86" fmla="*/ 172763 h 1215533"/>
                  <a:gd name="connsiteX87" fmla="*/ 464021 w 752188"/>
                  <a:gd name="connsiteY87" fmla="*/ 99336 h 1215533"/>
                  <a:gd name="connsiteX88" fmla="*/ 451783 w 752188"/>
                  <a:gd name="connsiteY88" fmla="*/ 80979 h 1215533"/>
                  <a:gd name="connsiteX89" fmla="*/ 435466 w 752188"/>
                  <a:gd name="connsiteY89" fmla="*/ 74860 h 1215533"/>
                  <a:gd name="connsiteX90" fmla="*/ 417109 w 752188"/>
                  <a:gd name="connsiteY90" fmla="*/ 46305 h 1215533"/>
                  <a:gd name="connsiteX91" fmla="*/ 418344 w 752188"/>
                  <a:gd name="connsiteY91" fmla="*/ 42694 h 1215533"/>
                  <a:gd name="connsiteX92" fmla="*/ 443624 w 752188"/>
                  <a:gd name="connsiteY92" fmla="*/ 46305 h 1215533"/>
                  <a:gd name="connsiteX93" fmla="*/ 459941 w 752188"/>
                  <a:gd name="connsiteY93" fmla="*/ 23869 h 1215533"/>
                  <a:gd name="connsiteX94" fmla="*/ 454433 w 752188"/>
                  <a:gd name="connsiteY94" fmla="*/ 0 h 1215533"/>
                  <a:gd name="connsiteX95" fmla="*/ 478575 w 752188"/>
                  <a:gd name="connsiteY95" fmla="*/ 0 h 1215533"/>
                  <a:gd name="connsiteX96" fmla="*/ 488496 w 752188"/>
                  <a:gd name="connsiteY96" fmla="*/ 5512 h 1215533"/>
                  <a:gd name="connsiteX97" fmla="*/ 494008 w 752188"/>
                  <a:gd name="connsiteY97" fmla="*/ 0 h 1215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</a:cxnLst>
                <a:rect l="l" t="t" r="r" b="b"/>
                <a:pathLst>
                  <a:path w="752188" h="1215533">
                    <a:moveTo>
                      <a:pt x="752188" y="1107349"/>
                    </a:moveTo>
                    <a:lnTo>
                      <a:pt x="731725" y="1098254"/>
                    </a:lnTo>
                    <a:lnTo>
                      <a:pt x="726626" y="1072758"/>
                    </a:lnTo>
                    <a:lnTo>
                      <a:pt x="678184" y="1049812"/>
                    </a:lnTo>
                    <a:lnTo>
                      <a:pt x="660337" y="1060010"/>
                    </a:lnTo>
                    <a:lnTo>
                      <a:pt x="647589" y="1052361"/>
                    </a:lnTo>
                    <a:lnTo>
                      <a:pt x="637391" y="1049812"/>
                    </a:lnTo>
                    <a:lnTo>
                      <a:pt x="642490" y="1019217"/>
                    </a:lnTo>
                    <a:lnTo>
                      <a:pt x="616994" y="1014118"/>
                    </a:lnTo>
                    <a:lnTo>
                      <a:pt x="622094" y="988622"/>
                    </a:lnTo>
                    <a:lnTo>
                      <a:pt x="571102" y="950379"/>
                    </a:lnTo>
                    <a:lnTo>
                      <a:pt x="568552" y="932532"/>
                    </a:lnTo>
                    <a:lnTo>
                      <a:pt x="555805" y="937631"/>
                    </a:lnTo>
                    <a:lnTo>
                      <a:pt x="553256" y="952929"/>
                    </a:lnTo>
                    <a:lnTo>
                      <a:pt x="522661" y="973325"/>
                    </a:lnTo>
                    <a:lnTo>
                      <a:pt x="494615" y="978424"/>
                    </a:lnTo>
                    <a:lnTo>
                      <a:pt x="438525" y="996271"/>
                    </a:lnTo>
                    <a:lnTo>
                      <a:pt x="400282" y="993722"/>
                    </a:lnTo>
                    <a:lnTo>
                      <a:pt x="328894" y="1108452"/>
                    </a:lnTo>
                    <a:lnTo>
                      <a:pt x="318696" y="1215533"/>
                    </a:lnTo>
                    <a:lnTo>
                      <a:pt x="295749" y="1205335"/>
                    </a:lnTo>
                    <a:lnTo>
                      <a:pt x="272803" y="1207885"/>
                    </a:lnTo>
                    <a:lnTo>
                      <a:pt x="260056" y="1190038"/>
                    </a:lnTo>
                    <a:lnTo>
                      <a:pt x="232010" y="1149245"/>
                    </a:lnTo>
                    <a:lnTo>
                      <a:pt x="216713" y="1113551"/>
                    </a:lnTo>
                    <a:lnTo>
                      <a:pt x="193767" y="1098254"/>
                    </a:lnTo>
                    <a:lnTo>
                      <a:pt x="168271" y="1121200"/>
                    </a:lnTo>
                    <a:lnTo>
                      <a:pt x="132577" y="1123749"/>
                    </a:lnTo>
                    <a:lnTo>
                      <a:pt x="104532" y="1136497"/>
                    </a:lnTo>
                    <a:lnTo>
                      <a:pt x="81586" y="1113551"/>
                    </a:lnTo>
                    <a:lnTo>
                      <a:pt x="81586" y="1100803"/>
                    </a:lnTo>
                    <a:lnTo>
                      <a:pt x="89235" y="1085506"/>
                    </a:lnTo>
                    <a:lnTo>
                      <a:pt x="91784" y="1062559"/>
                    </a:lnTo>
                    <a:lnTo>
                      <a:pt x="104532" y="1011568"/>
                    </a:lnTo>
                    <a:lnTo>
                      <a:pt x="107082" y="991172"/>
                    </a:lnTo>
                    <a:lnTo>
                      <a:pt x="135127" y="973325"/>
                    </a:lnTo>
                    <a:lnTo>
                      <a:pt x="104532" y="929982"/>
                    </a:lnTo>
                    <a:lnTo>
                      <a:pt x="101983" y="907037"/>
                    </a:lnTo>
                    <a:lnTo>
                      <a:pt x="89235" y="873893"/>
                    </a:lnTo>
                    <a:lnTo>
                      <a:pt x="96884" y="840748"/>
                    </a:lnTo>
                    <a:lnTo>
                      <a:pt x="63739" y="797405"/>
                    </a:lnTo>
                    <a:lnTo>
                      <a:pt x="53541" y="802505"/>
                    </a:lnTo>
                    <a:lnTo>
                      <a:pt x="22946" y="797405"/>
                    </a:lnTo>
                    <a:lnTo>
                      <a:pt x="25496" y="754063"/>
                    </a:lnTo>
                    <a:lnTo>
                      <a:pt x="22946" y="731117"/>
                    </a:lnTo>
                    <a:lnTo>
                      <a:pt x="0" y="726017"/>
                    </a:lnTo>
                    <a:lnTo>
                      <a:pt x="0" y="697973"/>
                    </a:lnTo>
                    <a:lnTo>
                      <a:pt x="5099" y="664828"/>
                    </a:lnTo>
                    <a:lnTo>
                      <a:pt x="30595" y="629135"/>
                    </a:lnTo>
                    <a:lnTo>
                      <a:pt x="35694" y="595990"/>
                    </a:lnTo>
                    <a:lnTo>
                      <a:pt x="38243" y="573044"/>
                    </a:lnTo>
                    <a:lnTo>
                      <a:pt x="73938" y="555197"/>
                    </a:lnTo>
                    <a:lnTo>
                      <a:pt x="132577" y="578144"/>
                    </a:lnTo>
                    <a:lnTo>
                      <a:pt x="163172" y="580693"/>
                    </a:lnTo>
                    <a:lnTo>
                      <a:pt x="181019" y="601089"/>
                    </a:lnTo>
                    <a:lnTo>
                      <a:pt x="193767" y="565395"/>
                    </a:lnTo>
                    <a:lnTo>
                      <a:pt x="244758" y="570495"/>
                    </a:lnTo>
                    <a:lnTo>
                      <a:pt x="260056" y="555197"/>
                    </a:lnTo>
                    <a:lnTo>
                      <a:pt x="267705" y="562846"/>
                    </a:lnTo>
                    <a:lnTo>
                      <a:pt x="295749" y="552647"/>
                    </a:lnTo>
                    <a:lnTo>
                      <a:pt x="303398" y="565395"/>
                    </a:lnTo>
                    <a:lnTo>
                      <a:pt x="333993" y="560296"/>
                    </a:lnTo>
                    <a:lnTo>
                      <a:pt x="341642" y="555197"/>
                    </a:lnTo>
                    <a:lnTo>
                      <a:pt x="367137" y="552647"/>
                    </a:lnTo>
                    <a:lnTo>
                      <a:pt x="384984" y="539900"/>
                    </a:lnTo>
                    <a:lnTo>
                      <a:pt x="397732" y="539900"/>
                    </a:lnTo>
                    <a:lnTo>
                      <a:pt x="410480" y="552647"/>
                    </a:lnTo>
                    <a:lnTo>
                      <a:pt x="420678" y="550098"/>
                    </a:lnTo>
                    <a:lnTo>
                      <a:pt x="420678" y="506756"/>
                    </a:lnTo>
                    <a:lnTo>
                      <a:pt x="443624" y="501656"/>
                    </a:lnTo>
                    <a:lnTo>
                      <a:pt x="443624" y="460863"/>
                    </a:lnTo>
                    <a:lnTo>
                      <a:pt x="425777" y="432818"/>
                    </a:lnTo>
                    <a:lnTo>
                      <a:pt x="397732" y="417521"/>
                    </a:lnTo>
                    <a:lnTo>
                      <a:pt x="410480" y="404773"/>
                    </a:lnTo>
                    <a:lnTo>
                      <a:pt x="400282" y="392025"/>
                    </a:lnTo>
                    <a:lnTo>
                      <a:pt x="372236" y="384377"/>
                    </a:lnTo>
                    <a:lnTo>
                      <a:pt x="384984" y="371629"/>
                    </a:lnTo>
                    <a:lnTo>
                      <a:pt x="384984" y="351232"/>
                    </a:lnTo>
                    <a:lnTo>
                      <a:pt x="359489" y="353782"/>
                    </a:lnTo>
                    <a:lnTo>
                      <a:pt x="369687" y="290043"/>
                    </a:lnTo>
                    <a:lnTo>
                      <a:pt x="392633" y="279845"/>
                    </a:lnTo>
                    <a:lnTo>
                      <a:pt x="380654" y="260978"/>
                    </a:lnTo>
                    <a:lnTo>
                      <a:pt x="384474" y="260468"/>
                    </a:lnTo>
                    <a:lnTo>
                      <a:pt x="402831" y="223754"/>
                    </a:lnTo>
                    <a:lnTo>
                      <a:pt x="402831" y="199278"/>
                    </a:lnTo>
                    <a:lnTo>
                      <a:pt x="396712" y="180922"/>
                    </a:lnTo>
                    <a:lnTo>
                      <a:pt x="417109" y="172763"/>
                    </a:lnTo>
                    <a:lnTo>
                      <a:pt x="464021" y="99336"/>
                    </a:lnTo>
                    <a:lnTo>
                      <a:pt x="451783" y="80979"/>
                    </a:lnTo>
                    <a:lnTo>
                      <a:pt x="435466" y="74860"/>
                    </a:lnTo>
                    <a:lnTo>
                      <a:pt x="417109" y="46305"/>
                    </a:lnTo>
                    <a:lnTo>
                      <a:pt x="418344" y="42694"/>
                    </a:lnTo>
                    <a:lnTo>
                      <a:pt x="443624" y="46305"/>
                    </a:lnTo>
                    <a:lnTo>
                      <a:pt x="459941" y="23869"/>
                    </a:lnTo>
                    <a:lnTo>
                      <a:pt x="454433" y="0"/>
                    </a:lnTo>
                    <a:lnTo>
                      <a:pt x="478575" y="0"/>
                    </a:lnTo>
                    <a:lnTo>
                      <a:pt x="488496" y="5512"/>
                    </a:lnTo>
                    <a:lnTo>
                      <a:pt x="494008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8AF4F611-E036-695C-799F-E487AECD800B}"/>
                </a:ext>
              </a:extLst>
            </p:cNvPr>
            <p:cNvGrpSpPr/>
            <p:nvPr/>
          </p:nvGrpSpPr>
          <p:grpSpPr>
            <a:xfrm>
              <a:off x="4239751" y="1126088"/>
              <a:ext cx="1477709" cy="1818770"/>
              <a:chOff x="1298431" y="1126088"/>
              <a:chExt cx="1477709" cy="1818770"/>
            </a:xfrm>
          </p:grpSpPr>
          <p:sp>
            <p:nvSpPr>
              <p:cNvPr id="251" name="正方形/長方形 250">
                <a:extLst>
                  <a:ext uri="{FF2B5EF4-FFF2-40B4-BE49-F238E27FC236}">
                    <a16:creationId xmlns:a16="http://schemas.microsoft.com/office/drawing/2014/main" id="{253BB246-B23B-4626-EC67-954B21E04D22}"/>
                  </a:ext>
                </a:extLst>
              </p:cNvPr>
              <p:cNvSpPr/>
              <p:nvPr/>
            </p:nvSpPr>
            <p:spPr>
              <a:xfrm>
                <a:off x="1298431" y="2008870"/>
                <a:ext cx="233270" cy="1332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兵庫</a:t>
                </a:r>
              </a:p>
            </p:txBody>
          </p:sp>
          <p:sp>
            <p:nvSpPr>
              <p:cNvPr id="252" name="正方形/長方形 251">
                <a:extLst>
                  <a:ext uri="{FF2B5EF4-FFF2-40B4-BE49-F238E27FC236}">
                    <a16:creationId xmlns:a16="http://schemas.microsoft.com/office/drawing/2014/main" id="{D3096896-26C5-7D33-D51A-FF896E574092}"/>
                  </a:ext>
                </a:extLst>
              </p:cNvPr>
              <p:cNvSpPr/>
              <p:nvPr/>
            </p:nvSpPr>
            <p:spPr>
              <a:xfrm>
                <a:off x="2541850" y="1126088"/>
                <a:ext cx="233270" cy="1332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福井</a:t>
                </a:r>
              </a:p>
            </p:txBody>
          </p:sp>
          <p:sp>
            <p:nvSpPr>
              <p:cNvPr id="253" name="正方形/長方形 252">
                <a:extLst>
                  <a:ext uri="{FF2B5EF4-FFF2-40B4-BE49-F238E27FC236}">
                    <a16:creationId xmlns:a16="http://schemas.microsoft.com/office/drawing/2014/main" id="{D0700F7D-001C-9DE0-FDF7-7A47023A981C}"/>
                  </a:ext>
                </a:extLst>
              </p:cNvPr>
              <p:cNvSpPr/>
              <p:nvPr/>
            </p:nvSpPr>
            <p:spPr>
              <a:xfrm>
                <a:off x="2360927" y="1914140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滋賀</a:t>
                </a:r>
              </a:p>
            </p:txBody>
          </p:sp>
          <p:sp>
            <p:nvSpPr>
              <p:cNvPr id="254" name="正方形/長方形 253">
                <a:extLst>
                  <a:ext uri="{FF2B5EF4-FFF2-40B4-BE49-F238E27FC236}">
                    <a16:creationId xmlns:a16="http://schemas.microsoft.com/office/drawing/2014/main" id="{31B166D9-8DE8-7159-B907-A0D26F5F935F}"/>
                  </a:ext>
                </a:extLst>
              </p:cNvPr>
              <p:cNvSpPr/>
              <p:nvPr/>
            </p:nvSpPr>
            <p:spPr>
              <a:xfrm rot="20894002">
                <a:off x="2659505" y="2533483"/>
                <a:ext cx="116635" cy="26659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三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重</a:t>
                </a:r>
              </a:p>
            </p:txBody>
          </p:sp>
          <p:sp>
            <p:nvSpPr>
              <p:cNvPr id="255" name="正方形/長方形 254">
                <a:extLst>
                  <a:ext uri="{FF2B5EF4-FFF2-40B4-BE49-F238E27FC236}">
                    <a16:creationId xmlns:a16="http://schemas.microsoft.com/office/drawing/2014/main" id="{C62CC05D-7B52-FCC3-9468-39DAE3A0CFC0}"/>
                  </a:ext>
                </a:extLst>
              </p:cNvPr>
              <p:cNvSpPr/>
              <p:nvPr/>
            </p:nvSpPr>
            <p:spPr>
              <a:xfrm>
                <a:off x="2229204" y="2678263"/>
                <a:ext cx="116635" cy="26659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奈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良</a:t>
                </a:r>
              </a:p>
            </p:txBody>
          </p:sp>
          <p:sp>
            <p:nvSpPr>
              <p:cNvPr id="256" name="正方形/長方形 255">
                <a:extLst>
                  <a:ext uri="{FF2B5EF4-FFF2-40B4-BE49-F238E27FC236}">
                    <a16:creationId xmlns:a16="http://schemas.microsoft.com/office/drawing/2014/main" id="{B4936DF4-421A-D227-7EAE-BA516174D8BB}"/>
                  </a:ext>
                </a:extLst>
              </p:cNvPr>
              <p:cNvSpPr/>
              <p:nvPr/>
            </p:nvSpPr>
            <p:spPr>
              <a:xfrm rot="594335">
                <a:off x="1960685" y="2457330"/>
                <a:ext cx="116635" cy="26659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阪</a:t>
                </a:r>
              </a:p>
            </p:txBody>
          </p:sp>
          <p:sp>
            <p:nvSpPr>
              <p:cNvPr id="257" name="正方形/長方形 256">
                <a:extLst>
                  <a:ext uri="{FF2B5EF4-FFF2-40B4-BE49-F238E27FC236}">
                    <a16:creationId xmlns:a16="http://schemas.microsoft.com/office/drawing/2014/main" id="{A22B1EA9-A10F-8382-A7F9-CB9BF5CB8162}"/>
                  </a:ext>
                </a:extLst>
              </p:cNvPr>
              <p:cNvSpPr/>
              <p:nvPr/>
            </p:nvSpPr>
            <p:spPr>
              <a:xfrm rot="18900000">
                <a:off x="1832982" y="1753118"/>
                <a:ext cx="246221" cy="42319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vert="eaVert"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京都</a:t>
                </a:r>
              </a:p>
            </p:txBody>
          </p:sp>
        </p:grpSp>
      </p:grpSp>
      <p:grpSp>
        <p:nvGrpSpPr>
          <p:cNvPr id="332" name="グループ化 331">
            <a:extLst>
              <a:ext uri="{FF2B5EF4-FFF2-40B4-BE49-F238E27FC236}">
                <a16:creationId xmlns:a16="http://schemas.microsoft.com/office/drawing/2014/main" id="{3E72169E-9C65-D75C-E108-4FD57E3B1466}"/>
              </a:ext>
            </a:extLst>
          </p:cNvPr>
          <p:cNvGrpSpPr/>
          <p:nvPr/>
        </p:nvGrpSpPr>
        <p:grpSpPr>
          <a:xfrm>
            <a:off x="6574069" y="833736"/>
            <a:ext cx="2696971" cy="2717223"/>
            <a:chOff x="6574069" y="833736"/>
            <a:chExt cx="2696971" cy="2717223"/>
          </a:xfrm>
        </p:grpSpPr>
        <p:grpSp>
          <p:nvGrpSpPr>
            <p:cNvPr id="258" name="グループ化 257">
              <a:extLst>
                <a:ext uri="{FF2B5EF4-FFF2-40B4-BE49-F238E27FC236}">
                  <a16:creationId xmlns:a16="http://schemas.microsoft.com/office/drawing/2014/main" id="{10712C9A-D45B-F159-49AD-923201A92838}"/>
                </a:ext>
              </a:extLst>
            </p:cNvPr>
            <p:cNvGrpSpPr/>
            <p:nvPr/>
          </p:nvGrpSpPr>
          <p:grpSpPr>
            <a:xfrm>
              <a:off x="6574069" y="833736"/>
              <a:ext cx="2696971" cy="2717223"/>
              <a:chOff x="676189" y="833736"/>
              <a:chExt cx="2696971" cy="2717223"/>
            </a:xfrm>
            <a:solidFill>
              <a:schemeClr val="bg1">
                <a:lumMod val="65000"/>
              </a:schemeClr>
            </a:solidFill>
          </p:grpSpPr>
          <p:sp>
            <p:nvSpPr>
              <p:cNvPr id="259" name="正方形/長方形 258">
                <a:extLst>
                  <a:ext uri="{FF2B5EF4-FFF2-40B4-BE49-F238E27FC236}">
                    <a16:creationId xmlns:a16="http://schemas.microsoft.com/office/drawing/2014/main" id="{2E071388-B052-7B77-ECE7-5D6E3E5772FA}"/>
                  </a:ext>
                </a:extLst>
              </p:cNvPr>
              <p:cNvSpPr/>
              <p:nvPr/>
            </p:nvSpPr>
            <p:spPr>
              <a:xfrm>
                <a:off x="2993816" y="833736"/>
                <a:ext cx="300626" cy="109239"/>
              </a:xfrm>
              <a:prstGeom prst="rect">
                <a:avLst/>
              </a:prstGeom>
              <a:grpFill/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4CDB358B-B022-E1E3-E749-061BD94FBC0D}"/>
                  </a:ext>
                </a:extLst>
              </p:cNvPr>
              <p:cNvGrpSpPr/>
              <p:nvPr/>
            </p:nvGrpSpPr>
            <p:grpSpPr>
              <a:xfrm>
                <a:off x="676189" y="833736"/>
                <a:ext cx="2461831" cy="2717223"/>
                <a:chOff x="676189" y="833736"/>
                <a:chExt cx="2461831" cy="2717223"/>
              </a:xfrm>
              <a:grpFill/>
            </p:grpSpPr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12D985CD-351B-8C2B-0457-C119B6FCAE4F}"/>
                    </a:ext>
                  </a:extLst>
                </p:cNvPr>
                <p:cNvSpPr/>
                <p:nvPr/>
              </p:nvSpPr>
              <p:spPr>
                <a:xfrm>
                  <a:off x="1288399" y="2578728"/>
                  <a:ext cx="303399" cy="415579"/>
                </a:xfrm>
                <a:custGeom>
                  <a:avLst/>
                  <a:gdLst>
                    <a:gd name="connsiteX0" fmla="*/ 1066800 w 1133475"/>
                    <a:gd name="connsiteY0" fmla="*/ 0 h 1552575"/>
                    <a:gd name="connsiteX1" fmla="*/ 993775 w 1133475"/>
                    <a:gd name="connsiteY1" fmla="*/ 0 h 1552575"/>
                    <a:gd name="connsiteX2" fmla="*/ 885825 w 1133475"/>
                    <a:gd name="connsiteY2" fmla="*/ 174625 h 1552575"/>
                    <a:gd name="connsiteX3" fmla="*/ 781050 w 1133475"/>
                    <a:gd name="connsiteY3" fmla="*/ 273050 h 1552575"/>
                    <a:gd name="connsiteX4" fmla="*/ 695325 w 1133475"/>
                    <a:gd name="connsiteY4" fmla="*/ 288925 h 1552575"/>
                    <a:gd name="connsiteX5" fmla="*/ 558800 w 1133475"/>
                    <a:gd name="connsiteY5" fmla="*/ 511175 h 1552575"/>
                    <a:gd name="connsiteX6" fmla="*/ 485775 w 1133475"/>
                    <a:gd name="connsiteY6" fmla="*/ 520700 h 1552575"/>
                    <a:gd name="connsiteX7" fmla="*/ 419100 w 1133475"/>
                    <a:gd name="connsiteY7" fmla="*/ 600075 h 1552575"/>
                    <a:gd name="connsiteX8" fmla="*/ 165100 w 1133475"/>
                    <a:gd name="connsiteY8" fmla="*/ 1069975 h 1552575"/>
                    <a:gd name="connsiteX9" fmla="*/ 79375 w 1133475"/>
                    <a:gd name="connsiteY9" fmla="*/ 1038225 h 1552575"/>
                    <a:gd name="connsiteX10" fmla="*/ 0 w 1133475"/>
                    <a:gd name="connsiteY10" fmla="*/ 1149350 h 1552575"/>
                    <a:gd name="connsiteX11" fmla="*/ 38100 w 1133475"/>
                    <a:gd name="connsiteY11" fmla="*/ 1254125 h 1552575"/>
                    <a:gd name="connsiteX12" fmla="*/ 38100 w 1133475"/>
                    <a:gd name="connsiteY12" fmla="*/ 1343025 h 1552575"/>
                    <a:gd name="connsiteX13" fmla="*/ 149225 w 1133475"/>
                    <a:gd name="connsiteY13" fmla="*/ 1339850 h 1552575"/>
                    <a:gd name="connsiteX14" fmla="*/ 127000 w 1133475"/>
                    <a:gd name="connsiteY14" fmla="*/ 1435100 h 1552575"/>
                    <a:gd name="connsiteX15" fmla="*/ 219075 w 1133475"/>
                    <a:gd name="connsiteY15" fmla="*/ 1492250 h 1552575"/>
                    <a:gd name="connsiteX16" fmla="*/ 228600 w 1133475"/>
                    <a:gd name="connsiteY16" fmla="*/ 1552575 h 1552575"/>
                    <a:gd name="connsiteX17" fmla="*/ 361950 w 1133475"/>
                    <a:gd name="connsiteY17" fmla="*/ 1501775 h 1552575"/>
                    <a:gd name="connsiteX18" fmla="*/ 434975 w 1133475"/>
                    <a:gd name="connsiteY18" fmla="*/ 1520825 h 1552575"/>
                    <a:gd name="connsiteX19" fmla="*/ 552450 w 1133475"/>
                    <a:gd name="connsiteY19" fmla="*/ 1403350 h 1552575"/>
                    <a:gd name="connsiteX20" fmla="*/ 898525 w 1133475"/>
                    <a:gd name="connsiteY20" fmla="*/ 1263650 h 1552575"/>
                    <a:gd name="connsiteX21" fmla="*/ 869950 w 1133475"/>
                    <a:gd name="connsiteY21" fmla="*/ 1209675 h 1552575"/>
                    <a:gd name="connsiteX22" fmla="*/ 885825 w 1133475"/>
                    <a:gd name="connsiteY22" fmla="*/ 1152525 h 1552575"/>
                    <a:gd name="connsiteX23" fmla="*/ 793750 w 1133475"/>
                    <a:gd name="connsiteY23" fmla="*/ 1085850 h 1552575"/>
                    <a:gd name="connsiteX24" fmla="*/ 790575 w 1133475"/>
                    <a:gd name="connsiteY24" fmla="*/ 996950 h 1552575"/>
                    <a:gd name="connsiteX25" fmla="*/ 714375 w 1133475"/>
                    <a:gd name="connsiteY25" fmla="*/ 917575 h 1552575"/>
                    <a:gd name="connsiteX26" fmla="*/ 733425 w 1133475"/>
                    <a:gd name="connsiteY26" fmla="*/ 876300 h 1552575"/>
                    <a:gd name="connsiteX27" fmla="*/ 717550 w 1133475"/>
                    <a:gd name="connsiteY27" fmla="*/ 825500 h 1552575"/>
                    <a:gd name="connsiteX28" fmla="*/ 727075 w 1133475"/>
                    <a:gd name="connsiteY28" fmla="*/ 685800 h 1552575"/>
                    <a:gd name="connsiteX29" fmla="*/ 892175 w 1133475"/>
                    <a:gd name="connsiteY29" fmla="*/ 492125 h 1552575"/>
                    <a:gd name="connsiteX30" fmla="*/ 898525 w 1133475"/>
                    <a:gd name="connsiteY30" fmla="*/ 457200 h 1552575"/>
                    <a:gd name="connsiteX31" fmla="*/ 1025525 w 1133475"/>
                    <a:gd name="connsiteY31" fmla="*/ 352425 h 1552575"/>
                    <a:gd name="connsiteX32" fmla="*/ 1044575 w 1133475"/>
                    <a:gd name="connsiteY32" fmla="*/ 209550 h 1552575"/>
                    <a:gd name="connsiteX33" fmla="*/ 1089025 w 1133475"/>
                    <a:gd name="connsiteY33" fmla="*/ 180975 h 1552575"/>
                    <a:gd name="connsiteX34" fmla="*/ 1133475 w 1133475"/>
                    <a:gd name="connsiteY34" fmla="*/ 111125 h 1552575"/>
                    <a:gd name="connsiteX35" fmla="*/ 1066800 w 1133475"/>
                    <a:gd name="connsiteY35" fmla="*/ 0 h 155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33475" h="1552575">
                      <a:moveTo>
                        <a:pt x="1066800" y="0"/>
                      </a:moveTo>
                      <a:lnTo>
                        <a:pt x="993775" y="0"/>
                      </a:lnTo>
                      <a:lnTo>
                        <a:pt x="885825" y="174625"/>
                      </a:lnTo>
                      <a:lnTo>
                        <a:pt x="781050" y="273050"/>
                      </a:lnTo>
                      <a:lnTo>
                        <a:pt x="695325" y="288925"/>
                      </a:lnTo>
                      <a:lnTo>
                        <a:pt x="558800" y="511175"/>
                      </a:lnTo>
                      <a:lnTo>
                        <a:pt x="485775" y="520700"/>
                      </a:lnTo>
                      <a:lnTo>
                        <a:pt x="419100" y="600075"/>
                      </a:lnTo>
                      <a:lnTo>
                        <a:pt x="165100" y="1069975"/>
                      </a:lnTo>
                      <a:lnTo>
                        <a:pt x="79375" y="1038225"/>
                      </a:lnTo>
                      <a:lnTo>
                        <a:pt x="0" y="1149350"/>
                      </a:lnTo>
                      <a:lnTo>
                        <a:pt x="38100" y="1254125"/>
                      </a:lnTo>
                      <a:lnTo>
                        <a:pt x="38100" y="1343025"/>
                      </a:lnTo>
                      <a:lnTo>
                        <a:pt x="149225" y="1339850"/>
                      </a:lnTo>
                      <a:lnTo>
                        <a:pt x="127000" y="1435100"/>
                      </a:lnTo>
                      <a:lnTo>
                        <a:pt x="219075" y="1492250"/>
                      </a:lnTo>
                      <a:lnTo>
                        <a:pt x="228600" y="1552575"/>
                      </a:lnTo>
                      <a:lnTo>
                        <a:pt x="361950" y="1501775"/>
                      </a:lnTo>
                      <a:lnTo>
                        <a:pt x="434975" y="1520825"/>
                      </a:lnTo>
                      <a:lnTo>
                        <a:pt x="552450" y="1403350"/>
                      </a:lnTo>
                      <a:lnTo>
                        <a:pt x="898525" y="1263650"/>
                      </a:lnTo>
                      <a:lnTo>
                        <a:pt x="869950" y="1209675"/>
                      </a:lnTo>
                      <a:lnTo>
                        <a:pt x="885825" y="1152525"/>
                      </a:lnTo>
                      <a:lnTo>
                        <a:pt x="793750" y="1085850"/>
                      </a:lnTo>
                      <a:lnTo>
                        <a:pt x="790575" y="996950"/>
                      </a:lnTo>
                      <a:lnTo>
                        <a:pt x="714375" y="917575"/>
                      </a:lnTo>
                      <a:lnTo>
                        <a:pt x="733425" y="876300"/>
                      </a:lnTo>
                      <a:lnTo>
                        <a:pt x="717550" y="825500"/>
                      </a:lnTo>
                      <a:lnTo>
                        <a:pt x="727075" y="685800"/>
                      </a:lnTo>
                      <a:lnTo>
                        <a:pt x="892175" y="492125"/>
                      </a:lnTo>
                      <a:lnTo>
                        <a:pt x="898525" y="457200"/>
                      </a:lnTo>
                      <a:lnTo>
                        <a:pt x="1025525" y="352425"/>
                      </a:lnTo>
                      <a:lnTo>
                        <a:pt x="1044575" y="209550"/>
                      </a:lnTo>
                      <a:lnTo>
                        <a:pt x="1089025" y="180975"/>
                      </a:lnTo>
                      <a:lnTo>
                        <a:pt x="1133475" y="111125"/>
                      </a:lnTo>
                      <a:lnTo>
                        <a:pt x="1066800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50EF5D34-1CAA-F14F-07C3-097C824BA3FB}"/>
                    </a:ext>
                  </a:extLst>
                </p:cNvPr>
                <p:cNvSpPr/>
                <p:nvPr/>
              </p:nvSpPr>
              <p:spPr>
                <a:xfrm>
                  <a:off x="958657" y="1518112"/>
                  <a:ext cx="989230" cy="1041922"/>
                </a:xfrm>
                <a:custGeom>
                  <a:avLst/>
                  <a:gdLst>
                    <a:gd name="connsiteX0" fmla="*/ 368300 w 3695700"/>
                    <a:gd name="connsiteY0" fmla="*/ 209550 h 3892550"/>
                    <a:gd name="connsiteX1" fmla="*/ 482600 w 3695700"/>
                    <a:gd name="connsiteY1" fmla="*/ 171450 h 3892550"/>
                    <a:gd name="connsiteX2" fmla="*/ 622300 w 3695700"/>
                    <a:gd name="connsiteY2" fmla="*/ 139700 h 3892550"/>
                    <a:gd name="connsiteX3" fmla="*/ 812800 w 3695700"/>
                    <a:gd name="connsiteY3" fmla="*/ 0 h 3892550"/>
                    <a:gd name="connsiteX4" fmla="*/ 895350 w 3695700"/>
                    <a:gd name="connsiteY4" fmla="*/ 0 h 3892550"/>
                    <a:gd name="connsiteX5" fmla="*/ 933450 w 3695700"/>
                    <a:gd name="connsiteY5" fmla="*/ 57150 h 3892550"/>
                    <a:gd name="connsiteX6" fmla="*/ 1016000 w 3695700"/>
                    <a:gd name="connsiteY6" fmla="*/ 31750 h 3892550"/>
                    <a:gd name="connsiteX7" fmla="*/ 1117600 w 3695700"/>
                    <a:gd name="connsiteY7" fmla="*/ 95250 h 3892550"/>
                    <a:gd name="connsiteX8" fmla="*/ 1231900 w 3695700"/>
                    <a:gd name="connsiteY8" fmla="*/ 44450 h 3892550"/>
                    <a:gd name="connsiteX9" fmla="*/ 1346200 w 3695700"/>
                    <a:gd name="connsiteY9" fmla="*/ 44450 h 3892550"/>
                    <a:gd name="connsiteX10" fmla="*/ 1422400 w 3695700"/>
                    <a:gd name="connsiteY10" fmla="*/ 0 h 3892550"/>
                    <a:gd name="connsiteX11" fmla="*/ 1689100 w 3695700"/>
                    <a:gd name="connsiteY11" fmla="*/ 0 h 3892550"/>
                    <a:gd name="connsiteX12" fmla="*/ 1765300 w 3695700"/>
                    <a:gd name="connsiteY12" fmla="*/ 57150 h 3892550"/>
                    <a:gd name="connsiteX13" fmla="*/ 1854200 w 3695700"/>
                    <a:gd name="connsiteY13" fmla="*/ 31750 h 3892550"/>
                    <a:gd name="connsiteX14" fmla="*/ 1898650 w 3695700"/>
                    <a:gd name="connsiteY14" fmla="*/ 177800 h 3892550"/>
                    <a:gd name="connsiteX15" fmla="*/ 1822450 w 3695700"/>
                    <a:gd name="connsiteY15" fmla="*/ 279400 h 3892550"/>
                    <a:gd name="connsiteX16" fmla="*/ 2025650 w 3695700"/>
                    <a:gd name="connsiteY16" fmla="*/ 482600 h 3892550"/>
                    <a:gd name="connsiteX17" fmla="*/ 2019300 w 3695700"/>
                    <a:gd name="connsiteY17" fmla="*/ 558800 h 3892550"/>
                    <a:gd name="connsiteX18" fmla="*/ 2063750 w 3695700"/>
                    <a:gd name="connsiteY18" fmla="*/ 603250 h 3892550"/>
                    <a:gd name="connsiteX19" fmla="*/ 2279650 w 3695700"/>
                    <a:gd name="connsiteY19" fmla="*/ 488950 h 3892550"/>
                    <a:gd name="connsiteX20" fmla="*/ 2374900 w 3695700"/>
                    <a:gd name="connsiteY20" fmla="*/ 482600 h 3892550"/>
                    <a:gd name="connsiteX21" fmla="*/ 2419350 w 3695700"/>
                    <a:gd name="connsiteY21" fmla="*/ 571500 h 3892550"/>
                    <a:gd name="connsiteX22" fmla="*/ 2368550 w 3695700"/>
                    <a:gd name="connsiteY22" fmla="*/ 622300 h 3892550"/>
                    <a:gd name="connsiteX23" fmla="*/ 2393950 w 3695700"/>
                    <a:gd name="connsiteY23" fmla="*/ 730250 h 3892550"/>
                    <a:gd name="connsiteX24" fmla="*/ 2451100 w 3695700"/>
                    <a:gd name="connsiteY24" fmla="*/ 812800 h 3892550"/>
                    <a:gd name="connsiteX25" fmla="*/ 2432050 w 3695700"/>
                    <a:gd name="connsiteY25" fmla="*/ 977900 h 3892550"/>
                    <a:gd name="connsiteX26" fmla="*/ 2362200 w 3695700"/>
                    <a:gd name="connsiteY26" fmla="*/ 977900 h 3892550"/>
                    <a:gd name="connsiteX27" fmla="*/ 2260600 w 3695700"/>
                    <a:gd name="connsiteY27" fmla="*/ 1060450 h 3892550"/>
                    <a:gd name="connsiteX28" fmla="*/ 2241550 w 3695700"/>
                    <a:gd name="connsiteY28" fmla="*/ 1028700 h 3892550"/>
                    <a:gd name="connsiteX29" fmla="*/ 2101850 w 3695700"/>
                    <a:gd name="connsiteY29" fmla="*/ 946150 h 3892550"/>
                    <a:gd name="connsiteX30" fmla="*/ 2057400 w 3695700"/>
                    <a:gd name="connsiteY30" fmla="*/ 996950 h 3892550"/>
                    <a:gd name="connsiteX31" fmla="*/ 2044700 w 3695700"/>
                    <a:gd name="connsiteY31" fmla="*/ 1168400 h 3892550"/>
                    <a:gd name="connsiteX32" fmla="*/ 2012950 w 3695700"/>
                    <a:gd name="connsiteY32" fmla="*/ 1206500 h 3892550"/>
                    <a:gd name="connsiteX33" fmla="*/ 2051050 w 3695700"/>
                    <a:gd name="connsiteY33" fmla="*/ 1238250 h 3892550"/>
                    <a:gd name="connsiteX34" fmla="*/ 2044700 w 3695700"/>
                    <a:gd name="connsiteY34" fmla="*/ 1339850 h 3892550"/>
                    <a:gd name="connsiteX35" fmla="*/ 2305050 w 3695700"/>
                    <a:gd name="connsiteY35" fmla="*/ 1441450 h 3892550"/>
                    <a:gd name="connsiteX36" fmla="*/ 2336800 w 3695700"/>
                    <a:gd name="connsiteY36" fmla="*/ 1504950 h 3892550"/>
                    <a:gd name="connsiteX37" fmla="*/ 2438400 w 3695700"/>
                    <a:gd name="connsiteY37" fmla="*/ 1504950 h 3892550"/>
                    <a:gd name="connsiteX38" fmla="*/ 2514600 w 3695700"/>
                    <a:gd name="connsiteY38" fmla="*/ 1587500 h 3892550"/>
                    <a:gd name="connsiteX39" fmla="*/ 2622550 w 3695700"/>
                    <a:gd name="connsiteY39" fmla="*/ 1524000 h 3892550"/>
                    <a:gd name="connsiteX40" fmla="*/ 2768600 w 3695700"/>
                    <a:gd name="connsiteY40" fmla="*/ 1524000 h 3892550"/>
                    <a:gd name="connsiteX41" fmla="*/ 2787650 w 3695700"/>
                    <a:gd name="connsiteY41" fmla="*/ 1600200 h 3892550"/>
                    <a:gd name="connsiteX42" fmla="*/ 2736850 w 3695700"/>
                    <a:gd name="connsiteY42" fmla="*/ 1651000 h 3892550"/>
                    <a:gd name="connsiteX43" fmla="*/ 2844800 w 3695700"/>
                    <a:gd name="connsiteY43" fmla="*/ 1689100 h 3892550"/>
                    <a:gd name="connsiteX44" fmla="*/ 2895600 w 3695700"/>
                    <a:gd name="connsiteY44" fmla="*/ 1733550 h 3892550"/>
                    <a:gd name="connsiteX45" fmla="*/ 2857500 w 3695700"/>
                    <a:gd name="connsiteY45" fmla="*/ 1822450 h 3892550"/>
                    <a:gd name="connsiteX46" fmla="*/ 2927350 w 3695700"/>
                    <a:gd name="connsiteY46" fmla="*/ 1892300 h 3892550"/>
                    <a:gd name="connsiteX47" fmla="*/ 2971800 w 3695700"/>
                    <a:gd name="connsiteY47" fmla="*/ 1879600 h 3892550"/>
                    <a:gd name="connsiteX48" fmla="*/ 2990850 w 3695700"/>
                    <a:gd name="connsiteY48" fmla="*/ 1841500 h 3892550"/>
                    <a:gd name="connsiteX49" fmla="*/ 3098800 w 3695700"/>
                    <a:gd name="connsiteY49" fmla="*/ 1835150 h 3892550"/>
                    <a:gd name="connsiteX50" fmla="*/ 3187700 w 3695700"/>
                    <a:gd name="connsiteY50" fmla="*/ 1879600 h 3892550"/>
                    <a:gd name="connsiteX51" fmla="*/ 3124200 w 3695700"/>
                    <a:gd name="connsiteY51" fmla="*/ 1943100 h 3892550"/>
                    <a:gd name="connsiteX52" fmla="*/ 3187700 w 3695700"/>
                    <a:gd name="connsiteY52" fmla="*/ 1962150 h 3892550"/>
                    <a:gd name="connsiteX53" fmla="*/ 3276600 w 3695700"/>
                    <a:gd name="connsiteY53" fmla="*/ 1936750 h 3892550"/>
                    <a:gd name="connsiteX54" fmla="*/ 3276600 w 3695700"/>
                    <a:gd name="connsiteY54" fmla="*/ 1936750 h 3892550"/>
                    <a:gd name="connsiteX55" fmla="*/ 3314700 w 3695700"/>
                    <a:gd name="connsiteY55" fmla="*/ 1987550 h 3892550"/>
                    <a:gd name="connsiteX56" fmla="*/ 3492500 w 3695700"/>
                    <a:gd name="connsiteY56" fmla="*/ 2012950 h 3892550"/>
                    <a:gd name="connsiteX57" fmla="*/ 3473450 w 3695700"/>
                    <a:gd name="connsiteY57" fmla="*/ 2082800 h 3892550"/>
                    <a:gd name="connsiteX58" fmla="*/ 3505200 w 3695700"/>
                    <a:gd name="connsiteY58" fmla="*/ 2184400 h 3892550"/>
                    <a:gd name="connsiteX59" fmla="*/ 3409950 w 3695700"/>
                    <a:gd name="connsiteY59" fmla="*/ 2305050 h 3892550"/>
                    <a:gd name="connsiteX60" fmla="*/ 3340100 w 3695700"/>
                    <a:gd name="connsiteY60" fmla="*/ 2317750 h 3892550"/>
                    <a:gd name="connsiteX61" fmla="*/ 3295650 w 3695700"/>
                    <a:gd name="connsiteY61" fmla="*/ 2368550 h 3892550"/>
                    <a:gd name="connsiteX62" fmla="*/ 3352800 w 3695700"/>
                    <a:gd name="connsiteY62" fmla="*/ 2413000 h 3892550"/>
                    <a:gd name="connsiteX63" fmla="*/ 3378200 w 3695700"/>
                    <a:gd name="connsiteY63" fmla="*/ 2552700 h 3892550"/>
                    <a:gd name="connsiteX64" fmla="*/ 3340100 w 3695700"/>
                    <a:gd name="connsiteY64" fmla="*/ 2609850 h 3892550"/>
                    <a:gd name="connsiteX65" fmla="*/ 3390900 w 3695700"/>
                    <a:gd name="connsiteY65" fmla="*/ 2673350 h 3892550"/>
                    <a:gd name="connsiteX66" fmla="*/ 3454400 w 3695700"/>
                    <a:gd name="connsiteY66" fmla="*/ 2660650 h 3892550"/>
                    <a:gd name="connsiteX67" fmla="*/ 3498850 w 3695700"/>
                    <a:gd name="connsiteY67" fmla="*/ 2705100 h 3892550"/>
                    <a:gd name="connsiteX68" fmla="*/ 3657600 w 3695700"/>
                    <a:gd name="connsiteY68" fmla="*/ 2749550 h 3892550"/>
                    <a:gd name="connsiteX69" fmla="*/ 3695700 w 3695700"/>
                    <a:gd name="connsiteY69" fmla="*/ 2768600 h 3892550"/>
                    <a:gd name="connsiteX70" fmla="*/ 3689350 w 3695700"/>
                    <a:gd name="connsiteY70" fmla="*/ 2813050 h 3892550"/>
                    <a:gd name="connsiteX71" fmla="*/ 3587750 w 3695700"/>
                    <a:gd name="connsiteY71" fmla="*/ 2806700 h 3892550"/>
                    <a:gd name="connsiteX72" fmla="*/ 3549650 w 3695700"/>
                    <a:gd name="connsiteY72" fmla="*/ 2825750 h 3892550"/>
                    <a:gd name="connsiteX73" fmla="*/ 3625850 w 3695700"/>
                    <a:gd name="connsiteY73" fmla="*/ 2927350 h 3892550"/>
                    <a:gd name="connsiteX74" fmla="*/ 3600450 w 3695700"/>
                    <a:gd name="connsiteY74" fmla="*/ 3054350 h 3892550"/>
                    <a:gd name="connsiteX75" fmla="*/ 3581400 w 3695700"/>
                    <a:gd name="connsiteY75" fmla="*/ 3213100 h 3892550"/>
                    <a:gd name="connsiteX76" fmla="*/ 3638550 w 3695700"/>
                    <a:gd name="connsiteY76" fmla="*/ 3302000 h 3892550"/>
                    <a:gd name="connsiteX77" fmla="*/ 3625850 w 3695700"/>
                    <a:gd name="connsiteY77" fmla="*/ 3352800 h 3892550"/>
                    <a:gd name="connsiteX78" fmla="*/ 3676650 w 3695700"/>
                    <a:gd name="connsiteY78" fmla="*/ 3390900 h 3892550"/>
                    <a:gd name="connsiteX79" fmla="*/ 3670300 w 3695700"/>
                    <a:gd name="connsiteY79" fmla="*/ 3505200 h 3892550"/>
                    <a:gd name="connsiteX80" fmla="*/ 3549650 w 3695700"/>
                    <a:gd name="connsiteY80" fmla="*/ 3594100 h 3892550"/>
                    <a:gd name="connsiteX81" fmla="*/ 3409950 w 3695700"/>
                    <a:gd name="connsiteY81" fmla="*/ 3644900 h 3892550"/>
                    <a:gd name="connsiteX82" fmla="*/ 3321050 w 3695700"/>
                    <a:gd name="connsiteY82" fmla="*/ 3568700 h 3892550"/>
                    <a:gd name="connsiteX83" fmla="*/ 3244850 w 3695700"/>
                    <a:gd name="connsiteY83" fmla="*/ 3575050 h 3892550"/>
                    <a:gd name="connsiteX84" fmla="*/ 3181350 w 3695700"/>
                    <a:gd name="connsiteY84" fmla="*/ 3568700 h 3892550"/>
                    <a:gd name="connsiteX85" fmla="*/ 3130550 w 3695700"/>
                    <a:gd name="connsiteY85" fmla="*/ 3606800 h 3892550"/>
                    <a:gd name="connsiteX86" fmla="*/ 3054350 w 3695700"/>
                    <a:gd name="connsiteY86" fmla="*/ 3670300 h 3892550"/>
                    <a:gd name="connsiteX87" fmla="*/ 2990850 w 3695700"/>
                    <a:gd name="connsiteY87" fmla="*/ 3613150 h 3892550"/>
                    <a:gd name="connsiteX88" fmla="*/ 2870200 w 3695700"/>
                    <a:gd name="connsiteY88" fmla="*/ 3695700 h 3892550"/>
                    <a:gd name="connsiteX89" fmla="*/ 2838450 w 3695700"/>
                    <a:gd name="connsiteY89" fmla="*/ 3727450 h 3892550"/>
                    <a:gd name="connsiteX90" fmla="*/ 2838450 w 3695700"/>
                    <a:gd name="connsiteY90" fmla="*/ 3784600 h 3892550"/>
                    <a:gd name="connsiteX91" fmla="*/ 2432050 w 3695700"/>
                    <a:gd name="connsiteY91" fmla="*/ 3892550 h 3892550"/>
                    <a:gd name="connsiteX92" fmla="*/ 2349500 w 3695700"/>
                    <a:gd name="connsiteY92" fmla="*/ 3829050 h 3892550"/>
                    <a:gd name="connsiteX93" fmla="*/ 2184400 w 3695700"/>
                    <a:gd name="connsiteY93" fmla="*/ 3829050 h 3892550"/>
                    <a:gd name="connsiteX94" fmla="*/ 1835150 w 3695700"/>
                    <a:gd name="connsiteY94" fmla="*/ 3575050 h 3892550"/>
                    <a:gd name="connsiteX95" fmla="*/ 1752600 w 3695700"/>
                    <a:gd name="connsiteY95" fmla="*/ 3594100 h 3892550"/>
                    <a:gd name="connsiteX96" fmla="*/ 1682750 w 3695700"/>
                    <a:gd name="connsiteY96" fmla="*/ 3492500 h 3892550"/>
                    <a:gd name="connsiteX97" fmla="*/ 1619250 w 3695700"/>
                    <a:gd name="connsiteY97" fmla="*/ 3454400 h 3892550"/>
                    <a:gd name="connsiteX98" fmla="*/ 1574800 w 3695700"/>
                    <a:gd name="connsiteY98" fmla="*/ 3422650 h 3892550"/>
                    <a:gd name="connsiteX99" fmla="*/ 1530350 w 3695700"/>
                    <a:gd name="connsiteY99" fmla="*/ 3359150 h 3892550"/>
                    <a:gd name="connsiteX100" fmla="*/ 1435100 w 3695700"/>
                    <a:gd name="connsiteY100" fmla="*/ 3346450 h 3892550"/>
                    <a:gd name="connsiteX101" fmla="*/ 1358900 w 3695700"/>
                    <a:gd name="connsiteY101" fmla="*/ 3346450 h 3892550"/>
                    <a:gd name="connsiteX102" fmla="*/ 1333500 w 3695700"/>
                    <a:gd name="connsiteY102" fmla="*/ 3365500 h 3892550"/>
                    <a:gd name="connsiteX103" fmla="*/ 1162050 w 3695700"/>
                    <a:gd name="connsiteY103" fmla="*/ 3340100 h 3892550"/>
                    <a:gd name="connsiteX104" fmla="*/ 1009650 w 3695700"/>
                    <a:gd name="connsiteY104" fmla="*/ 3403600 h 3892550"/>
                    <a:gd name="connsiteX105" fmla="*/ 844550 w 3695700"/>
                    <a:gd name="connsiteY105" fmla="*/ 3327400 h 3892550"/>
                    <a:gd name="connsiteX106" fmla="*/ 787400 w 3695700"/>
                    <a:gd name="connsiteY106" fmla="*/ 3359150 h 3892550"/>
                    <a:gd name="connsiteX107" fmla="*/ 787400 w 3695700"/>
                    <a:gd name="connsiteY107" fmla="*/ 3359150 h 3892550"/>
                    <a:gd name="connsiteX108" fmla="*/ 704850 w 3695700"/>
                    <a:gd name="connsiteY108" fmla="*/ 3359150 h 3892550"/>
                    <a:gd name="connsiteX109" fmla="*/ 666750 w 3695700"/>
                    <a:gd name="connsiteY109" fmla="*/ 3340100 h 3892550"/>
                    <a:gd name="connsiteX110" fmla="*/ 666750 w 3695700"/>
                    <a:gd name="connsiteY110" fmla="*/ 3340100 h 3892550"/>
                    <a:gd name="connsiteX111" fmla="*/ 571500 w 3695700"/>
                    <a:gd name="connsiteY111" fmla="*/ 3365500 h 3892550"/>
                    <a:gd name="connsiteX112" fmla="*/ 552450 w 3695700"/>
                    <a:gd name="connsiteY112" fmla="*/ 3403600 h 3892550"/>
                    <a:gd name="connsiteX113" fmla="*/ 552450 w 3695700"/>
                    <a:gd name="connsiteY113" fmla="*/ 3448050 h 3892550"/>
                    <a:gd name="connsiteX114" fmla="*/ 488950 w 3695700"/>
                    <a:gd name="connsiteY114" fmla="*/ 3486150 h 3892550"/>
                    <a:gd name="connsiteX115" fmla="*/ 400050 w 3695700"/>
                    <a:gd name="connsiteY115" fmla="*/ 3511550 h 3892550"/>
                    <a:gd name="connsiteX116" fmla="*/ 336550 w 3695700"/>
                    <a:gd name="connsiteY116" fmla="*/ 3435350 h 3892550"/>
                    <a:gd name="connsiteX117" fmla="*/ 254000 w 3695700"/>
                    <a:gd name="connsiteY117" fmla="*/ 3486150 h 3892550"/>
                    <a:gd name="connsiteX118" fmla="*/ 203200 w 3695700"/>
                    <a:gd name="connsiteY118" fmla="*/ 3486150 h 3892550"/>
                    <a:gd name="connsiteX119" fmla="*/ 196850 w 3695700"/>
                    <a:gd name="connsiteY119" fmla="*/ 3416300 h 3892550"/>
                    <a:gd name="connsiteX120" fmla="*/ 241300 w 3695700"/>
                    <a:gd name="connsiteY120" fmla="*/ 3365500 h 3892550"/>
                    <a:gd name="connsiteX121" fmla="*/ 184150 w 3695700"/>
                    <a:gd name="connsiteY121" fmla="*/ 3327400 h 3892550"/>
                    <a:gd name="connsiteX122" fmla="*/ 184150 w 3695700"/>
                    <a:gd name="connsiteY122" fmla="*/ 3232150 h 3892550"/>
                    <a:gd name="connsiteX123" fmla="*/ 95250 w 3695700"/>
                    <a:gd name="connsiteY123" fmla="*/ 3143250 h 3892550"/>
                    <a:gd name="connsiteX124" fmla="*/ 44450 w 3695700"/>
                    <a:gd name="connsiteY124" fmla="*/ 3143250 h 3892550"/>
                    <a:gd name="connsiteX125" fmla="*/ 38100 w 3695700"/>
                    <a:gd name="connsiteY125" fmla="*/ 3086100 h 3892550"/>
                    <a:gd name="connsiteX126" fmla="*/ 6350 w 3695700"/>
                    <a:gd name="connsiteY126" fmla="*/ 3054350 h 3892550"/>
                    <a:gd name="connsiteX127" fmla="*/ 12700 w 3695700"/>
                    <a:gd name="connsiteY127" fmla="*/ 2971800 h 3892550"/>
                    <a:gd name="connsiteX128" fmla="*/ 57150 w 3695700"/>
                    <a:gd name="connsiteY128" fmla="*/ 2882900 h 3892550"/>
                    <a:gd name="connsiteX129" fmla="*/ 139700 w 3695700"/>
                    <a:gd name="connsiteY129" fmla="*/ 2857500 h 3892550"/>
                    <a:gd name="connsiteX130" fmla="*/ 63500 w 3695700"/>
                    <a:gd name="connsiteY130" fmla="*/ 2749550 h 3892550"/>
                    <a:gd name="connsiteX131" fmla="*/ 0 w 3695700"/>
                    <a:gd name="connsiteY131" fmla="*/ 2736850 h 3892550"/>
                    <a:gd name="connsiteX132" fmla="*/ 50800 w 3695700"/>
                    <a:gd name="connsiteY132" fmla="*/ 2654300 h 3892550"/>
                    <a:gd name="connsiteX133" fmla="*/ 50800 w 3695700"/>
                    <a:gd name="connsiteY133" fmla="*/ 2565400 h 3892550"/>
                    <a:gd name="connsiteX134" fmla="*/ 101600 w 3695700"/>
                    <a:gd name="connsiteY134" fmla="*/ 2514600 h 3892550"/>
                    <a:gd name="connsiteX135" fmla="*/ 38100 w 3695700"/>
                    <a:gd name="connsiteY135" fmla="*/ 2489200 h 3892550"/>
                    <a:gd name="connsiteX136" fmla="*/ 44450 w 3695700"/>
                    <a:gd name="connsiteY136" fmla="*/ 2444750 h 3892550"/>
                    <a:gd name="connsiteX137" fmla="*/ 44450 w 3695700"/>
                    <a:gd name="connsiteY137" fmla="*/ 2444750 h 3892550"/>
                    <a:gd name="connsiteX138" fmla="*/ 76200 w 3695700"/>
                    <a:gd name="connsiteY138" fmla="*/ 2381250 h 3892550"/>
                    <a:gd name="connsiteX139" fmla="*/ 177800 w 3695700"/>
                    <a:gd name="connsiteY139" fmla="*/ 2336800 h 3892550"/>
                    <a:gd name="connsiteX140" fmla="*/ 203200 w 3695700"/>
                    <a:gd name="connsiteY140" fmla="*/ 2235200 h 3892550"/>
                    <a:gd name="connsiteX141" fmla="*/ 241300 w 3695700"/>
                    <a:gd name="connsiteY141" fmla="*/ 2159000 h 3892550"/>
                    <a:gd name="connsiteX142" fmla="*/ 298450 w 3695700"/>
                    <a:gd name="connsiteY142" fmla="*/ 2139950 h 3892550"/>
                    <a:gd name="connsiteX143" fmla="*/ 336550 w 3695700"/>
                    <a:gd name="connsiteY143" fmla="*/ 2019300 h 3892550"/>
                    <a:gd name="connsiteX144" fmla="*/ 336550 w 3695700"/>
                    <a:gd name="connsiteY144" fmla="*/ 1962150 h 3892550"/>
                    <a:gd name="connsiteX145" fmla="*/ 406400 w 3695700"/>
                    <a:gd name="connsiteY145" fmla="*/ 1911350 h 3892550"/>
                    <a:gd name="connsiteX146" fmla="*/ 476250 w 3695700"/>
                    <a:gd name="connsiteY146" fmla="*/ 1943100 h 3892550"/>
                    <a:gd name="connsiteX147" fmla="*/ 476250 w 3695700"/>
                    <a:gd name="connsiteY147" fmla="*/ 1898650 h 3892550"/>
                    <a:gd name="connsiteX148" fmla="*/ 463550 w 3695700"/>
                    <a:gd name="connsiteY148" fmla="*/ 1866900 h 3892550"/>
                    <a:gd name="connsiteX149" fmla="*/ 469900 w 3695700"/>
                    <a:gd name="connsiteY149" fmla="*/ 1828800 h 3892550"/>
                    <a:gd name="connsiteX150" fmla="*/ 400050 w 3695700"/>
                    <a:gd name="connsiteY150" fmla="*/ 1778000 h 3892550"/>
                    <a:gd name="connsiteX151" fmla="*/ 374650 w 3695700"/>
                    <a:gd name="connsiteY151" fmla="*/ 1695450 h 3892550"/>
                    <a:gd name="connsiteX152" fmla="*/ 469900 w 3695700"/>
                    <a:gd name="connsiteY152" fmla="*/ 1612900 h 3892550"/>
                    <a:gd name="connsiteX153" fmla="*/ 565150 w 3695700"/>
                    <a:gd name="connsiteY153" fmla="*/ 1638300 h 3892550"/>
                    <a:gd name="connsiteX154" fmla="*/ 654050 w 3695700"/>
                    <a:gd name="connsiteY154" fmla="*/ 1587500 h 3892550"/>
                    <a:gd name="connsiteX155" fmla="*/ 787400 w 3695700"/>
                    <a:gd name="connsiteY155" fmla="*/ 1466850 h 3892550"/>
                    <a:gd name="connsiteX156" fmla="*/ 800100 w 3695700"/>
                    <a:gd name="connsiteY156" fmla="*/ 1339850 h 3892550"/>
                    <a:gd name="connsiteX157" fmla="*/ 749300 w 3695700"/>
                    <a:gd name="connsiteY157" fmla="*/ 1308100 h 3892550"/>
                    <a:gd name="connsiteX158" fmla="*/ 787400 w 3695700"/>
                    <a:gd name="connsiteY158" fmla="*/ 1162050 h 3892550"/>
                    <a:gd name="connsiteX159" fmla="*/ 679450 w 3695700"/>
                    <a:gd name="connsiteY159" fmla="*/ 1098550 h 3892550"/>
                    <a:gd name="connsiteX160" fmla="*/ 685800 w 3695700"/>
                    <a:gd name="connsiteY160" fmla="*/ 914400 h 3892550"/>
                    <a:gd name="connsiteX161" fmla="*/ 577850 w 3695700"/>
                    <a:gd name="connsiteY161" fmla="*/ 850900 h 3892550"/>
                    <a:gd name="connsiteX162" fmla="*/ 533400 w 3695700"/>
                    <a:gd name="connsiteY162" fmla="*/ 609600 h 3892550"/>
                    <a:gd name="connsiteX163" fmla="*/ 463550 w 3695700"/>
                    <a:gd name="connsiteY163" fmla="*/ 571500 h 3892550"/>
                    <a:gd name="connsiteX164" fmla="*/ 527050 w 3695700"/>
                    <a:gd name="connsiteY164" fmla="*/ 508000 h 3892550"/>
                    <a:gd name="connsiteX165" fmla="*/ 520700 w 3695700"/>
                    <a:gd name="connsiteY165" fmla="*/ 393700 h 3892550"/>
                    <a:gd name="connsiteX166" fmla="*/ 457200 w 3695700"/>
                    <a:gd name="connsiteY166" fmla="*/ 374650 h 3892550"/>
                    <a:gd name="connsiteX167" fmla="*/ 469900 w 3695700"/>
                    <a:gd name="connsiteY167" fmla="*/ 298450 h 3892550"/>
                    <a:gd name="connsiteX168" fmla="*/ 368300 w 3695700"/>
                    <a:gd name="connsiteY168" fmla="*/ 209550 h 389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3695700" h="3892550">
                      <a:moveTo>
                        <a:pt x="368300" y="209550"/>
                      </a:moveTo>
                      <a:lnTo>
                        <a:pt x="482600" y="171450"/>
                      </a:lnTo>
                      <a:lnTo>
                        <a:pt x="622300" y="139700"/>
                      </a:lnTo>
                      <a:lnTo>
                        <a:pt x="812800" y="0"/>
                      </a:lnTo>
                      <a:lnTo>
                        <a:pt x="895350" y="0"/>
                      </a:lnTo>
                      <a:lnTo>
                        <a:pt x="933450" y="57150"/>
                      </a:lnTo>
                      <a:lnTo>
                        <a:pt x="1016000" y="31750"/>
                      </a:lnTo>
                      <a:lnTo>
                        <a:pt x="1117600" y="95250"/>
                      </a:lnTo>
                      <a:lnTo>
                        <a:pt x="1231900" y="44450"/>
                      </a:lnTo>
                      <a:lnTo>
                        <a:pt x="1346200" y="44450"/>
                      </a:lnTo>
                      <a:lnTo>
                        <a:pt x="1422400" y="0"/>
                      </a:lnTo>
                      <a:lnTo>
                        <a:pt x="1689100" y="0"/>
                      </a:lnTo>
                      <a:lnTo>
                        <a:pt x="1765300" y="57150"/>
                      </a:lnTo>
                      <a:lnTo>
                        <a:pt x="1854200" y="31750"/>
                      </a:lnTo>
                      <a:lnTo>
                        <a:pt x="1898650" y="177800"/>
                      </a:lnTo>
                      <a:lnTo>
                        <a:pt x="1822450" y="279400"/>
                      </a:lnTo>
                      <a:lnTo>
                        <a:pt x="2025650" y="482600"/>
                      </a:lnTo>
                      <a:lnTo>
                        <a:pt x="2019300" y="558800"/>
                      </a:lnTo>
                      <a:lnTo>
                        <a:pt x="2063750" y="603250"/>
                      </a:lnTo>
                      <a:lnTo>
                        <a:pt x="2279650" y="488950"/>
                      </a:lnTo>
                      <a:lnTo>
                        <a:pt x="2374900" y="482600"/>
                      </a:lnTo>
                      <a:lnTo>
                        <a:pt x="2419350" y="571500"/>
                      </a:lnTo>
                      <a:lnTo>
                        <a:pt x="2368550" y="622300"/>
                      </a:lnTo>
                      <a:lnTo>
                        <a:pt x="2393950" y="730250"/>
                      </a:lnTo>
                      <a:lnTo>
                        <a:pt x="2451100" y="812800"/>
                      </a:lnTo>
                      <a:lnTo>
                        <a:pt x="2432050" y="977900"/>
                      </a:lnTo>
                      <a:lnTo>
                        <a:pt x="2362200" y="977900"/>
                      </a:lnTo>
                      <a:lnTo>
                        <a:pt x="2260600" y="1060450"/>
                      </a:lnTo>
                      <a:lnTo>
                        <a:pt x="2241550" y="1028700"/>
                      </a:lnTo>
                      <a:lnTo>
                        <a:pt x="2101850" y="946150"/>
                      </a:lnTo>
                      <a:lnTo>
                        <a:pt x="2057400" y="996950"/>
                      </a:lnTo>
                      <a:lnTo>
                        <a:pt x="2044700" y="1168400"/>
                      </a:lnTo>
                      <a:lnTo>
                        <a:pt x="2012950" y="1206500"/>
                      </a:lnTo>
                      <a:lnTo>
                        <a:pt x="2051050" y="1238250"/>
                      </a:lnTo>
                      <a:lnTo>
                        <a:pt x="2044700" y="1339850"/>
                      </a:lnTo>
                      <a:lnTo>
                        <a:pt x="2305050" y="1441450"/>
                      </a:lnTo>
                      <a:lnTo>
                        <a:pt x="2336800" y="1504950"/>
                      </a:lnTo>
                      <a:lnTo>
                        <a:pt x="2438400" y="1504950"/>
                      </a:lnTo>
                      <a:lnTo>
                        <a:pt x="2514600" y="1587500"/>
                      </a:lnTo>
                      <a:lnTo>
                        <a:pt x="2622550" y="1524000"/>
                      </a:lnTo>
                      <a:lnTo>
                        <a:pt x="2768600" y="1524000"/>
                      </a:lnTo>
                      <a:lnTo>
                        <a:pt x="2787650" y="1600200"/>
                      </a:lnTo>
                      <a:lnTo>
                        <a:pt x="2736850" y="1651000"/>
                      </a:lnTo>
                      <a:lnTo>
                        <a:pt x="2844800" y="1689100"/>
                      </a:lnTo>
                      <a:lnTo>
                        <a:pt x="2895600" y="1733550"/>
                      </a:lnTo>
                      <a:lnTo>
                        <a:pt x="2857500" y="1822450"/>
                      </a:lnTo>
                      <a:lnTo>
                        <a:pt x="2927350" y="1892300"/>
                      </a:lnTo>
                      <a:lnTo>
                        <a:pt x="2971800" y="1879600"/>
                      </a:lnTo>
                      <a:lnTo>
                        <a:pt x="2990850" y="1841500"/>
                      </a:lnTo>
                      <a:lnTo>
                        <a:pt x="3098800" y="1835150"/>
                      </a:lnTo>
                      <a:lnTo>
                        <a:pt x="3187700" y="1879600"/>
                      </a:lnTo>
                      <a:lnTo>
                        <a:pt x="3124200" y="1943100"/>
                      </a:lnTo>
                      <a:lnTo>
                        <a:pt x="3187700" y="1962150"/>
                      </a:lnTo>
                      <a:lnTo>
                        <a:pt x="3276600" y="1936750"/>
                      </a:lnTo>
                      <a:lnTo>
                        <a:pt x="3276600" y="1936750"/>
                      </a:lnTo>
                      <a:lnTo>
                        <a:pt x="3314700" y="1987550"/>
                      </a:lnTo>
                      <a:lnTo>
                        <a:pt x="3492500" y="2012950"/>
                      </a:lnTo>
                      <a:lnTo>
                        <a:pt x="3473450" y="2082800"/>
                      </a:lnTo>
                      <a:lnTo>
                        <a:pt x="3505200" y="2184400"/>
                      </a:lnTo>
                      <a:lnTo>
                        <a:pt x="3409950" y="2305050"/>
                      </a:lnTo>
                      <a:lnTo>
                        <a:pt x="3340100" y="2317750"/>
                      </a:lnTo>
                      <a:lnTo>
                        <a:pt x="3295650" y="2368550"/>
                      </a:lnTo>
                      <a:lnTo>
                        <a:pt x="3352800" y="2413000"/>
                      </a:lnTo>
                      <a:lnTo>
                        <a:pt x="3378200" y="2552700"/>
                      </a:lnTo>
                      <a:lnTo>
                        <a:pt x="3340100" y="2609850"/>
                      </a:lnTo>
                      <a:lnTo>
                        <a:pt x="3390900" y="2673350"/>
                      </a:lnTo>
                      <a:lnTo>
                        <a:pt x="3454400" y="2660650"/>
                      </a:lnTo>
                      <a:lnTo>
                        <a:pt x="3498850" y="2705100"/>
                      </a:lnTo>
                      <a:lnTo>
                        <a:pt x="3657600" y="2749550"/>
                      </a:lnTo>
                      <a:lnTo>
                        <a:pt x="3695700" y="2768600"/>
                      </a:lnTo>
                      <a:lnTo>
                        <a:pt x="3689350" y="2813050"/>
                      </a:lnTo>
                      <a:lnTo>
                        <a:pt x="3587750" y="2806700"/>
                      </a:lnTo>
                      <a:lnTo>
                        <a:pt x="3549650" y="2825750"/>
                      </a:lnTo>
                      <a:lnTo>
                        <a:pt x="3625850" y="2927350"/>
                      </a:lnTo>
                      <a:lnTo>
                        <a:pt x="3600450" y="3054350"/>
                      </a:lnTo>
                      <a:lnTo>
                        <a:pt x="3581400" y="3213100"/>
                      </a:lnTo>
                      <a:lnTo>
                        <a:pt x="3638550" y="3302000"/>
                      </a:lnTo>
                      <a:lnTo>
                        <a:pt x="3625850" y="3352800"/>
                      </a:lnTo>
                      <a:lnTo>
                        <a:pt x="3676650" y="3390900"/>
                      </a:lnTo>
                      <a:lnTo>
                        <a:pt x="3670300" y="3505200"/>
                      </a:lnTo>
                      <a:lnTo>
                        <a:pt x="3549650" y="3594100"/>
                      </a:lnTo>
                      <a:lnTo>
                        <a:pt x="3409950" y="3644900"/>
                      </a:lnTo>
                      <a:lnTo>
                        <a:pt x="3321050" y="3568700"/>
                      </a:lnTo>
                      <a:lnTo>
                        <a:pt x="3244850" y="3575050"/>
                      </a:lnTo>
                      <a:lnTo>
                        <a:pt x="3181350" y="3568700"/>
                      </a:lnTo>
                      <a:lnTo>
                        <a:pt x="3130550" y="3606800"/>
                      </a:lnTo>
                      <a:lnTo>
                        <a:pt x="3054350" y="3670300"/>
                      </a:lnTo>
                      <a:lnTo>
                        <a:pt x="2990850" y="3613150"/>
                      </a:lnTo>
                      <a:lnTo>
                        <a:pt x="2870200" y="3695700"/>
                      </a:lnTo>
                      <a:lnTo>
                        <a:pt x="2838450" y="3727450"/>
                      </a:lnTo>
                      <a:lnTo>
                        <a:pt x="2838450" y="3784600"/>
                      </a:lnTo>
                      <a:lnTo>
                        <a:pt x="2432050" y="3892550"/>
                      </a:lnTo>
                      <a:lnTo>
                        <a:pt x="2349500" y="3829050"/>
                      </a:lnTo>
                      <a:lnTo>
                        <a:pt x="2184400" y="3829050"/>
                      </a:lnTo>
                      <a:lnTo>
                        <a:pt x="1835150" y="3575050"/>
                      </a:lnTo>
                      <a:lnTo>
                        <a:pt x="1752600" y="3594100"/>
                      </a:lnTo>
                      <a:lnTo>
                        <a:pt x="1682750" y="3492500"/>
                      </a:lnTo>
                      <a:lnTo>
                        <a:pt x="1619250" y="3454400"/>
                      </a:lnTo>
                      <a:lnTo>
                        <a:pt x="1574800" y="3422650"/>
                      </a:lnTo>
                      <a:lnTo>
                        <a:pt x="1530350" y="3359150"/>
                      </a:lnTo>
                      <a:lnTo>
                        <a:pt x="1435100" y="3346450"/>
                      </a:lnTo>
                      <a:lnTo>
                        <a:pt x="1358900" y="3346450"/>
                      </a:lnTo>
                      <a:lnTo>
                        <a:pt x="1333500" y="3365500"/>
                      </a:lnTo>
                      <a:lnTo>
                        <a:pt x="1162050" y="3340100"/>
                      </a:lnTo>
                      <a:lnTo>
                        <a:pt x="1009650" y="3403600"/>
                      </a:lnTo>
                      <a:lnTo>
                        <a:pt x="844550" y="3327400"/>
                      </a:lnTo>
                      <a:lnTo>
                        <a:pt x="787400" y="3359150"/>
                      </a:lnTo>
                      <a:lnTo>
                        <a:pt x="787400" y="3359150"/>
                      </a:lnTo>
                      <a:lnTo>
                        <a:pt x="704850" y="3359150"/>
                      </a:lnTo>
                      <a:lnTo>
                        <a:pt x="666750" y="3340100"/>
                      </a:lnTo>
                      <a:lnTo>
                        <a:pt x="666750" y="3340100"/>
                      </a:lnTo>
                      <a:lnTo>
                        <a:pt x="571500" y="3365500"/>
                      </a:lnTo>
                      <a:lnTo>
                        <a:pt x="552450" y="3403600"/>
                      </a:lnTo>
                      <a:lnTo>
                        <a:pt x="552450" y="3448050"/>
                      </a:lnTo>
                      <a:lnTo>
                        <a:pt x="488950" y="3486150"/>
                      </a:lnTo>
                      <a:lnTo>
                        <a:pt x="400050" y="3511550"/>
                      </a:lnTo>
                      <a:lnTo>
                        <a:pt x="336550" y="3435350"/>
                      </a:lnTo>
                      <a:lnTo>
                        <a:pt x="254000" y="3486150"/>
                      </a:lnTo>
                      <a:lnTo>
                        <a:pt x="203200" y="3486150"/>
                      </a:lnTo>
                      <a:lnTo>
                        <a:pt x="196850" y="3416300"/>
                      </a:lnTo>
                      <a:lnTo>
                        <a:pt x="241300" y="3365500"/>
                      </a:lnTo>
                      <a:lnTo>
                        <a:pt x="184150" y="3327400"/>
                      </a:lnTo>
                      <a:lnTo>
                        <a:pt x="184150" y="3232150"/>
                      </a:lnTo>
                      <a:lnTo>
                        <a:pt x="95250" y="3143250"/>
                      </a:lnTo>
                      <a:lnTo>
                        <a:pt x="44450" y="3143250"/>
                      </a:lnTo>
                      <a:lnTo>
                        <a:pt x="38100" y="3086100"/>
                      </a:lnTo>
                      <a:lnTo>
                        <a:pt x="6350" y="3054350"/>
                      </a:lnTo>
                      <a:lnTo>
                        <a:pt x="12700" y="2971800"/>
                      </a:lnTo>
                      <a:lnTo>
                        <a:pt x="57150" y="2882900"/>
                      </a:lnTo>
                      <a:lnTo>
                        <a:pt x="139700" y="2857500"/>
                      </a:lnTo>
                      <a:lnTo>
                        <a:pt x="63500" y="2749550"/>
                      </a:lnTo>
                      <a:lnTo>
                        <a:pt x="0" y="2736850"/>
                      </a:lnTo>
                      <a:lnTo>
                        <a:pt x="50800" y="2654300"/>
                      </a:lnTo>
                      <a:lnTo>
                        <a:pt x="50800" y="2565400"/>
                      </a:lnTo>
                      <a:lnTo>
                        <a:pt x="101600" y="2514600"/>
                      </a:lnTo>
                      <a:lnTo>
                        <a:pt x="38100" y="2489200"/>
                      </a:lnTo>
                      <a:lnTo>
                        <a:pt x="44450" y="2444750"/>
                      </a:lnTo>
                      <a:lnTo>
                        <a:pt x="44450" y="2444750"/>
                      </a:lnTo>
                      <a:lnTo>
                        <a:pt x="76200" y="2381250"/>
                      </a:lnTo>
                      <a:lnTo>
                        <a:pt x="177800" y="2336800"/>
                      </a:lnTo>
                      <a:lnTo>
                        <a:pt x="203200" y="2235200"/>
                      </a:lnTo>
                      <a:lnTo>
                        <a:pt x="241300" y="2159000"/>
                      </a:lnTo>
                      <a:lnTo>
                        <a:pt x="298450" y="2139950"/>
                      </a:lnTo>
                      <a:lnTo>
                        <a:pt x="336550" y="2019300"/>
                      </a:lnTo>
                      <a:lnTo>
                        <a:pt x="336550" y="1962150"/>
                      </a:lnTo>
                      <a:lnTo>
                        <a:pt x="406400" y="1911350"/>
                      </a:lnTo>
                      <a:lnTo>
                        <a:pt x="476250" y="1943100"/>
                      </a:lnTo>
                      <a:lnTo>
                        <a:pt x="476250" y="1898650"/>
                      </a:lnTo>
                      <a:lnTo>
                        <a:pt x="463550" y="1866900"/>
                      </a:lnTo>
                      <a:lnTo>
                        <a:pt x="469900" y="1828800"/>
                      </a:lnTo>
                      <a:lnTo>
                        <a:pt x="400050" y="1778000"/>
                      </a:lnTo>
                      <a:lnTo>
                        <a:pt x="374650" y="1695450"/>
                      </a:lnTo>
                      <a:lnTo>
                        <a:pt x="469900" y="1612900"/>
                      </a:lnTo>
                      <a:lnTo>
                        <a:pt x="565150" y="1638300"/>
                      </a:lnTo>
                      <a:lnTo>
                        <a:pt x="654050" y="1587500"/>
                      </a:lnTo>
                      <a:lnTo>
                        <a:pt x="787400" y="1466850"/>
                      </a:lnTo>
                      <a:lnTo>
                        <a:pt x="800100" y="1339850"/>
                      </a:lnTo>
                      <a:lnTo>
                        <a:pt x="749300" y="1308100"/>
                      </a:lnTo>
                      <a:lnTo>
                        <a:pt x="787400" y="1162050"/>
                      </a:lnTo>
                      <a:lnTo>
                        <a:pt x="679450" y="1098550"/>
                      </a:lnTo>
                      <a:lnTo>
                        <a:pt x="685800" y="914400"/>
                      </a:lnTo>
                      <a:lnTo>
                        <a:pt x="577850" y="850900"/>
                      </a:lnTo>
                      <a:lnTo>
                        <a:pt x="533400" y="609600"/>
                      </a:lnTo>
                      <a:lnTo>
                        <a:pt x="463550" y="571500"/>
                      </a:lnTo>
                      <a:lnTo>
                        <a:pt x="527050" y="508000"/>
                      </a:lnTo>
                      <a:lnTo>
                        <a:pt x="520700" y="393700"/>
                      </a:lnTo>
                      <a:lnTo>
                        <a:pt x="457200" y="374650"/>
                      </a:lnTo>
                      <a:lnTo>
                        <a:pt x="469900" y="298450"/>
                      </a:lnTo>
                      <a:lnTo>
                        <a:pt x="368300" y="20955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B000CEF1-04E9-6740-4F63-929ACE1F90E9}"/>
                    </a:ext>
                  </a:extLst>
                </p:cNvPr>
                <p:cNvSpPr/>
                <p:nvPr/>
              </p:nvSpPr>
              <p:spPr>
                <a:xfrm>
                  <a:off x="2593434" y="833736"/>
                  <a:ext cx="491556" cy="278826"/>
                </a:xfrm>
                <a:custGeom>
                  <a:avLst/>
                  <a:gdLst>
                    <a:gd name="connsiteX0" fmla="*/ 36758 w 491556"/>
                    <a:gd name="connsiteY0" fmla="*/ 0 h 278826"/>
                    <a:gd name="connsiteX1" fmla="*/ 438765 w 491556"/>
                    <a:gd name="connsiteY1" fmla="*/ 0 h 278826"/>
                    <a:gd name="connsiteX2" fmla="*/ 442604 w 491556"/>
                    <a:gd name="connsiteY2" fmla="*/ 42227 h 278826"/>
                    <a:gd name="connsiteX3" fmla="*/ 445879 w 491556"/>
                    <a:gd name="connsiteY3" fmla="*/ 42695 h 278826"/>
                    <a:gd name="connsiteX4" fmla="*/ 444644 w 491556"/>
                    <a:gd name="connsiteY4" fmla="*/ 46306 h 278826"/>
                    <a:gd name="connsiteX5" fmla="*/ 463001 w 491556"/>
                    <a:gd name="connsiteY5" fmla="*/ 74861 h 278826"/>
                    <a:gd name="connsiteX6" fmla="*/ 479318 w 491556"/>
                    <a:gd name="connsiteY6" fmla="*/ 80980 h 278826"/>
                    <a:gd name="connsiteX7" fmla="*/ 491556 w 491556"/>
                    <a:gd name="connsiteY7" fmla="*/ 99337 h 278826"/>
                    <a:gd name="connsiteX8" fmla="*/ 444644 w 491556"/>
                    <a:gd name="connsiteY8" fmla="*/ 172764 h 278826"/>
                    <a:gd name="connsiteX9" fmla="*/ 424247 w 491556"/>
                    <a:gd name="connsiteY9" fmla="*/ 180923 h 278826"/>
                    <a:gd name="connsiteX10" fmla="*/ 430366 w 491556"/>
                    <a:gd name="connsiteY10" fmla="*/ 199280 h 278826"/>
                    <a:gd name="connsiteX11" fmla="*/ 430366 w 491556"/>
                    <a:gd name="connsiteY11" fmla="*/ 223756 h 278826"/>
                    <a:gd name="connsiteX12" fmla="*/ 412009 w 491556"/>
                    <a:gd name="connsiteY12" fmla="*/ 260469 h 278826"/>
                    <a:gd name="connsiteX13" fmla="*/ 381415 w 491556"/>
                    <a:gd name="connsiteY13" fmla="*/ 264549 h 278826"/>
                    <a:gd name="connsiteX14" fmla="*/ 371216 w 491556"/>
                    <a:gd name="connsiteY14" fmla="*/ 270667 h 278826"/>
                    <a:gd name="connsiteX15" fmla="*/ 334503 w 491556"/>
                    <a:gd name="connsiteY15" fmla="*/ 278826 h 278826"/>
                    <a:gd name="connsiteX16" fmla="*/ 320225 w 491556"/>
                    <a:gd name="connsiteY16" fmla="*/ 248231 h 278826"/>
                    <a:gd name="connsiteX17" fmla="*/ 299829 w 491556"/>
                    <a:gd name="connsiteY17" fmla="*/ 242112 h 278826"/>
                    <a:gd name="connsiteX18" fmla="*/ 285551 w 491556"/>
                    <a:gd name="connsiteY18" fmla="*/ 221716 h 278826"/>
                    <a:gd name="connsiteX19" fmla="*/ 250877 w 491556"/>
                    <a:gd name="connsiteY19" fmla="*/ 191121 h 278826"/>
                    <a:gd name="connsiteX20" fmla="*/ 232520 w 491556"/>
                    <a:gd name="connsiteY20" fmla="*/ 191121 h 278826"/>
                    <a:gd name="connsiteX21" fmla="*/ 224362 w 491556"/>
                    <a:gd name="connsiteY21" fmla="*/ 203359 h 278826"/>
                    <a:gd name="connsiteX22" fmla="*/ 201925 w 491556"/>
                    <a:gd name="connsiteY22" fmla="*/ 197240 h 278826"/>
                    <a:gd name="connsiteX23" fmla="*/ 187648 w 491556"/>
                    <a:gd name="connsiteY23" fmla="*/ 189081 h 278826"/>
                    <a:gd name="connsiteX24" fmla="*/ 167251 w 491556"/>
                    <a:gd name="connsiteY24" fmla="*/ 211518 h 278826"/>
                    <a:gd name="connsiteX25" fmla="*/ 136657 w 491556"/>
                    <a:gd name="connsiteY25" fmla="*/ 191121 h 278826"/>
                    <a:gd name="connsiteX26" fmla="*/ 126458 w 491556"/>
                    <a:gd name="connsiteY26" fmla="*/ 172764 h 278826"/>
                    <a:gd name="connsiteX27" fmla="*/ 81586 w 491556"/>
                    <a:gd name="connsiteY27" fmla="*/ 180923 h 278826"/>
                    <a:gd name="connsiteX28" fmla="*/ 75467 w 491556"/>
                    <a:gd name="connsiteY28" fmla="*/ 162566 h 278826"/>
                    <a:gd name="connsiteX29" fmla="*/ 71388 w 491556"/>
                    <a:gd name="connsiteY29" fmla="*/ 144209 h 278826"/>
                    <a:gd name="connsiteX30" fmla="*/ 61190 w 491556"/>
                    <a:gd name="connsiteY30" fmla="*/ 111575 h 278826"/>
                    <a:gd name="connsiteX31" fmla="*/ 36714 w 491556"/>
                    <a:gd name="connsiteY31" fmla="*/ 87099 h 278826"/>
                    <a:gd name="connsiteX32" fmla="*/ 22436 w 491556"/>
                    <a:gd name="connsiteY32" fmla="*/ 74861 h 278826"/>
                    <a:gd name="connsiteX33" fmla="*/ 0 w 491556"/>
                    <a:gd name="connsiteY33" fmla="*/ 44266 h 278826"/>
                    <a:gd name="connsiteX34" fmla="*/ 28555 w 491556"/>
                    <a:gd name="connsiteY34" fmla="*/ 13672 h 278826"/>
                    <a:gd name="connsiteX0" fmla="*/ 36758 w 491556"/>
                    <a:gd name="connsiteY0" fmla="*/ 131267 h 410093"/>
                    <a:gd name="connsiteX1" fmla="*/ 178341 w 491556"/>
                    <a:gd name="connsiteY1" fmla="*/ 0 h 410093"/>
                    <a:gd name="connsiteX2" fmla="*/ 438765 w 491556"/>
                    <a:gd name="connsiteY2" fmla="*/ 131267 h 410093"/>
                    <a:gd name="connsiteX3" fmla="*/ 442604 w 491556"/>
                    <a:gd name="connsiteY3" fmla="*/ 173494 h 410093"/>
                    <a:gd name="connsiteX4" fmla="*/ 445879 w 491556"/>
                    <a:gd name="connsiteY4" fmla="*/ 173962 h 410093"/>
                    <a:gd name="connsiteX5" fmla="*/ 444644 w 491556"/>
                    <a:gd name="connsiteY5" fmla="*/ 177573 h 410093"/>
                    <a:gd name="connsiteX6" fmla="*/ 463001 w 491556"/>
                    <a:gd name="connsiteY6" fmla="*/ 206128 h 410093"/>
                    <a:gd name="connsiteX7" fmla="*/ 479318 w 491556"/>
                    <a:gd name="connsiteY7" fmla="*/ 212247 h 410093"/>
                    <a:gd name="connsiteX8" fmla="*/ 491556 w 491556"/>
                    <a:gd name="connsiteY8" fmla="*/ 230604 h 410093"/>
                    <a:gd name="connsiteX9" fmla="*/ 444644 w 491556"/>
                    <a:gd name="connsiteY9" fmla="*/ 304031 h 410093"/>
                    <a:gd name="connsiteX10" fmla="*/ 424247 w 491556"/>
                    <a:gd name="connsiteY10" fmla="*/ 312190 h 410093"/>
                    <a:gd name="connsiteX11" fmla="*/ 430366 w 491556"/>
                    <a:gd name="connsiteY11" fmla="*/ 330547 h 410093"/>
                    <a:gd name="connsiteX12" fmla="*/ 430366 w 491556"/>
                    <a:gd name="connsiteY12" fmla="*/ 355023 h 410093"/>
                    <a:gd name="connsiteX13" fmla="*/ 412009 w 491556"/>
                    <a:gd name="connsiteY13" fmla="*/ 391736 h 410093"/>
                    <a:gd name="connsiteX14" fmla="*/ 381415 w 491556"/>
                    <a:gd name="connsiteY14" fmla="*/ 395816 h 410093"/>
                    <a:gd name="connsiteX15" fmla="*/ 371216 w 491556"/>
                    <a:gd name="connsiteY15" fmla="*/ 401934 h 410093"/>
                    <a:gd name="connsiteX16" fmla="*/ 334503 w 491556"/>
                    <a:gd name="connsiteY16" fmla="*/ 410093 h 410093"/>
                    <a:gd name="connsiteX17" fmla="*/ 320225 w 491556"/>
                    <a:gd name="connsiteY17" fmla="*/ 379498 h 410093"/>
                    <a:gd name="connsiteX18" fmla="*/ 299829 w 491556"/>
                    <a:gd name="connsiteY18" fmla="*/ 373379 h 410093"/>
                    <a:gd name="connsiteX19" fmla="*/ 285551 w 491556"/>
                    <a:gd name="connsiteY19" fmla="*/ 352983 h 410093"/>
                    <a:gd name="connsiteX20" fmla="*/ 250877 w 491556"/>
                    <a:gd name="connsiteY20" fmla="*/ 322388 h 410093"/>
                    <a:gd name="connsiteX21" fmla="*/ 232520 w 491556"/>
                    <a:gd name="connsiteY21" fmla="*/ 322388 h 410093"/>
                    <a:gd name="connsiteX22" fmla="*/ 224362 w 491556"/>
                    <a:gd name="connsiteY22" fmla="*/ 334626 h 410093"/>
                    <a:gd name="connsiteX23" fmla="*/ 201925 w 491556"/>
                    <a:gd name="connsiteY23" fmla="*/ 328507 h 410093"/>
                    <a:gd name="connsiteX24" fmla="*/ 187648 w 491556"/>
                    <a:gd name="connsiteY24" fmla="*/ 320348 h 410093"/>
                    <a:gd name="connsiteX25" fmla="*/ 167251 w 491556"/>
                    <a:gd name="connsiteY25" fmla="*/ 342785 h 410093"/>
                    <a:gd name="connsiteX26" fmla="*/ 136657 w 491556"/>
                    <a:gd name="connsiteY26" fmla="*/ 322388 h 410093"/>
                    <a:gd name="connsiteX27" fmla="*/ 126458 w 491556"/>
                    <a:gd name="connsiteY27" fmla="*/ 304031 h 410093"/>
                    <a:gd name="connsiteX28" fmla="*/ 81586 w 491556"/>
                    <a:gd name="connsiteY28" fmla="*/ 312190 h 410093"/>
                    <a:gd name="connsiteX29" fmla="*/ 75467 w 491556"/>
                    <a:gd name="connsiteY29" fmla="*/ 293833 h 410093"/>
                    <a:gd name="connsiteX30" fmla="*/ 71388 w 491556"/>
                    <a:gd name="connsiteY30" fmla="*/ 275476 h 410093"/>
                    <a:gd name="connsiteX31" fmla="*/ 61190 w 491556"/>
                    <a:gd name="connsiteY31" fmla="*/ 242842 h 410093"/>
                    <a:gd name="connsiteX32" fmla="*/ 36714 w 491556"/>
                    <a:gd name="connsiteY32" fmla="*/ 218366 h 410093"/>
                    <a:gd name="connsiteX33" fmla="*/ 22436 w 491556"/>
                    <a:gd name="connsiteY33" fmla="*/ 206128 h 410093"/>
                    <a:gd name="connsiteX34" fmla="*/ 0 w 491556"/>
                    <a:gd name="connsiteY34" fmla="*/ 175533 h 410093"/>
                    <a:gd name="connsiteX35" fmla="*/ 28555 w 491556"/>
                    <a:gd name="connsiteY35" fmla="*/ 144939 h 410093"/>
                    <a:gd name="connsiteX36" fmla="*/ 36758 w 491556"/>
                    <a:gd name="connsiteY36" fmla="*/ 131267 h 410093"/>
                    <a:gd name="connsiteX0" fmla="*/ 178341 w 491556"/>
                    <a:gd name="connsiteY0" fmla="*/ 0 h 410093"/>
                    <a:gd name="connsiteX1" fmla="*/ 438765 w 491556"/>
                    <a:gd name="connsiteY1" fmla="*/ 131267 h 410093"/>
                    <a:gd name="connsiteX2" fmla="*/ 442604 w 491556"/>
                    <a:gd name="connsiteY2" fmla="*/ 173494 h 410093"/>
                    <a:gd name="connsiteX3" fmla="*/ 445879 w 491556"/>
                    <a:gd name="connsiteY3" fmla="*/ 173962 h 410093"/>
                    <a:gd name="connsiteX4" fmla="*/ 444644 w 491556"/>
                    <a:gd name="connsiteY4" fmla="*/ 177573 h 410093"/>
                    <a:gd name="connsiteX5" fmla="*/ 463001 w 491556"/>
                    <a:gd name="connsiteY5" fmla="*/ 206128 h 410093"/>
                    <a:gd name="connsiteX6" fmla="*/ 479318 w 491556"/>
                    <a:gd name="connsiteY6" fmla="*/ 212247 h 410093"/>
                    <a:gd name="connsiteX7" fmla="*/ 491556 w 491556"/>
                    <a:gd name="connsiteY7" fmla="*/ 230604 h 410093"/>
                    <a:gd name="connsiteX8" fmla="*/ 444644 w 491556"/>
                    <a:gd name="connsiteY8" fmla="*/ 304031 h 410093"/>
                    <a:gd name="connsiteX9" fmla="*/ 424247 w 491556"/>
                    <a:gd name="connsiteY9" fmla="*/ 312190 h 410093"/>
                    <a:gd name="connsiteX10" fmla="*/ 430366 w 491556"/>
                    <a:gd name="connsiteY10" fmla="*/ 330547 h 410093"/>
                    <a:gd name="connsiteX11" fmla="*/ 430366 w 491556"/>
                    <a:gd name="connsiteY11" fmla="*/ 355023 h 410093"/>
                    <a:gd name="connsiteX12" fmla="*/ 412009 w 491556"/>
                    <a:gd name="connsiteY12" fmla="*/ 391736 h 410093"/>
                    <a:gd name="connsiteX13" fmla="*/ 381415 w 491556"/>
                    <a:gd name="connsiteY13" fmla="*/ 395816 h 410093"/>
                    <a:gd name="connsiteX14" fmla="*/ 371216 w 491556"/>
                    <a:gd name="connsiteY14" fmla="*/ 401934 h 410093"/>
                    <a:gd name="connsiteX15" fmla="*/ 334503 w 491556"/>
                    <a:gd name="connsiteY15" fmla="*/ 410093 h 410093"/>
                    <a:gd name="connsiteX16" fmla="*/ 320225 w 491556"/>
                    <a:gd name="connsiteY16" fmla="*/ 379498 h 410093"/>
                    <a:gd name="connsiteX17" fmla="*/ 299829 w 491556"/>
                    <a:gd name="connsiteY17" fmla="*/ 373379 h 410093"/>
                    <a:gd name="connsiteX18" fmla="*/ 285551 w 491556"/>
                    <a:gd name="connsiteY18" fmla="*/ 352983 h 410093"/>
                    <a:gd name="connsiteX19" fmla="*/ 250877 w 491556"/>
                    <a:gd name="connsiteY19" fmla="*/ 322388 h 410093"/>
                    <a:gd name="connsiteX20" fmla="*/ 232520 w 491556"/>
                    <a:gd name="connsiteY20" fmla="*/ 322388 h 410093"/>
                    <a:gd name="connsiteX21" fmla="*/ 224362 w 491556"/>
                    <a:gd name="connsiteY21" fmla="*/ 334626 h 410093"/>
                    <a:gd name="connsiteX22" fmla="*/ 201925 w 491556"/>
                    <a:gd name="connsiteY22" fmla="*/ 328507 h 410093"/>
                    <a:gd name="connsiteX23" fmla="*/ 187648 w 491556"/>
                    <a:gd name="connsiteY23" fmla="*/ 320348 h 410093"/>
                    <a:gd name="connsiteX24" fmla="*/ 167251 w 491556"/>
                    <a:gd name="connsiteY24" fmla="*/ 342785 h 410093"/>
                    <a:gd name="connsiteX25" fmla="*/ 136657 w 491556"/>
                    <a:gd name="connsiteY25" fmla="*/ 322388 h 410093"/>
                    <a:gd name="connsiteX26" fmla="*/ 126458 w 491556"/>
                    <a:gd name="connsiteY26" fmla="*/ 304031 h 410093"/>
                    <a:gd name="connsiteX27" fmla="*/ 81586 w 491556"/>
                    <a:gd name="connsiteY27" fmla="*/ 312190 h 410093"/>
                    <a:gd name="connsiteX28" fmla="*/ 75467 w 491556"/>
                    <a:gd name="connsiteY28" fmla="*/ 293833 h 410093"/>
                    <a:gd name="connsiteX29" fmla="*/ 71388 w 491556"/>
                    <a:gd name="connsiteY29" fmla="*/ 275476 h 410093"/>
                    <a:gd name="connsiteX30" fmla="*/ 61190 w 491556"/>
                    <a:gd name="connsiteY30" fmla="*/ 242842 h 410093"/>
                    <a:gd name="connsiteX31" fmla="*/ 36714 w 491556"/>
                    <a:gd name="connsiteY31" fmla="*/ 218366 h 410093"/>
                    <a:gd name="connsiteX32" fmla="*/ 22436 w 491556"/>
                    <a:gd name="connsiteY32" fmla="*/ 206128 h 410093"/>
                    <a:gd name="connsiteX33" fmla="*/ 0 w 491556"/>
                    <a:gd name="connsiteY33" fmla="*/ 175533 h 410093"/>
                    <a:gd name="connsiteX34" fmla="*/ 28555 w 491556"/>
                    <a:gd name="connsiteY34" fmla="*/ 144939 h 410093"/>
                    <a:gd name="connsiteX35" fmla="*/ 36758 w 491556"/>
                    <a:gd name="connsiteY35" fmla="*/ 131267 h 410093"/>
                    <a:gd name="connsiteX36" fmla="*/ 269781 w 491556"/>
                    <a:gd name="connsiteY36" fmla="*/ 91440 h 410093"/>
                    <a:gd name="connsiteX0" fmla="*/ 438765 w 491556"/>
                    <a:gd name="connsiteY0" fmla="*/ 71960 h 350786"/>
                    <a:gd name="connsiteX1" fmla="*/ 442604 w 491556"/>
                    <a:gd name="connsiteY1" fmla="*/ 114187 h 350786"/>
                    <a:gd name="connsiteX2" fmla="*/ 445879 w 491556"/>
                    <a:gd name="connsiteY2" fmla="*/ 114655 h 350786"/>
                    <a:gd name="connsiteX3" fmla="*/ 444644 w 491556"/>
                    <a:gd name="connsiteY3" fmla="*/ 118266 h 350786"/>
                    <a:gd name="connsiteX4" fmla="*/ 463001 w 491556"/>
                    <a:gd name="connsiteY4" fmla="*/ 146821 h 350786"/>
                    <a:gd name="connsiteX5" fmla="*/ 479318 w 491556"/>
                    <a:gd name="connsiteY5" fmla="*/ 152940 h 350786"/>
                    <a:gd name="connsiteX6" fmla="*/ 491556 w 491556"/>
                    <a:gd name="connsiteY6" fmla="*/ 171297 h 350786"/>
                    <a:gd name="connsiteX7" fmla="*/ 444644 w 491556"/>
                    <a:gd name="connsiteY7" fmla="*/ 244724 h 350786"/>
                    <a:gd name="connsiteX8" fmla="*/ 424247 w 491556"/>
                    <a:gd name="connsiteY8" fmla="*/ 252883 h 350786"/>
                    <a:gd name="connsiteX9" fmla="*/ 430366 w 491556"/>
                    <a:gd name="connsiteY9" fmla="*/ 271240 h 350786"/>
                    <a:gd name="connsiteX10" fmla="*/ 430366 w 491556"/>
                    <a:gd name="connsiteY10" fmla="*/ 295716 h 350786"/>
                    <a:gd name="connsiteX11" fmla="*/ 412009 w 491556"/>
                    <a:gd name="connsiteY11" fmla="*/ 332429 h 350786"/>
                    <a:gd name="connsiteX12" fmla="*/ 381415 w 491556"/>
                    <a:gd name="connsiteY12" fmla="*/ 336509 h 350786"/>
                    <a:gd name="connsiteX13" fmla="*/ 371216 w 491556"/>
                    <a:gd name="connsiteY13" fmla="*/ 342627 h 350786"/>
                    <a:gd name="connsiteX14" fmla="*/ 334503 w 491556"/>
                    <a:gd name="connsiteY14" fmla="*/ 350786 h 350786"/>
                    <a:gd name="connsiteX15" fmla="*/ 320225 w 491556"/>
                    <a:gd name="connsiteY15" fmla="*/ 320191 h 350786"/>
                    <a:gd name="connsiteX16" fmla="*/ 299829 w 491556"/>
                    <a:gd name="connsiteY16" fmla="*/ 314072 h 350786"/>
                    <a:gd name="connsiteX17" fmla="*/ 285551 w 491556"/>
                    <a:gd name="connsiteY17" fmla="*/ 293676 h 350786"/>
                    <a:gd name="connsiteX18" fmla="*/ 250877 w 491556"/>
                    <a:gd name="connsiteY18" fmla="*/ 263081 h 350786"/>
                    <a:gd name="connsiteX19" fmla="*/ 232520 w 491556"/>
                    <a:gd name="connsiteY19" fmla="*/ 263081 h 350786"/>
                    <a:gd name="connsiteX20" fmla="*/ 224362 w 491556"/>
                    <a:gd name="connsiteY20" fmla="*/ 275319 h 350786"/>
                    <a:gd name="connsiteX21" fmla="*/ 201925 w 491556"/>
                    <a:gd name="connsiteY21" fmla="*/ 269200 h 350786"/>
                    <a:gd name="connsiteX22" fmla="*/ 187648 w 491556"/>
                    <a:gd name="connsiteY22" fmla="*/ 261041 h 350786"/>
                    <a:gd name="connsiteX23" fmla="*/ 167251 w 491556"/>
                    <a:gd name="connsiteY23" fmla="*/ 283478 h 350786"/>
                    <a:gd name="connsiteX24" fmla="*/ 136657 w 491556"/>
                    <a:gd name="connsiteY24" fmla="*/ 263081 h 350786"/>
                    <a:gd name="connsiteX25" fmla="*/ 126458 w 491556"/>
                    <a:gd name="connsiteY25" fmla="*/ 244724 h 350786"/>
                    <a:gd name="connsiteX26" fmla="*/ 81586 w 491556"/>
                    <a:gd name="connsiteY26" fmla="*/ 252883 h 350786"/>
                    <a:gd name="connsiteX27" fmla="*/ 75467 w 491556"/>
                    <a:gd name="connsiteY27" fmla="*/ 234526 h 350786"/>
                    <a:gd name="connsiteX28" fmla="*/ 71388 w 491556"/>
                    <a:gd name="connsiteY28" fmla="*/ 216169 h 350786"/>
                    <a:gd name="connsiteX29" fmla="*/ 61190 w 491556"/>
                    <a:gd name="connsiteY29" fmla="*/ 183535 h 350786"/>
                    <a:gd name="connsiteX30" fmla="*/ 36714 w 491556"/>
                    <a:gd name="connsiteY30" fmla="*/ 159059 h 350786"/>
                    <a:gd name="connsiteX31" fmla="*/ 22436 w 491556"/>
                    <a:gd name="connsiteY31" fmla="*/ 146821 h 350786"/>
                    <a:gd name="connsiteX32" fmla="*/ 0 w 491556"/>
                    <a:gd name="connsiteY32" fmla="*/ 116226 h 350786"/>
                    <a:gd name="connsiteX33" fmla="*/ 28555 w 491556"/>
                    <a:gd name="connsiteY33" fmla="*/ 85632 h 350786"/>
                    <a:gd name="connsiteX34" fmla="*/ 36758 w 491556"/>
                    <a:gd name="connsiteY34" fmla="*/ 71960 h 350786"/>
                    <a:gd name="connsiteX35" fmla="*/ 269781 w 491556"/>
                    <a:gd name="connsiteY35" fmla="*/ 32133 h 350786"/>
                    <a:gd name="connsiteX0" fmla="*/ 438765 w 491556"/>
                    <a:gd name="connsiteY0" fmla="*/ 0 h 278826"/>
                    <a:gd name="connsiteX1" fmla="*/ 442604 w 491556"/>
                    <a:gd name="connsiteY1" fmla="*/ 42227 h 278826"/>
                    <a:gd name="connsiteX2" fmla="*/ 445879 w 491556"/>
                    <a:gd name="connsiteY2" fmla="*/ 42695 h 278826"/>
                    <a:gd name="connsiteX3" fmla="*/ 444644 w 491556"/>
                    <a:gd name="connsiteY3" fmla="*/ 46306 h 278826"/>
                    <a:gd name="connsiteX4" fmla="*/ 463001 w 491556"/>
                    <a:gd name="connsiteY4" fmla="*/ 74861 h 278826"/>
                    <a:gd name="connsiteX5" fmla="*/ 479318 w 491556"/>
                    <a:gd name="connsiteY5" fmla="*/ 80980 h 278826"/>
                    <a:gd name="connsiteX6" fmla="*/ 491556 w 491556"/>
                    <a:gd name="connsiteY6" fmla="*/ 99337 h 278826"/>
                    <a:gd name="connsiteX7" fmla="*/ 444644 w 491556"/>
                    <a:gd name="connsiteY7" fmla="*/ 172764 h 278826"/>
                    <a:gd name="connsiteX8" fmla="*/ 424247 w 491556"/>
                    <a:gd name="connsiteY8" fmla="*/ 180923 h 278826"/>
                    <a:gd name="connsiteX9" fmla="*/ 430366 w 491556"/>
                    <a:gd name="connsiteY9" fmla="*/ 199280 h 278826"/>
                    <a:gd name="connsiteX10" fmla="*/ 430366 w 491556"/>
                    <a:gd name="connsiteY10" fmla="*/ 223756 h 278826"/>
                    <a:gd name="connsiteX11" fmla="*/ 412009 w 491556"/>
                    <a:gd name="connsiteY11" fmla="*/ 260469 h 278826"/>
                    <a:gd name="connsiteX12" fmla="*/ 381415 w 491556"/>
                    <a:gd name="connsiteY12" fmla="*/ 264549 h 278826"/>
                    <a:gd name="connsiteX13" fmla="*/ 371216 w 491556"/>
                    <a:gd name="connsiteY13" fmla="*/ 270667 h 278826"/>
                    <a:gd name="connsiteX14" fmla="*/ 334503 w 491556"/>
                    <a:gd name="connsiteY14" fmla="*/ 278826 h 278826"/>
                    <a:gd name="connsiteX15" fmla="*/ 320225 w 491556"/>
                    <a:gd name="connsiteY15" fmla="*/ 248231 h 278826"/>
                    <a:gd name="connsiteX16" fmla="*/ 299829 w 491556"/>
                    <a:gd name="connsiteY16" fmla="*/ 242112 h 278826"/>
                    <a:gd name="connsiteX17" fmla="*/ 285551 w 491556"/>
                    <a:gd name="connsiteY17" fmla="*/ 221716 h 278826"/>
                    <a:gd name="connsiteX18" fmla="*/ 250877 w 491556"/>
                    <a:gd name="connsiteY18" fmla="*/ 191121 h 278826"/>
                    <a:gd name="connsiteX19" fmla="*/ 232520 w 491556"/>
                    <a:gd name="connsiteY19" fmla="*/ 191121 h 278826"/>
                    <a:gd name="connsiteX20" fmla="*/ 224362 w 491556"/>
                    <a:gd name="connsiteY20" fmla="*/ 203359 h 278826"/>
                    <a:gd name="connsiteX21" fmla="*/ 201925 w 491556"/>
                    <a:gd name="connsiteY21" fmla="*/ 197240 h 278826"/>
                    <a:gd name="connsiteX22" fmla="*/ 187648 w 491556"/>
                    <a:gd name="connsiteY22" fmla="*/ 189081 h 278826"/>
                    <a:gd name="connsiteX23" fmla="*/ 167251 w 491556"/>
                    <a:gd name="connsiteY23" fmla="*/ 211518 h 278826"/>
                    <a:gd name="connsiteX24" fmla="*/ 136657 w 491556"/>
                    <a:gd name="connsiteY24" fmla="*/ 191121 h 278826"/>
                    <a:gd name="connsiteX25" fmla="*/ 126458 w 491556"/>
                    <a:gd name="connsiteY25" fmla="*/ 172764 h 278826"/>
                    <a:gd name="connsiteX26" fmla="*/ 81586 w 491556"/>
                    <a:gd name="connsiteY26" fmla="*/ 180923 h 278826"/>
                    <a:gd name="connsiteX27" fmla="*/ 75467 w 491556"/>
                    <a:gd name="connsiteY27" fmla="*/ 162566 h 278826"/>
                    <a:gd name="connsiteX28" fmla="*/ 71388 w 491556"/>
                    <a:gd name="connsiteY28" fmla="*/ 144209 h 278826"/>
                    <a:gd name="connsiteX29" fmla="*/ 61190 w 491556"/>
                    <a:gd name="connsiteY29" fmla="*/ 111575 h 278826"/>
                    <a:gd name="connsiteX30" fmla="*/ 36714 w 491556"/>
                    <a:gd name="connsiteY30" fmla="*/ 87099 h 278826"/>
                    <a:gd name="connsiteX31" fmla="*/ 22436 w 491556"/>
                    <a:gd name="connsiteY31" fmla="*/ 74861 h 278826"/>
                    <a:gd name="connsiteX32" fmla="*/ 0 w 491556"/>
                    <a:gd name="connsiteY32" fmla="*/ 44266 h 278826"/>
                    <a:gd name="connsiteX33" fmla="*/ 28555 w 491556"/>
                    <a:gd name="connsiteY33" fmla="*/ 13672 h 278826"/>
                    <a:gd name="connsiteX34" fmla="*/ 36758 w 491556"/>
                    <a:gd name="connsiteY34" fmla="*/ 0 h 278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491556" h="278826">
                      <a:moveTo>
                        <a:pt x="438765" y="0"/>
                      </a:moveTo>
                      <a:lnTo>
                        <a:pt x="442604" y="42227"/>
                      </a:lnTo>
                      <a:lnTo>
                        <a:pt x="445879" y="42695"/>
                      </a:lnTo>
                      <a:lnTo>
                        <a:pt x="444644" y="46306"/>
                      </a:lnTo>
                      <a:lnTo>
                        <a:pt x="463001" y="74861"/>
                      </a:lnTo>
                      <a:lnTo>
                        <a:pt x="479318" y="80980"/>
                      </a:lnTo>
                      <a:lnTo>
                        <a:pt x="491556" y="99337"/>
                      </a:lnTo>
                      <a:lnTo>
                        <a:pt x="444644" y="172764"/>
                      </a:lnTo>
                      <a:lnTo>
                        <a:pt x="424247" y="180923"/>
                      </a:lnTo>
                      <a:lnTo>
                        <a:pt x="430366" y="199280"/>
                      </a:lnTo>
                      <a:lnTo>
                        <a:pt x="430366" y="223756"/>
                      </a:lnTo>
                      <a:lnTo>
                        <a:pt x="412009" y="260469"/>
                      </a:lnTo>
                      <a:lnTo>
                        <a:pt x="381415" y="264549"/>
                      </a:lnTo>
                      <a:lnTo>
                        <a:pt x="371216" y="270667"/>
                      </a:lnTo>
                      <a:lnTo>
                        <a:pt x="334503" y="278826"/>
                      </a:lnTo>
                      <a:lnTo>
                        <a:pt x="320225" y="248231"/>
                      </a:lnTo>
                      <a:lnTo>
                        <a:pt x="299829" y="242112"/>
                      </a:lnTo>
                      <a:lnTo>
                        <a:pt x="285551" y="221716"/>
                      </a:lnTo>
                      <a:lnTo>
                        <a:pt x="250877" y="191121"/>
                      </a:lnTo>
                      <a:lnTo>
                        <a:pt x="232520" y="191121"/>
                      </a:lnTo>
                      <a:lnTo>
                        <a:pt x="224362" y="203359"/>
                      </a:lnTo>
                      <a:lnTo>
                        <a:pt x="201925" y="197240"/>
                      </a:lnTo>
                      <a:lnTo>
                        <a:pt x="187648" y="189081"/>
                      </a:lnTo>
                      <a:lnTo>
                        <a:pt x="167251" y="211518"/>
                      </a:lnTo>
                      <a:lnTo>
                        <a:pt x="136657" y="191121"/>
                      </a:lnTo>
                      <a:lnTo>
                        <a:pt x="126458" y="172764"/>
                      </a:lnTo>
                      <a:lnTo>
                        <a:pt x="81586" y="180923"/>
                      </a:lnTo>
                      <a:lnTo>
                        <a:pt x="75467" y="162566"/>
                      </a:lnTo>
                      <a:lnTo>
                        <a:pt x="71388" y="144209"/>
                      </a:lnTo>
                      <a:lnTo>
                        <a:pt x="61190" y="111575"/>
                      </a:lnTo>
                      <a:lnTo>
                        <a:pt x="36714" y="87099"/>
                      </a:lnTo>
                      <a:lnTo>
                        <a:pt x="22436" y="74861"/>
                      </a:lnTo>
                      <a:lnTo>
                        <a:pt x="0" y="44266"/>
                      </a:lnTo>
                      <a:lnTo>
                        <a:pt x="28555" y="13672"/>
                      </a:lnTo>
                      <a:lnTo>
                        <a:pt x="36758" y="0"/>
                      </a:lnTo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25BDE76F-3BE4-F3D1-F7B6-963BA14C475C}"/>
                    </a:ext>
                  </a:extLst>
                </p:cNvPr>
                <p:cNvSpPr/>
                <p:nvPr/>
              </p:nvSpPr>
              <p:spPr>
                <a:xfrm>
                  <a:off x="867721" y="2621221"/>
                  <a:ext cx="178468" cy="148723"/>
                </a:xfrm>
                <a:custGeom>
                  <a:avLst/>
                  <a:gdLst>
                    <a:gd name="connsiteX0" fmla="*/ 342900 w 666750"/>
                    <a:gd name="connsiteY0" fmla="*/ 38100 h 555625"/>
                    <a:gd name="connsiteX1" fmla="*/ 279400 w 666750"/>
                    <a:gd name="connsiteY1" fmla="*/ 130175 h 555625"/>
                    <a:gd name="connsiteX2" fmla="*/ 190500 w 666750"/>
                    <a:gd name="connsiteY2" fmla="*/ 158750 h 555625"/>
                    <a:gd name="connsiteX3" fmla="*/ 114300 w 666750"/>
                    <a:gd name="connsiteY3" fmla="*/ 180975 h 555625"/>
                    <a:gd name="connsiteX4" fmla="*/ 82550 w 666750"/>
                    <a:gd name="connsiteY4" fmla="*/ 158750 h 555625"/>
                    <a:gd name="connsiteX5" fmla="*/ 57150 w 666750"/>
                    <a:gd name="connsiteY5" fmla="*/ 200025 h 555625"/>
                    <a:gd name="connsiteX6" fmla="*/ 66675 w 666750"/>
                    <a:gd name="connsiteY6" fmla="*/ 269875 h 555625"/>
                    <a:gd name="connsiteX7" fmla="*/ 0 w 666750"/>
                    <a:gd name="connsiteY7" fmla="*/ 282575 h 555625"/>
                    <a:gd name="connsiteX8" fmla="*/ 3175 w 666750"/>
                    <a:gd name="connsiteY8" fmla="*/ 330200 h 555625"/>
                    <a:gd name="connsiteX9" fmla="*/ 25400 w 666750"/>
                    <a:gd name="connsiteY9" fmla="*/ 381000 h 555625"/>
                    <a:gd name="connsiteX10" fmla="*/ 161925 w 666750"/>
                    <a:gd name="connsiteY10" fmla="*/ 304800 h 555625"/>
                    <a:gd name="connsiteX11" fmla="*/ 231775 w 666750"/>
                    <a:gd name="connsiteY11" fmla="*/ 314325 h 555625"/>
                    <a:gd name="connsiteX12" fmla="*/ 266700 w 666750"/>
                    <a:gd name="connsiteY12" fmla="*/ 317500 h 555625"/>
                    <a:gd name="connsiteX13" fmla="*/ 288925 w 666750"/>
                    <a:gd name="connsiteY13" fmla="*/ 371475 h 555625"/>
                    <a:gd name="connsiteX14" fmla="*/ 254000 w 666750"/>
                    <a:gd name="connsiteY14" fmla="*/ 444500 h 555625"/>
                    <a:gd name="connsiteX15" fmla="*/ 254000 w 666750"/>
                    <a:gd name="connsiteY15" fmla="*/ 473075 h 555625"/>
                    <a:gd name="connsiteX16" fmla="*/ 266700 w 666750"/>
                    <a:gd name="connsiteY16" fmla="*/ 501650 h 555625"/>
                    <a:gd name="connsiteX17" fmla="*/ 254000 w 666750"/>
                    <a:gd name="connsiteY17" fmla="*/ 523875 h 555625"/>
                    <a:gd name="connsiteX18" fmla="*/ 298450 w 666750"/>
                    <a:gd name="connsiteY18" fmla="*/ 555625 h 555625"/>
                    <a:gd name="connsiteX19" fmla="*/ 317500 w 666750"/>
                    <a:gd name="connsiteY19" fmla="*/ 523875 h 555625"/>
                    <a:gd name="connsiteX20" fmla="*/ 317500 w 666750"/>
                    <a:gd name="connsiteY20" fmla="*/ 485775 h 555625"/>
                    <a:gd name="connsiteX21" fmla="*/ 352425 w 666750"/>
                    <a:gd name="connsiteY21" fmla="*/ 400050 h 555625"/>
                    <a:gd name="connsiteX22" fmla="*/ 371475 w 666750"/>
                    <a:gd name="connsiteY22" fmla="*/ 368300 h 555625"/>
                    <a:gd name="connsiteX23" fmla="*/ 485775 w 666750"/>
                    <a:gd name="connsiteY23" fmla="*/ 330200 h 555625"/>
                    <a:gd name="connsiteX24" fmla="*/ 511175 w 666750"/>
                    <a:gd name="connsiteY24" fmla="*/ 342900 h 555625"/>
                    <a:gd name="connsiteX25" fmla="*/ 514350 w 666750"/>
                    <a:gd name="connsiteY25" fmla="*/ 403225 h 555625"/>
                    <a:gd name="connsiteX26" fmla="*/ 584200 w 666750"/>
                    <a:gd name="connsiteY26" fmla="*/ 460375 h 555625"/>
                    <a:gd name="connsiteX27" fmla="*/ 635000 w 666750"/>
                    <a:gd name="connsiteY27" fmla="*/ 374650 h 555625"/>
                    <a:gd name="connsiteX28" fmla="*/ 635000 w 666750"/>
                    <a:gd name="connsiteY28" fmla="*/ 307975 h 555625"/>
                    <a:gd name="connsiteX29" fmla="*/ 619125 w 666750"/>
                    <a:gd name="connsiteY29" fmla="*/ 260350 h 555625"/>
                    <a:gd name="connsiteX30" fmla="*/ 647700 w 666750"/>
                    <a:gd name="connsiteY30" fmla="*/ 187325 h 555625"/>
                    <a:gd name="connsiteX31" fmla="*/ 666750 w 666750"/>
                    <a:gd name="connsiteY31" fmla="*/ 117475 h 555625"/>
                    <a:gd name="connsiteX32" fmla="*/ 631825 w 666750"/>
                    <a:gd name="connsiteY32" fmla="*/ 95250 h 555625"/>
                    <a:gd name="connsiteX33" fmla="*/ 635000 w 666750"/>
                    <a:gd name="connsiteY33" fmla="*/ 9525 h 555625"/>
                    <a:gd name="connsiteX34" fmla="*/ 558800 w 666750"/>
                    <a:gd name="connsiteY34" fmla="*/ 0 h 555625"/>
                    <a:gd name="connsiteX35" fmla="*/ 431800 w 666750"/>
                    <a:gd name="connsiteY35" fmla="*/ 76200 h 555625"/>
                    <a:gd name="connsiteX36" fmla="*/ 342900 w 666750"/>
                    <a:gd name="connsiteY36" fmla="*/ 38100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6750" h="555625">
                      <a:moveTo>
                        <a:pt x="342900" y="38100"/>
                      </a:moveTo>
                      <a:lnTo>
                        <a:pt x="279400" y="130175"/>
                      </a:lnTo>
                      <a:lnTo>
                        <a:pt x="190500" y="158750"/>
                      </a:lnTo>
                      <a:lnTo>
                        <a:pt x="114300" y="180975"/>
                      </a:lnTo>
                      <a:lnTo>
                        <a:pt x="82550" y="158750"/>
                      </a:lnTo>
                      <a:lnTo>
                        <a:pt x="57150" y="200025"/>
                      </a:lnTo>
                      <a:lnTo>
                        <a:pt x="66675" y="269875"/>
                      </a:lnTo>
                      <a:lnTo>
                        <a:pt x="0" y="282575"/>
                      </a:lnTo>
                      <a:lnTo>
                        <a:pt x="3175" y="330200"/>
                      </a:lnTo>
                      <a:lnTo>
                        <a:pt x="25400" y="381000"/>
                      </a:lnTo>
                      <a:lnTo>
                        <a:pt x="161925" y="304800"/>
                      </a:lnTo>
                      <a:lnTo>
                        <a:pt x="231775" y="314325"/>
                      </a:lnTo>
                      <a:lnTo>
                        <a:pt x="266700" y="317500"/>
                      </a:lnTo>
                      <a:lnTo>
                        <a:pt x="288925" y="371475"/>
                      </a:lnTo>
                      <a:lnTo>
                        <a:pt x="254000" y="444500"/>
                      </a:lnTo>
                      <a:lnTo>
                        <a:pt x="254000" y="473075"/>
                      </a:lnTo>
                      <a:lnTo>
                        <a:pt x="266700" y="501650"/>
                      </a:lnTo>
                      <a:lnTo>
                        <a:pt x="254000" y="523875"/>
                      </a:lnTo>
                      <a:lnTo>
                        <a:pt x="298450" y="555625"/>
                      </a:lnTo>
                      <a:lnTo>
                        <a:pt x="317500" y="523875"/>
                      </a:lnTo>
                      <a:lnTo>
                        <a:pt x="317500" y="485775"/>
                      </a:lnTo>
                      <a:lnTo>
                        <a:pt x="352425" y="400050"/>
                      </a:lnTo>
                      <a:lnTo>
                        <a:pt x="371475" y="368300"/>
                      </a:lnTo>
                      <a:lnTo>
                        <a:pt x="485775" y="330200"/>
                      </a:lnTo>
                      <a:lnTo>
                        <a:pt x="511175" y="342900"/>
                      </a:lnTo>
                      <a:lnTo>
                        <a:pt x="514350" y="403225"/>
                      </a:lnTo>
                      <a:lnTo>
                        <a:pt x="584200" y="460375"/>
                      </a:lnTo>
                      <a:lnTo>
                        <a:pt x="635000" y="374650"/>
                      </a:lnTo>
                      <a:lnTo>
                        <a:pt x="635000" y="307975"/>
                      </a:lnTo>
                      <a:lnTo>
                        <a:pt x="619125" y="260350"/>
                      </a:lnTo>
                      <a:lnTo>
                        <a:pt x="647700" y="187325"/>
                      </a:lnTo>
                      <a:lnTo>
                        <a:pt x="666750" y="117475"/>
                      </a:lnTo>
                      <a:lnTo>
                        <a:pt x="631825" y="95250"/>
                      </a:lnTo>
                      <a:lnTo>
                        <a:pt x="635000" y="9525"/>
                      </a:lnTo>
                      <a:lnTo>
                        <a:pt x="558800" y="0"/>
                      </a:lnTo>
                      <a:lnTo>
                        <a:pt x="431800" y="76200"/>
                      </a:lnTo>
                      <a:lnTo>
                        <a:pt x="342900" y="3810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DD3BE85A-2C93-1D20-D3BA-DF7252CF7F79}"/>
                    </a:ext>
                  </a:extLst>
                </p:cNvPr>
                <p:cNvSpPr/>
                <p:nvPr/>
              </p:nvSpPr>
              <p:spPr>
                <a:xfrm>
                  <a:off x="676189" y="2937367"/>
                  <a:ext cx="678498" cy="613592"/>
                </a:xfrm>
                <a:custGeom>
                  <a:avLst/>
                  <a:gdLst>
                    <a:gd name="connsiteX0" fmla="*/ 559518 w 678498"/>
                    <a:gd name="connsiteY0" fmla="*/ 0 h 613592"/>
                    <a:gd name="connsiteX1" fmla="*/ 562918 w 678498"/>
                    <a:gd name="connsiteY1" fmla="*/ 13598 h 613592"/>
                    <a:gd name="connsiteX2" fmla="*/ 559518 w 678498"/>
                    <a:gd name="connsiteY2" fmla="*/ 32295 h 613592"/>
                    <a:gd name="connsiteX3" fmla="*/ 557819 w 678498"/>
                    <a:gd name="connsiteY3" fmla="*/ 42492 h 613592"/>
                    <a:gd name="connsiteX4" fmla="*/ 566317 w 678498"/>
                    <a:gd name="connsiteY4" fmla="*/ 56090 h 613592"/>
                    <a:gd name="connsiteX5" fmla="*/ 591813 w 678498"/>
                    <a:gd name="connsiteY5" fmla="*/ 64589 h 613592"/>
                    <a:gd name="connsiteX6" fmla="*/ 591813 w 678498"/>
                    <a:gd name="connsiteY6" fmla="*/ 86686 h 613592"/>
                    <a:gd name="connsiteX7" fmla="*/ 581615 w 678498"/>
                    <a:gd name="connsiteY7" fmla="*/ 96883 h 613592"/>
                    <a:gd name="connsiteX8" fmla="*/ 583314 w 678498"/>
                    <a:gd name="connsiteY8" fmla="*/ 105382 h 613592"/>
                    <a:gd name="connsiteX9" fmla="*/ 568017 w 678498"/>
                    <a:gd name="connsiteY9" fmla="*/ 129178 h 613592"/>
                    <a:gd name="connsiteX10" fmla="*/ 557819 w 678498"/>
                    <a:gd name="connsiteY10" fmla="*/ 197166 h 613592"/>
                    <a:gd name="connsiteX11" fmla="*/ 559518 w 678498"/>
                    <a:gd name="connsiteY11" fmla="*/ 224362 h 613592"/>
                    <a:gd name="connsiteX12" fmla="*/ 559518 w 678498"/>
                    <a:gd name="connsiteY12" fmla="*/ 236260 h 613592"/>
                    <a:gd name="connsiteX13" fmla="*/ 573116 w 678498"/>
                    <a:gd name="connsiteY13" fmla="*/ 244758 h 613592"/>
                    <a:gd name="connsiteX14" fmla="*/ 585014 w 678498"/>
                    <a:gd name="connsiteY14" fmla="*/ 244758 h 613592"/>
                    <a:gd name="connsiteX15" fmla="*/ 596912 w 678498"/>
                    <a:gd name="connsiteY15" fmla="*/ 232860 h 613592"/>
                    <a:gd name="connsiteX16" fmla="*/ 613909 w 678498"/>
                    <a:gd name="connsiteY16" fmla="*/ 277053 h 613592"/>
                    <a:gd name="connsiteX17" fmla="*/ 647903 w 678498"/>
                    <a:gd name="connsiteY17" fmla="*/ 294049 h 613592"/>
                    <a:gd name="connsiteX18" fmla="*/ 651303 w 678498"/>
                    <a:gd name="connsiteY18" fmla="*/ 321245 h 613592"/>
                    <a:gd name="connsiteX19" fmla="*/ 642804 w 678498"/>
                    <a:gd name="connsiteY19" fmla="*/ 334842 h 613592"/>
                    <a:gd name="connsiteX20" fmla="*/ 620708 w 678498"/>
                    <a:gd name="connsiteY20" fmla="*/ 355239 h 613592"/>
                    <a:gd name="connsiteX21" fmla="*/ 617309 w 678498"/>
                    <a:gd name="connsiteY21" fmla="*/ 360338 h 613592"/>
                    <a:gd name="connsiteX22" fmla="*/ 617309 w 678498"/>
                    <a:gd name="connsiteY22" fmla="*/ 372237 h 613592"/>
                    <a:gd name="connsiteX23" fmla="*/ 622408 w 678498"/>
                    <a:gd name="connsiteY23" fmla="*/ 379036 h 613592"/>
                    <a:gd name="connsiteX24" fmla="*/ 612209 w 678498"/>
                    <a:gd name="connsiteY24" fmla="*/ 397732 h 613592"/>
                    <a:gd name="connsiteX25" fmla="*/ 647903 w 678498"/>
                    <a:gd name="connsiteY25" fmla="*/ 399432 h 613592"/>
                    <a:gd name="connsiteX26" fmla="*/ 646204 w 678498"/>
                    <a:gd name="connsiteY26" fmla="*/ 409629 h 613592"/>
                    <a:gd name="connsiteX27" fmla="*/ 678498 w 678498"/>
                    <a:gd name="connsiteY27" fmla="*/ 406231 h 613592"/>
                    <a:gd name="connsiteX28" fmla="*/ 678498 w 678498"/>
                    <a:gd name="connsiteY28" fmla="*/ 419829 h 613592"/>
                    <a:gd name="connsiteX29" fmla="*/ 596912 w 678498"/>
                    <a:gd name="connsiteY29" fmla="*/ 458922 h 613592"/>
                    <a:gd name="connsiteX30" fmla="*/ 576516 w 678498"/>
                    <a:gd name="connsiteY30" fmla="*/ 458922 h 613592"/>
                    <a:gd name="connsiteX31" fmla="*/ 564618 w 678498"/>
                    <a:gd name="connsiteY31" fmla="*/ 477618 h 613592"/>
                    <a:gd name="connsiteX32" fmla="*/ 549320 w 678498"/>
                    <a:gd name="connsiteY32" fmla="*/ 470819 h 613592"/>
                    <a:gd name="connsiteX33" fmla="*/ 547621 w 678498"/>
                    <a:gd name="connsiteY33" fmla="*/ 491215 h 613592"/>
                    <a:gd name="connsiteX34" fmla="*/ 540822 w 678498"/>
                    <a:gd name="connsiteY34" fmla="*/ 499715 h 613592"/>
                    <a:gd name="connsiteX35" fmla="*/ 525524 w 678498"/>
                    <a:gd name="connsiteY35" fmla="*/ 496315 h 613592"/>
                    <a:gd name="connsiteX36" fmla="*/ 523825 w 678498"/>
                    <a:gd name="connsiteY36" fmla="*/ 513312 h 613592"/>
                    <a:gd name="connsiteX37" fmla="*/ 494930 w 678498"/>
                    <a:gd name="connsiteY37" fmla="*/ 540508 h 613592"/>
                    <a:gd name="connsiteX38" fmla="*/ 459236 w 678498"/>
                    <a:gd name="connsiteY38" fmla="*/ 557505 h 613592"/>
                    <a:gd name="connsiteX39" fmla="*/ 421842 w 678498"/>
                    <a:gd name="connsiteY39" fmla="*/ 581301 h 613592"/>
                    <a:gd name="connsiteX40" fmla="*/ 392947 w 678498"/>
                    <a:gd name="connsiteY40" fmla="*/ 586399 h 613592"/>
                    <a:gd name="connsiteX41" fmla="*/ 369151 w 678498"/>
                    <a:gd name="connsiteY41" fmla="*/ 606796 h 613592"/>
                    <a:gd name="connsiteX42" fmla="*/ 391237 w 678498"/>
                    <a:gd name="connsiteY42" fmla="*/ 613592 h 613592"/>
                    <a:gd name="connsiteX43" fmla="*/ 203429 w 678498"/>
                    <a:gd name="connsiteY43" fmla="*/ 613592 h 613592"/>
                    <a:gd name="connsiteX44" fmla="*/ 202580 w 678498"/>
                    <a:gd name="connsiteY44" fmla="*/ 610196 h 613592"/>
                    <a:gd name="connsiteX45" fmla="*/ 226376 w 678498"/>
                    <a:gd name="connsiteY45" fmla="*/ 591499 h 613592"/>
                    <a:gd name="connsiteX46" fmla="*/ 214478 w 678498"/>
                    <a:gd name="connsiteY46" fmla="*/ 577901 h 613592"/>
                    <a:gd name="connsiteX47" fmla="*/ 214478 w 678498"/>
                    <a:gd name="connsiteY47" fmla="*/ 559204 h 613592"/>
                    <a:gd name="connsiteX48" fmla="*/ 178784 w 678498"/>
                    <a:gd name="connsiteY48" fmla="*/ 545606 h 613592"/>
                    <a:gd name="connsiteX49" fmla="*/ 122693 w 678498"/>
                    <a:gd name="connsiteY49" fmla="*/ 545606 h 613592"/>
                    <a:gd name="connsiteX50" fmla="*/ 129492 w 678498"/>
                    <a:gd name="connsiteY50" fmla="*/ 521811 h 613592"/>
                    <a:gd name="connsiteX51" fmla="*/ 119294 w 678498"/>
                    <a:gd name="connsiteY51" fmla="*/ 450422 h 613592"/>
                    <a:gd name="connsiteX52" fmla="*/ 103996 w 678498"/>
                    <a:gd name="connsiteY52" fmla="*/ 438525 h 613592"/>
                    <a:gd name="connsiteX53" fmla="*/ 103996 w 678498"/>
                    <a:gd name="connsiteY53" fmla="*/ 413030 h 613592"/>
                    <a:gd name="connsiteX54" fmla="*/ 85300 w 678498"/>
                    <a:gd name="connsiteY54" fmla="*/ 416428 h 613592"/>
                    <a:gd name="connsiteX55" fmla="*/ 73402 w 678498"/>
                    <a:gd name="connsiteY55" fmla="*/ 418129 h 613592"/>
                    <a:gd name="connsiteX56" fmla="*/ 64903 w 678498"/>
                    <a:gd name="connsiteY56" fmla="*/ 401131 h 613592"/>
                    <a:gd name="connsiteX57" fmla="*/ 44507 w 678498"/>
                    <a:gd name="connsiteY57" fmla="*/ 407930 h 613592"/>
                    <a:gd name="connsiteX58" fmla="*/ 42807 w 678498"/>
                    <a:gd name="connsiteY58" fmla="*/ 423227 h 613592"/>
                    <a:gd name="connsiteX59" fmla="*/ 22410 w 678498"/>
                    <a:gd name="connsiteY59" fmla="*/ 443624 h 613592"/>
                    <a:gd name="connsiteX60" fmla="*/ 0 w 678498"/>
                    <a:gd name="connsiteY60" fmla="*/ 439474 h 613592"/>
                    <a:gd name="connsiteX61" fmla="*/ 0 w 678498"/>
                    <a:gd name="connsiteY61" fmla="*/ 136255 h 613592"/>
                    <a:gd name="connsiteX62" fmla="*/ 22410 w 678498"/>
                    <a:gd name="connsiteY62" fmla="*/ 129178 h 613592"/>
                    <a:gd name="connsiteX63" fmla="*/ 34308 w 678498"/>
                    <a:gd name="connsiteY63" fmla="*/ 159773 h 613592"/>
                    <a:gd name="connsiteX64" fmla="*/ 58104 w 678498"/>
                    <a:gd name="connsiteY64" fmla="*/ 168272 h 613592"/>
                    <a:gd name="connsiteX65" fmla="*/ 81900 w 678498"/>
                    <a:gd name="connsiteY65" fmla="*/ 168272 h 613592"/>
                    <a:gd name="connsiteX66" fmla="*/ 93798 w 678498"/>
                    <a:gd name="connsiteY66" fmla="*/ 159773 h 613592"/>
                    <a:gd name="connsiteX67" fmla="*/ 114195 w 678498"/>
                    <a:gd name="connsiteY67" fmla="*/ 129178 h 613592"/>
                    <a:gd name="connsiteX68" fmla="*/ 139690 w 678498"/>
                    <a:gd name="connsiteY68" fmla="*/ 129178 h 613592"/>
                    <a:gd name="connsiteX69" fmla="*/ 168585 w 678498"/>
                    <a:gd name="connsiteY69" fmla="*/ 125779 h 613592"/>
                    <a:gd name="connsiteX70" fmla="*/ 182183 w 678498"/>
                    <a:gd name="connsiteY70" fmla="*/ 120680 h 613592"/>
                    <a:gd name="connsiteX71" fmla="*/ 190682 w 678498"/>
                    <a:gd name="connsiteY71" fmla="*/ 101983 h 613592"/>
                    <a:gd name="connsiteX72" fmla="*/ 199180 w 678498"/>
                    <a:gd name="connsiteY72" fmla="*/ 74787 h 613592"/>
                    <a:gd name="connsiteX73" fmla="*/ 239973 w 678498"/>
                    <a:gd name="connsiteY73" fmla="*/ 71388 h 613592"/>
                    <a:gd name="connsiteX74" fmla="*/ 258670 w 678498"/>
                    <a:gd name="connsiteY74" fmla="*/ 66289 h 613592"/>
                    <a:gd name="connsiteX75" fmla="*/ 294364 w 678498"/>
                    <a:gd name="connsiteY75" fmla="*/ 61190 h 613592"/>
                    <a:gd name="connsiteX76" fmla="*/ 318160 w 678498"/>
                    <a:gd name="connsiteY76" fmla="*/ 67988 h 613592"/>
                    <a:gd name="connsiteX77" fmla="*/ 330058 w 678498"/>
                    <a:gd name="connsiteY77" fmla="*/ 71388 h 613592"/>
                    <a:gd name="connsiteX78" fmla="*/ 343655 w 678498"/>
                    <a:gd name="connsiteY78" fmla="*/ 67988 h 613592"/>
                    <a:gd name="connsiteX79" fmla="*/ 355553 w 678498"/>
                    <a:gd name="connsiteY79" fmla="*/ 73088 h 613592"/>
                    <a:gd name="connsiteX80" fmla="*/ 360652 w 678498"/>
                    <a:gd name="connsiteY80" fmla="*/ 61190 h 613592"/>
                    <a:gd name="connsiteX81" fmla="*/ 403145 w 678498"/>
                    <a:gd name="connsiteY81" fmla="*/ 81586 h 613592"/>
                    <a:gd name="connsiteX82" fmla="*/ 418443 w 678498"/>
                    <a:gd name="connsiteY82" fmla="*/ 84986 h 613592"/>
                    <a:gd name="connsiteX83" fmla="*/ 430341 w 678498"/>
                    <a:gd name="connsiteY83" fmla="*/ 73088 h 613592"/>
                    <a:gd name="connsiteX84" fmla="*/ 428641 w 678498"/>
                    <a:gd name="connsiteY84" fmla="*/ 61190 h 613592"/>
                    <a:gd name="connsiteX85" fmla="*/ 437139 w 678498"/>
                    <a:gd name="connsiteY85" fmla="*/ 39094 h 613592"/>
                    <a:gd name="connsiteX86" fmla="*/ 471134 w 678498"/>
                    <a:gd name="connsiteY86" fmla="*/ 32295 h 613592"/>
                    <a:gd name="connsiteX87" fmla="*/ 483032 w 678498"/>
                    <a:gd name="connsiteY87" fmla="*/ 20397 h 613592"/>
                    <a:gd name="connsiteX88" fmla="*/ 506828 w 678498"/>
                    <a:gd name="connsiteY88" fmla="*/ 16997 h 613592"/>
                    <a:gd name="connsiteX89" fmla="*/ 525524 w 678498"/>
                    <a:gd name="connsiteY89" fmla="*/ 16997 h 613592"/>
                    <a:gd name="connsiteX90" fmla="*/ 539122 w 678498"/>
                    <a:gd name="connsiteY90" fmla="*/ 28895 h 613592"/>
                    <a:gd name="connsiteX91" fmla="*/ 545921 w 678498"/>
                    <a:gd name="connsiteY91" fmla="*/ 16997 h 613592"/>
                    <a:gd name="connsiteX92" fmla="*/ 545921 w 678498"/>
                    <a:gd name="connsiteY92" fmla="*/ 3400 h 613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678498" h="613592">
                      <a:moveTo>
                        <a:pt x="559518" y="0"/>
                      </a:moveTo>
                      <a:lnTo>
                        <a:pt x="562918" y="13598"/>
                      </a:lnTo>
                      <a:lnTo>
                        <a:pt x="559518" y="32295"/>
                      </a:lnTo>
                      <a:lnTo>
                        <a:pt x="557819" y="42492"/>
                      </a:lnTo>
                      <a:lnTo>
                        <a:pt x="566317" y="56090"/>
                      </a:lnTo>
                      <a:lnTo>
                        <a:pt x="591813" y="64589"/>
                      </a:lnTo>
                      <a:lnTo>
                        <a:pt x="591813" y="86686"/>
                      </a:lnTo>
                      <a:lnTo>
                        <a:pt x="581615" y="96883"/>
                      </a:lnTo>
                      <a:lnTo>
                        <a:pt x="583314" y="105382"/>
                      </a:lnTo>
                      <a:lnTo>
                        <a:pt x="568017" y="129178"/>
                      </a:lnTo>
                      <a:lnTo>
                        <a:pt x="557819" y="197166"/>
                      </a:lnTo>
                      <a:lnTo>
                        <a:pt x="559518" y="224362"/>
                      </a:lnTo>
                      <a:lnTo>
                        <a:pt x="559518" y="236260"/>
                      </a:lnTo>
                      <a:lnTo>
                        <a:pt x="573116" y="244758"/>
                      </a:lnTo>
                      <a:lnTo>
                        <a:pt x="585014" y="244758"/>
                      </a:lnTo>
                      <a:lnTo>
                        <a:pt x="596912" y="232860"/>
                      </a:lnTo>
                      <a:lnTo>
                        <a:pt x="613909" y="277053"/>
                      </a:lnTo>
                      <a:lnTo>
                        <a:pt x="647903" y="294049"/>
                      </a:lnTo>
                      <a:lnTo>
                        <a:pt x="651303" y="321245"/>
                      </a:lnTo>
                      <a:lnTo>
                        <a:pt x="642804" y="334842"/>
                      </a:lnTo>
                      <a:lnTo>
                        <a:pt x="620708" y="355239"/>
                      </a:lnTo>
                      <a:lnTo>
                        <a:pt x="617309" y="360338"/>
                      </a:lnTo>
                      <a:lnTo>
                        <a:pt x="617309" y="372237"/>
                      </a:lnTo>
                      <a:lnTo>
                        <a:pt x="622408" y="379036"/>
                      </a:lnTo>
                      <a:lnTo>
                        <a:pt x="612209" y="397732"/>
                      </a:lnTo>
                      <a:lnTo>
                        <a:pt x="647903" y="399432"/>
                      </a:lnTo>
                      <a:lnTo>
                        <a:pt x="646204" y="409629"/>
                      </a:lnTo>
                      <a:lnTo>
                        <a:pt x="678498" y="406231"/>
                      </a:lnTo>
                      <a:lnTo>
                        <a:pt x="678498" y="419829"/>
                      </a:lnTo>
                      <a:lnTo>
                        <a:pt x="596912" y="458922"/>
                      </a:lnTo>
                      <a:lnTo>
                        <a:pt x="576516" y="458922"/>
                      </a:lnTo>
                      <a:lnTo>
                        <a:pt x="564618" y="477618"/>
                      </a:lnTo>
                      <a:lnTo>
                        <a:pt x="549320" y="470819"/>
                      </a:lnTo>
                      <a:lnTo>
                        <a:pt x="547621" y="491215"/>
                      </a:lnTo>
                      <a:lnTo>
                        <a:pt x="540822" y="499715"/>
                      </a:lnTo>
                      <a:lnTo>
                        <a:pt x="525524" y="496315"/>
                      </a:lnTo>
                      <a:lnTo>
                        <a:pt x="523825" y="513312"/>
                      </a:lnTo>
                      <a:lnTo>
                        <a:pt x="494930" y="540508"/>
                      </a:lnTo>
                      <a:lnTo>
                        <a:pt x="459236" y="557505"/>
                      </a:lnTo>
                      <a:lnTo>
                        <a:pt x="421842" y="581301"/>
                      </a:lnTo>
                      <a:lnTo>
                        <a:pt x="392947" y="586399"/>
                      </a:lnTo>
                      <a:lnTo>
                        <a:pt x="369151" y="606796"/>
                      </a:lnTo>
                      <a:lnTo>
                        <a:pt x="391237" y="613592"/>
                      </a:lnTo>
                      <a:lnTo>
                        <a:pt x="203429" y="613592"/>
                      </a:lnTo>
                      <a:lnTo>
                        <a:pt x="202580" y="610196"/>
                      </a:lnTo>
                      <a:lnTo>
                        <a:pt x="226376" y="591499"/>
                      </a:lnTo>
                      <a:lnTo>
                        <a:pt x="214478" y="577901"/>
                      </a:lnTo>
                      <a:lnTo>
                        <a:pt x="214478" y="559204"/>
                      </a:lnTo>
                      <a:lnTo>
                        <a:pt x="178784" y="545606"/>
                      </a:lnTo>
                      <a:lnTo>
                        <a:pt x="122693" y="545606"/>
                      </a:lnTo>
                      <a:lnTo>
                        <a:pt x="129492" y="521811"/>
                      </a:lnTo>
                      <a:lnTo>
                        <a:pt x="119294" y="450422"/>
                      </a:lnTo>
                      <a:lnTo>
                        <a:pt x="103996" y="438525"/>
                      </a:lnTo>
                      <a:lnTo>
                        <a:pt x="103996" y="413030"/>
                      </a:lnTo>
                      <a:lnTo>
                        <a:pt x="85300" y="416428"/>
                      </a:lnTo>
                      <a:lnTo>
                        <a:pt x="73402" y="418129"/>
                      </a:lnTo>
                      <a:lnTo>
                        <a:pt x="64903" y="401131"/>
                      </a:lnTo>
                      <a:lnTo>
                        <a:pt x="44507" y="407930"/>
                      </a:lnTo>
                      <a:lnTo>
                        <a:pt x="42807" y="423227"/>
                      </a:lnTo>
                      <a:lnTo>
                        <a:pt x="22410" y="443624"/>
                      </a:lnTo>
                      <a:lnTo>
                        <a:pt x="0" y="439474"/>
                      </a:lnTo>
                      <a:lnTo>
                        <a:pt x="0" y="136255"/>
                      </a:lnTo>
                      <a:lnTo>
                        <a:pt x="22410" y="129178"/>
                      </a:lnTo>
                      <a:lnTo>
                        <a:pt x="34308" y="159773"/>
                      </a:lnTo>
                      <a:lnTo>
                        <a:pt x="58104" y="168272"/>
                      </a:lnTo>
                      <a:lnTo>
                        <a:pt x="81900" y="168272"/>
                      </a:lnTo>
                      <a:lnTo>
                        <a:pt x="93798" y="159773"/>
                      </a:lnTo>
                      <a:lnTo>
                        <a:pt x="114195" y="129178"/>
                      </a:lnTo>
                      <a:lnTo>
                        <a:pt x="139690" y="129178"/>
                      </a:lnTo>
                      <a:lnTo>
                        <a:pt x="168585" y="125779"/>
                      </a:lnTo>
                      <a:lnTo>
                        <a:pt x="182183" y="120680"/>
                      </a:lnTo>
                      <a:lnTo>
                        <a:pt x="190682" y="101983"/>
                      </a:lnTo>
                      <a:lnTo>
                        <a:pt x="199180" y="74787"/>
                      </a:lnTo>
                      <a:lnTo>
                        <a:pt x="239973" y="71388"/>
                      </a:lnTo>
                      <a:lnTo>
                        <a:pt x="258670" y="66289"/>
                      </a:lnTo>
                      <a:lnTo>
                        <a:pt x="294364" y="61190"/>
                      </a:lnTo>
                      <a:lnTo>
                        <a:pt x="318160" y="67988"/>
                      </a:lnTo>
                      <a:lnTo>
                        <a:pt x="330058" y="71388"/>
                      </a:lnTo>
                      <a:lnTo>
                        <a:pt x="343655" y="67988"/>
                      </a:lnTo>
                      <a:lnTo>
                        <a:pt x="355553" y="73088"/>
                      </a:lnTo>
                      <a:lnTo>
                        <a:pt x="360652" y="61190"/>
                      </a:lnTo>
                      <a:lnTo>
                        <a:pt x="403145" y="81586"/>
                      </a:lnTo>
                      <a:lnTo>
                        <a:pt x="418443" y="84986"/>
                      </a:lnTo>
                      <a:lnTo>
                        <a:pt x="430341" y="73088"/>
                      </a:lnTo>
                      <a:lnTo>
                        <a:pt x="428641" y="61190"/>
                      </a:lnTo>
                      <a:lnTo>
                        <a:pt x="437139" y="39094"/>
                      </a:lnTo>
                      <a:lnTo>
                        <a:pt x="471134" y="32295"/>
                      </a:lnTo>
                      <a:lnTo>
                        <a:pt x="483032" y="20397"/>
                      </a:lnTo>
                      <a:lnTo>
                        <a:pt x="506828" y="16997"/>
                      </a:lnTo>
                      <a:lnTo>
                        <a:pt x="525524" y="16997"/>
                      </a:lnTo>
                      <a:lnTo>
                        <a:pt x="539122" y="28895"/>
                      </a:lnTo>
                      <a:lnTo>
                        <a:pt x="545921" y="16997"/>
                      </a:lnTo>
                      <a:lnTo>
                        <a:pt x="545921" y="3400"/>
                      </a:lnTo>
                      <a:close/>
                    </a:path>
                  </a:pathLst>
                </a:custGeom>
                <a:grpFill/>
                <a:ln w="12700">
                  <a:noFill/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C49D13FF-4B34-66E4-D48B-6D117BE63546}"/>
                    </a:ext>
                  </a:extLst>
                </p:cNvPr>
                <p:cNvSpPr/>
                <p:nvPr/>
              </p:nvSpPr>
              <p:spPr>
                <a:xfrm>
                  <a:off x="676189" y="2782694"/>
                  <a:ext cx="436400" cy="322944"/>
                </a:xfrm>
                <a:custGeom>
                  <a:avLst/>
                  <a:gdLst>
                    <a:gd name="connsiteX0" fmla="*/ 178786 w 436400"/>
                    <a:gd name="connsiteY0" fmla="*/ 0 h 322944"/>
                    <a:gd name="connsiteX1" fmla="*/ 209381 w 436400"/>
                    <a:gd name="connsiteY1" fmla="*/ 22096 h 322944"/>
                    <a:gd name="connsiteX2" fmla="*/ 204282 w 436400"/>
                    <a:gd name="connsiteY2" fmla="*/ 42493 h 322944"/>
                    <a:gd name="connsiteX3" fmla="*/ 199183 w 436400"/>
                    <a:gd name="connsiteY3" fmla="*/ 54391 h 322944"/>
                    <a:gd name="connsiteX4" fmla="*/ 202582 w 436400"/>
                    <a:gd name="connsiteY4" fmla="*/ 69688 h 322944"/>
                    <a:gd name="connsiteX5" fmla="*/ 211080 w 436400"/>
                    <a:gd name="connsiteY5" fmla="*/ 74787 h 322944"/>
                    <a:gd name="connsiteX6" fmla="*/ 228078 w 436400"/>
                    <a:gd name="connsiteY6" fmla="*/ 74787 h 322944"/>
                    <a:gd name="connsiteX7" fmla="*/ 234876 w 436400"/>
                    <a:gd name="connsiteY7" fmla="*/ 56090 h 322944"/>
                    <a:gd name="connsiteX8" fmla="*/ 245075 w 436400"/>
                    <a:gd name="connsiteY8" fmla="*/ 56090 h 322944"/>
                    <a:gd name="connsiteX9" fmla="*/ 262072 w 436400"/>
                    <a:gd name="connsiteY9" fmla="*/ 64589 h 322944"/>
                    <a:gd name="connsiteX10" fmla="*/ 279069 w 436400"/>
                    <a:gd name="connsiteY10" fmla="*/ 54391 h 322944"/>
                    <a:gd name="connsiteX11" fmla="*/ 289267 w 436400"/>
                    <a:gd name="connsiteY11" fmla="*/ 61189 h 322944"/>
                    <a:gd name="connsiteX12" fmla="*/ 287567 w 436400"/>
                    <a:gd name="connsiteY12" fmla="*/ 88384 h 322944"/>
                    <a:gd name="connsiteX13" fmla="*/ 277369 w 436400"/>
                    <a:gd name="connsiteY13" fmla="*/ 96883 h 322944"/>
                    <a:gd name="connsiteX14" fmla="*/ 285868 w 436400"/>
                    <a:gd name="connsiteY14" fmla="*/ 112181 h 322944"/>
                    <a:gd name="connsiteX15" fmla="*/ 296066 w 436400"/>
                    <a:gd name="connsiteY15" fmla="*/ 115579 h 322944"/>
                    <a:gd name="connsiteX16" fmla="*/ 304565 w 436400"/>
                    <a:gd name="connsiteY16" fmla="*/ 122378 h 322944"/>
                    <a:gd name="connsiteX17" fmla="*/ 326661 w 436400"/>
                    <a:gd name="connsiteY17" fmla="*/ 125779 h 322944"/>
                    <a:gd name="connsiteX18" fmla="*/ 355556 w 436400"/>
                    <a:gd name="connsiteY18" fmla="*/ 152974 h 322944"/>
                    <a:gd name="connsiteX19" fmla="*/ 372553 w 436400"/>
                    <a:gd name="connsiteY19" fmla="*/ 151274 h 322944"/>
                    <a:gd name="connsiteX20" fmla="*/ 389550 w 436400"/>
                    <a:gd name="connsiteY20" fmla="*/ 142775 h 322944"/>
                    <a:gd name="connsiteX21" fmla="*/ 398049 w 436400"/>
                    <a:gd name="connsiteY21" fmla="*/ 171670 h 322944"/>
                    <a:gd name="connsiteX22" fmla="*/ 406547 w 436400"/>
                    <a:gd name="connsiteY22" fmla="*/ 183568 h 322944"/>
                    <a:gd name="connsiteX23" fmla="*/ 436400 w 436400"/>
                    <a:gd name="connsiteY23" fmla="*/ 195695 h 322944"/>
                    <a:gd name="connsiteX24" fmla="*/ 428644 w 436400"/>
                    <a:gd name="connsiteY24" fmla="*/ 215862 h 322944"/>
                    <a:gd name="connsiteX25" fmla="*/ 430343 w 436400"/>
                    <a:gd name="connsiteY25" fmla="*/ 227761 h 322944"/>
                    <a:gd name="connsiteX26" fmla="*/ 418445 w 436400"/>
                    <a:gd name="connsiteY26" fmla="*/ 239658 h 322944"/>
                    <a:gd name="connsiteX27" fmla="*/ 403148 w 436400"/>
                    <a:gd name="connsiteY27" fmla="*/ 236259 h 322944"/>
                    <a:gd name="connsiteX28" fmla="*/ 360655 w 436400"/>
                    <a:gd name="connsiteY28" fmla="*/ 215862 h 322944"/>
                    <a:gd name="connsiteX29" fmla="*/ 355556 w 436400"/>
                    <a:gd name="connsiteY29" fmla="*/ 227761 h 322944"/>
                    <a:gd name="connsiteX30" fmla="*/ 343658 w 436400"/>
                    <a:gd name="connsiteY30" fmla="*/ 222661 h 322944"/>
                    <a:gd name="connsiteX31" fmla="*/ 330060 w 436400"/>
                    <a:gd name="connsiteY31" fmla="*/ 226061 h 322944"/>
                    <a:gd name="connsiteX32" fmla="*/ 318162 w 436400"/>
                    <a:gd name="connsiteY32" fmla="*/ 222661 h 322944"/>
                    <a:gd name="connsiteX33" fmla="*/ 294366 w 436400"/>
                    <a:gd name="connsiteY33" fmla="*/ 215862 h 322944"/>
                    <a:gd name="connsiteX34" fmla="*/ 258672 w 436400"/>
                    <a:gd name="connsiteY34" fmla="*/ 220962 h 322944"/>
                    <a:gd name="connsiteX35" fmla="*/ 239976 w 436400"/>
                    <a:gd name="connsiteY35" fmla="*/ 226061 h 322944"/>
                    <a:gd name="connsiteX36" fmla="*/ 199183 w 436400"/>
                    <a:gd name="connsiteY36" fmla="*/ 229460 h 322944"/>
                    <a:gd name="connsiteX37" fmla="*/ 190684 w 436400"/>
                    <a:gd name="connsiteY37" fmla="*/ 256655 h 322944"/>
                    <a:gd name="connsiteX38" fmla="*/ 182185 w 436400"/>
                    <a:gd name="connsiteY38" fmla="*/ 275353 h 322944"/>
                    <a:gd name="connsiteX39" fmla="*/ 168588 w 436400"/>
                    <a:gd name="connsiteY39" fmla="*/ 280451 h 322944"/>
                    <a:gd name="connsiteX40" fmla="*/ 139693 w 436400"/>
                    <a:gd name="connsiteY40" fmla="*/ 283851 h 322944"/>
                    <a:gd name="connsiteX41" fmla="*/ 114197 w 436400"/>
                    <a:gd name="connsiteY41" fmla="*/ 283851 h 322944"/>
                    <a:gd name="connsiteX42" fmla="*/ 93800 w 436400"/>
                    <a:gd name="connsiteY42" fmla="*/ 314445 h 322944"/>
                    <a:gd name="connsiteX43" fmla="*/ 81902 w 436400"/>
                    <a:gd name="connsiteY43" fmla="*/ 322944 h 322944"/>
                    <a:gd name="connsiteX44" fmla="*/ 58107 w 436400"/>
                    <a:gd name="connsiteY44" fmla="*/ 322944 h 322944"/>
                    <a:gd name="connsiteX45" fmla="*/ 34311 w 436400"/>
                    <a:gd name="connsiteY45" fmla="*/ 314445 h 322944"/>
                    <a:gd name="connsiteX46" fmla="*/ 22413 w 436400"/>
                    <a:gd name="connsiteY46" fmla="*/ 283851 h 322944"/>
                    <a:gd name="connsiteX47" fmla="*/ 0 w 436400"/>
                    <a:gd name="connsiteY47" fmla="*/ 290928 h 322944"/>
                    <a:gd name="connsiteX48" fmla="*/ 0 w 436400"/>
                    <a:gd name="connsiteY48" fmla="*/ 23796 h 322944"/>
                    <a:gd name="connsiteX49" fmla="*/ 8815 w 436400"/>
                    <a:gd name="connsiteY49" fmla="*/ 23796 h 322944"/>
                    <a:gd name="connsiteX50" fmla="*/ 27512 w 436400"/>
                    <a:gd name="connsiteY50" fmla="*/ 20397 h 322944"/>
                    <a:gd name="connsiteX51" fmla="*/ 61506 w 436400"/>
                    <a:gd name="connsiteY51" fmla="*/ 39093 h 322944"/>
                    <a:gd name="connsiteX52" fmla="*/ 75104 w 436400"/>
                    <a:gd name="connsiteY52" fmla="*/ 44192 h 322944"/>
                    <a:gd name="connsiteX53" fmla="*/ 119296 w 436400"/>
                    <a:gd name="connsiteY53" fmla="*/ 49292 h 322944"/>
                    <a:gd name="connsiteX54" fmla="*/ 158389 w 436400"/>
                    <a:gd name="connsiteY54" fmla="*/ 44192 h 322944"/>
                    <a:gd name="connsiteX55" fmla="*/ 149891 w 436400"/>
                    <a:gd name="connsiteY55" fmla="*/ 32294 h 322944"/>
                    <a:gd name="connsiteX56" fmla="*/ 165188 w 436400"/>
                    <a:gd name="connsiteY56" fmla="*/ 27195 h 322944"/>
                    <a:gd name="connsiteX57" fmla="*/ 173687 w 436400"/>
                    <a:gd name="connsiteY57" fmla="*/ 22096 h 322944"/>
                    <a:gd name="connsiteX58" fmla="*/ 173687 w 436400"/>
                    <a:gd name="connsiteY58" fmla="*/ 8499 h 322944"/>
                    <a:gd name="connsiteX0" fmla="*/ 340625 w 598239"/>
                    <a:gd name="connsiteY0" fmla="*/ 0 h 322944"/>
                    <a:gd name="connsiteX1" fmla="*/ 371220 w 598239"/>
                    <a:gd name="connsiteY1" fmla="*/ 22096 h 322944"/>
                    <a:gd name="connsiteX2" fmla="*/ 366121 w 598239"/>
                    <a:gd name="connsiteY2" fmla="*/ 42493 h 322944"/>
                    <a:gd name="connsiteX3" fmla="*/ 361022 w 598239"/>
                    <a:gd name="connsiteY3" fmla="*/ 54391 h 322944"/>
                    <a:gd name="connsiteX4" fmla="*/ 364421 w 598239"/>
                    <a:gd name="connsiteY4" fmla="*/ 69688 h 322944"/>
                    <a:gd name="connsiteX5" fmla="*/ 372919 w 598239"/>
                    <a:gd name="connsiteY5" fmla="*/ 74787 h 322944"/>
                    <a:gd name="connsiteX6" fmla="*/ 389917 w 598239"/>
                    <a:gd name="connsiteY6" fmla="*/ 74787 h 322944"/>
                    <a:gd name="connsiteX7" fmla="*/ 396715 w 598239"/>
                    <a:gd name="connsiteY7" fmla="*/ 56090 h 322944"/>
                    <a:gd name="connsiteX8" fmla="*/ 406914 w 598239"/>
                    <a:gd name="connsiteY8" fmla="*/ 56090 h 322944"/>
                    <a:gd name="connsiteX9" fmla="*/ 423911 w 598239"/>
                    <a:gd name="connsiteY9" fmla="*/ 64589 h 322944"/>
                    <a:gd name="connsiteX10" fmla="*/ 440908 w 598239"/>
                    <a:gd name="connsiteY10" fmla="*/ 54391 h 322944"/>
                    <a:gd name="connsiteX11" fmla="*/ 451106 w 598239"/>
                    <a:gd name="connsiteY11" fmla="*/ 61189 h 322944"/>
                    <a:gd name="connsiteX12" fmla="*/ 449406 w 598239"/>
                    <a:gd name="connsiteY12" fmla="*/ 88384 h 322944"/>
                    <a:gd name="connsiteX13" fmla="*/ 439208 w 598239"/>
                    <a:gd name="connsiteY13" fmla="*/ 96883 h 322944"/>
                    <a:gd name="connsiteX14" fmla="*/ 447707 w 598239"/>
                    <a:gd name="connsiteY14" fmla="*/ 112181 h 322944"/>
                    <a:gd name="connsiteX15" fmla="*/ 457905 w 598239"/>
                    <a:gd name="connsiteY15" fmla="*/ 115579 h 322944"/>
                    <a:gd name="connsiteX16" fmla="*/ 466404 w 598239"/>
                    <a:gd name="connsiteY16" fmla="*/ 122378 h 322944"/>
                    <a:gd name="connsiteX17" fmla="*/ 488500 w 598239"/>
                    <a:gd name="connsiteY17" fmla="*/ 125779 h 322944"/>
                    <a:gd name="connsiteX18" fmla="*/ 517395 w 598239"/>
                    <a:gd name="connsiteY18" fmla="*/ 152974 h 322944"/>
                    <a:gd name="connsiteX19" fmla="*/ 534392 w 598239"/>
                    <a:gd name="connsiteY19" fmla="*/ 151274 h 322944"/>
                    <a:gd name="connsiteX20" fmla="*/ 551389 w 598239"/>
                    <a:gd name="connsiteY20" fmla="*/ 142775 h 322944"/>
                    <a:gd name="connsiteX21" fmla="*/ 559888 w 598239"/>
                    <a:gd name="connsiteY21" fmla="*/ 171670 h 322944"/>
                    <a:gd name="connsiteX22" fmla="*/ 568386 w 598239"/>
                    <a:gd name="connsiteY22" fmla="*/ 183568 h 322944"/>
                    <a:gd name="connsiteX23" fmla="*/ 598239 w 598239"/>
                    <a:gd name="connsiteY23" fmla="*/ 195695 h 322944"/>
                    <a:gd name="connsiteX24" fmla="*/ 590483 w 598239"/>
                    <a:gd name="connsiteY24" fmla="*/ 215862 h 322944"/>
                    <a:gd name="connsiteX25" fmla="*/ 592182 w 598239"/>
                    <a:gd name="connsiteY25" fmla="*/ 227761 h 322944"/>
                    <a:gd name="connsiteX26" fmla="*/ 580284 w 598239"/>
                    <a:gd name="connsiteY26" fmla="*/ 239658 h 322944"/>
                    <a:gd name="connsiteX27" fmla="*/ 564987 w 598239"/>
                    <a:gd name="connsiteY27" fmla="*/ 236259 h 322944"/>
                    <a:gd name="connsiteX28" fmla="*/ 522494 w 598239"/>
                    <a:gd name="connsiteY28" fmla="*/ 215862 h 322944"/>
                    <a:gd name="connsiteX29" fmla="*/ 517395 w 598239"/>
                    <a:gd name="connsiteY29" fmla="*/ 227761 h 322944"/>
                    <a:gd name="connsiteX30" fmla="*/ 505497 w 598239"/>
                    <a:gd name="connsiteY30" fmla="*/ 222661 h 322944"/>
                    <a:gd name="connsiteX31" fmla="*/ 491899 w 598239"/>
                    <a:gd name="connsiteY31" fmla="*/ 226061 h 322944"/>
                    <a:gd name="connsiteX32" fmla="*/ 480001 w 598239"/>
                    <a:gd name="connsiteY32" fmla="*/ 222661 h 322944"/>
                    <a:gd name="connsiteX33" fmla="*/ 456205 w 598239"/>
                    <a:gd name="connsiteY33" fmla="*/ 215862 h 322944"/>
                    <a:gd name="connsiteX34" fmla="*/ 420511 w 598239"/>
                    <a:gd name="connsiteY34" fmla="*/ 220962 h 322944"/>
                    <a:gd name="connsiteX35" fmla="*/ 401815 w 598239"/>
                    <a:gd name="connsiteY35" fmla="*/ 226061 h 322944"/>
                    <a:gd name="connsiteX36" fmla="*/ 361022 w 598239"/>
                    <a:gd name="connsiteY36" fmla="*/ 229460 h 322944"/>
                    <a:gd name="connsiteX37" fmla="*/ 352523 w 598239"/>
                    <a:gd name="connsiteY37" fmla="*/ 256655 h 322944"/>
                    <a:gd name="connsiteX38" fmla="*/ 344024 w 598239"/>
                    <a:gd name="connsiteY38" fmla="*/ 275353 h 322944"/>
                    <a:gd name="connsiteX39" fmla="*/ 330427 w 598239"/>
                    <a:gd name="connsiteY39" fmla="*/ 280451 h 322944"/>
                    <a:gd name="connsiteX40" fmla="*/ 301532 w 598239"/>
                    <a:gd name="connsiteY40" fmla="*/ 283851 h 322944"/>
                    <a:gd name="connsiteX41" fmla="*/ 276036 w 598239"/>
                    <a:gd name="connsiteY41" fmla="*/ 283851 h 322944"/>
                    <a:gd name="connsiteX42" fmla="*/ 255639 w 598239"/>
                    <a:gd name="connsiteY42" fmla="*/ 314445 h 322944"/>
                    <a:gd name="connsiteX43" fmla="*/ 243741 w 598239"/>
                    <a:gd name="connsiteY43" fmla="*/ 322944 h 322944"/>
                    <a:gd name="connsiteX44" fmla="*/ 219946 w 598239"/>
                    <a:gd name="connsiteY44" fmla="*/ 322944 h 322944"/>
                    <a:gd name="connsiteX45" fmla="*/ 196150 w 598239"/>
                    <a:gd name="connsiteY45" fmla="*/ 314445 h 322944"/>
                    <a:gd name="connsiteX46" fmla="*/ 184252 w 598239"/>
                    <a:gd name="connsiteY46" fmla="*/ 283851 h 322944"/>
                    <a:gd name="connsiteX47" fmla="*/ 161839 w 598239"/>
                    <a:gd name="connsiteY47" fmla="*/ 290928 h 322944"/>
                    <a:gd name="connsiteX48" fmla="*/ 0 w 598239"/>
                    <a:gd name="connsiteY48" fmla="*/ 151006 h 322944"/>
                    <a:gd name="connsiteX49" fmla="*/ 161839 w 598239"/>
                    <a:gd name="connsiteY49" fmla="*/ 23796 h 322944"/>
                    <a:gd name="connsiteX50" fmla="*/ 170654 w 598239"/>
                    <a:gd name="connsiteY50" fmla="*/ 23796 h 322944"/>
                    <a:gd name="connsiteX51" fmla="*/ 189351 w 598239"/>
                    <a:gd name="connsiteY51" fmla="*/ 20397 h 322944"/>
                    <a:gd name="connsiteX52" fmla="*/ 223345 w 598239"/>
                    <a:gd name="connsiteY52" fmla="*/ 39093 h 322944"/>
                    <a:gd name="connsiteX53" fmla="*/ 236943 w 598239"/>
                    <a:gd name="connsiteY53" fmla="*/ 44192 h 322944"/>
                    <a:gd name="connsiteX54" fmla="*/ 281135 w 598239"/>
                    <a:gd name="connsiteY54" fmla="*/ 49292 h 322944"/>
                    <a:gd name="connsiteX55" fmla="*/ 320228 w 598239"/>
                    <a:gd name="connsiteY55" fmla="*/ 44192 h 322944"/>
                    <a:gd name="connsiteX56" fmla="*/ 311730 w 598239"/>
                    <a:gd name="connsiteY56" fmla="*/ 32294 h 322944"/>
                    <a:gd name="connsiteX57" fmla="*/ 327027 w 598239"/>
                    <a:gd name="connsiteY57" fmla="*/ 27195 h 322944"/>
                    <a:gd name="connsiteX58" fmla="*/ 335526 w 598239"/>
                    <a:gd name="connsiteY58" fmla="*/ 22096 h 322944"/>
                    <a:gd name="connsiteX59" fmla="*/ 335526 w 598239"/>
                    <a:gd name="connsiteY59" fmla="*/ 8499 h 322944"/>
                    <a:gd name="connsiteX60" fmla="*/ 340625 w 598239"/>
                    <a:gd name="connsiteY60" fmla="*/ 0 h 322944"/>
                    <a:gd name="connsiteX0" fmla="*/ 0 w 598239"/>
                    <a:gd name="connsiteY0" fmla="*/ 151006 h 322944"/>
                    <a:gd name="connsiteX1" fmla="*/ 161839 w 598239"/>
                    <a:gd name="connsiteY1" fmla="*/ 23796 h 322944"/>
                    <a:gd name="connsiteX2" fmla="*/ 170654 w 598239"/>
                    <a:gd name="connsiteY2" fmla="*/ 23796 h 322944"/>
                    <a:gd name="connsiteX3" fmla="*/ 189351 w 598239"/>
                    <a:gd name="connsiteY3" fmla="*/ 20397 h 322944"/>
                    <a:gd name="connsiteX4" fmla="*/ 223345 w 598239"/>
                    <a:gd name="connsiteY4" fmla="*/ 39093 h 322944"/>
                    <a:gd name="connsiteX5" fmla="*/ 236943 w 598239"/>
                    <a:gd name="connsiteY5" fmla="*/ 44192 h 322944"/>
                    <a:gd name="connsiteX6" fmla="*/ 281135 w 598239"/>
                    <a:gd name="connsiteY6" fmla="*/ 49292 h 322944"/>
                    <a:gd name="connsiteX7" fmla="*/ 320228 w 598239"/>
                    <a:gd name="connsiteY7" fmla="*/ 44192 h 322944"/>
                    <a:gd name="connsiteX8" fmla="*/ 311730 w 598239"/>
                    <a:gd name="connsiteY8" fmla="*/ 32294 h 322944"/>
                    <a:gd name="connsiteX9" fmla="*/ 327027 w 598239"/>
                    <a:gd name="connsiteY9" fmla="*/ 27195 h 322944"/>
                    <a:gd name="connsiteX10" fmla="*/ 335526 w 598239"/>
                    <a:gd name="connsiteY10" fmla="*/ 22096 h 322944"/>
                    <a:gd name="connsiteX11" fmla="*/ 335526 w 598239"/>
                    <a:gd name="connsiteY11" fmla="*/ 8499 h 322944"/>
                    <a:gd name="connsiteX12" fmla="*/ 340625 w 598239"/>
                    <a:gd name="connsiteY12" fmla="*/ 0 h 322944"/>
                    <a:gd name="connsiteX13" fmla="*/ 371220 w 598239"/>
                    <a:gd name="connsiteY13" fmla="*/ 22096 h 322944"/>
                    <a:gd name="connsiteX14" fmla="*/ 366121 w 598239"/>
                    <a:gd name="connsiteY14" fmla="*/ 42493 h 322944"/>
                    <a:gd name="connsiteX15" fmla="*/ 361022 w 598239"/>
                    <a:gd name="connsiteY15" fmla="*/ 54391 h 322944"/>
                    <a:gd name="connsiteX16" fmla="*/ 364421 w 598239"/>
                    <a:gd name="connsiteY16" fmla="*/ 69688 h 322944"/>
                    <a:gd name="connsiteX17" fmla="*/ 372919 w 598239"/>
                    <a:gd name="connsiteY17" fmla="*/ 74787 h 322944"/>
                    <a:gd name="connsiteX18" fmla="*/ 389917 w 598239"/>
                    <a:gd name="connsiteY18" fmla="*/ 74787 h 322944"/>
                    <a:gd name="connsiteX19" fmla="*/ 396715 w 598239"/>
                    <a:gd name="connsiteY19" fmla="*/ 56090 h 322944"/>
                    <a:gd name="connsiteX20" fmla="*/ 406914 w 598239"/>
                    <a:gd name="connsiteY20" fmla="*/ 56090 h 322944"/>
                    <a:gd name="connsiteX21" fmla="*/ 423911 w 598239"/>
                    <a:gd name="connsiteY21" fmla="*/ 64589 h 322944"/>
                    <a:gd name="connsiteX22" fmla="*/ 440908 w 598239"/>
                    <a:gd name="connsiteY22" fmla="*/ 54391 h 322944"/>
                    <a:gd name="connsiteX23" fmla="*/ 451106 w 598239"/>
                    <a:gd name="connsiteY23" fmla="*/ 61189 h 322944"/>
                    <a:gd name="connsiteX24" fmla="*/ 449406 w 598239"/>
                    <a:gd name="connsiteY24" fmla="*/ 88384 h 322944"/>
                    <a:gd name="connsiteX25" fmla="*/ 439208 w 598239"/>
                    <a:gd name="connsiteY25" fmla="*/ 96883 h 322944"/>
                    <a:gd name="connsiteX26" fmla="*/ 447707 w 598239"/>
                    <a:gd name="connsiteY26" fmla="*/ 112181 h 322944"/>
                    <a:gd name="connsiteX27" fmla="*/ 457905 w 598239"/>
                    <a:gd name="connsiteY27" fmla="*/ 115579 h 322944"/>
                    <a:gd name="connsiteX28" fmla="*/ 466404 w 598239"/>
                    <a:gd name="connsiteY28" fmla="*/ 122378 h 322944"/>
                    <a:gd name="connsiteX29" fmla="*/ 488500 w 598239"/>
                    <a:gd name="connsiteY29" fmla="*/ 125779 h 322944"/>
                    <a:gd name="connsiteX30" fmla="*/ 517395 w 598239"/>
                    <a:gd name="connsiteY30" fmla="*/ 152974 h 322944"/>
                    <a:gd name="connsiteX31" fmla="*/ 534392 w 598239"/>
                    <a:gd name="connsiteY31" fmla="*/ 151274 h 322944"/>
                    <a:gd name="connsiteX32" fmla="*/ 551389 w 598239"/>
                    <a:gd name="connsiteY32" fmla="*/ 142775 h 322944"/>
                    <a:gd name="connsiteX33" fmla="*/ 559888 w 598239"/>
                    <a:gd name="connsiteY33" fmla="*/ 171670 h 322944"/>
                    <a:gd name="connsiteX34" fmla="*/ 568386 w 598239"/>
                    <a:gd name="connsiteY34" fmla="*/ 183568 h 322944"/>
                    <a:gd name="connsiteX35" fmla="*/ 598239 w 598239"/>
                    <a:gd name="connsiteY35" fmla="*/ 195695 h 322944"/>
                    <a:gd name="connsiteX36" fmla="*/ 590483 w 598239"/>
                    <a:gd name="connsiteY36" fmla="*/ 215862 h 322944"/>
                    <a:gd name="connsiteX37" fmla="*/ 592182 w 598239"/>
                    <a:gd name="connsiteY37" fmla="*/ 227761 h 322944"/>
                    <a:gd name="connsiteX38" fmla="*/ 580284 w 598239"/>
                    <a:gd name="connsiteY38" fmla="*/ 239658 h 322944"/>
                    <a:gd name="connsiteX39" fmla="*/ 564987 w 598239"/>
                    <a:gd name="connsiteY39" fmla="*/ 236259 h 322944"/>
                    <a:gd name="connsiteX40" fmla="*/ 522494 w 598239"/>
                    <a:gd name="connsiteY40" fmla="*/ 215862 h 322944"/>
                    <a:gd name="connsiteX41" fmla="*/ 517395 w 598239"/>
                    <a:gd name="connsiteY41" fmla="*/ 227761 h 322944"/>
                    <a:gd name="connsiteX42" fmla="*/ 505497 w 598239"/>
                    <a:gd name="connsiteY42" fmla="*/ 222661 h 322944"/>
                    <a:gd name="connsiteX43" fmla="*/ 491899 w 598239"/>
                    <a:gd name="connsiteY43" fmla="*/ 226061 h 322944"/>
                    <a:gd name="connsiteX44" fmla="*/ 480001 w 598239"/>
                    <a:gd name="connsiteY44" fmla="*/ 222661 h 322944"/>
                    <a:gd name="connsiteX45" fmla="*/ 456205 w 598239"/>
                    <a:gd name="connsiteY45" fmla="*/ 215862 h 322944"/>
                    <a:gd name="connsiteX46" fmla="*/ 420511 w 598239"/>
                    <a:gd name="connsiteY46" fmla="*/ 220962 h 322944"/>
                    <a:gd name="connsiteX47" fmla="*/ 401815 w 598239"/>
                    <a:gd name="connsiteY47" fmla="*/ 226061 h 322944"/>
                    <a:gd name="connsiteX48" fmla="*/ 361022 w 598239"/>
                    <a:gd name="connsiteY48" fmla="*/ 229460 h 322944"/>
                    <a:gd name="connsiteX49" fmla="*/ 352523 w 598239"/>
                    <a:gd name="connsiteY49" fmla="*/ 256655 h 322944"/>
                    <a:gd name="connsiteX50" fmla="*/ 344024 w 598239"/>
                    <a:gd name="connsiteY50" fmla="*/ 275353 h 322944"/>
                    <a:gd name="connsiteX51" fmla="*/ 330427 w 598239"/>
                    <a:gd name="connsiteY51" fmla="*/ 280451 h 322944"/>
                    <a:gd name="connsiteX52" fmla="*/ 301532 w 598239"/>
                    <a:gd name="connsiteY52" fmla="*/ 283851 h 322944"/>
                    <a:gd name="connsiteX53" fmla="*/ 276036 w 598239"/>
                    <a:gd name="connsiteY53" fmla="*/ 283851 h 322944"/>
                    <a:gd name="connsiteX54" fmla="*/ 255639 w 598239"/>
                    <a:gd name="connsiteY54" fmla="*/ 314445 h 322944"/>
                    <a:gd name="connsiteX55" fmla="*/ 243741 w 598239"/>
                    <a:gd name="connsiteY55" fmla="*/ 322944 h 322944"/>
                    <a:gd name="connsiteX56" fmla="*/ 219946 w 598239"/>
                    <a:gd name="connsiteY56" fmla="*/ 322944 h 322944"/>
                    <a:gd name="connsiteX57" fmla="*/ 196150 w 598239"/>
                    <a:gd name="connsiteY57" fmla="*/ 314445 h 322944"/>
                    <a:gd name="connsiteX58" fmla="*/ 184252 w 598239"/>
                    <a:gd name="connsiteY58" fmla="*/ 283851 h 322944"/>
                    <a:gd name="connsiteX59" fmla="*/ 161839 w 598239"/>
                    <a:gd name="connsiteY59" fmla="*/ 290928 h 322944"/>
                    <a:gd name="connsiteX60" fmla="*/ 91440 w 598239"/>
                    <a:gd name="connsiteY60" fmla="*/ 242446 h 322944"/>
                    <a:gd name="connsiteX0" fmla="*/ 0 w 598239"/>
                    <a:gd name="connsiteY0" fmla="*/ 151006 h 322944"/>
                    <a:gd name="connsiteX1" fmla="*/ 161839 w 598239"/>
                    <a:gd name="connsiteY1" fmla="*/ 23796 h 322944"/>
                    <a:gd name="connsiteX2" fmla="*/ 170654 w 598239"/>
                    <a:gd name="connsiteY2" fmla="*/ 23796 h 322944"/>
                    <a:gd name="connsiteX3" fmla="*/ 189351 w 598239"/>
                    <a:gd name="connsiteY3" fmla="*/ 20397 h 322944"/>
                    <a:gd name="connsiteX4" fmla="*/ 223345 w 598239"/>
                    <a:gd name="connsiteY4" fmla="*/ 39093 h 322944"/>
                    <a:gd name="connsiteX5" fmla="*/ 236943 w 598239"/>
                    <a:gd name="connsiteY5" fmla="*/ 44192 h 322944"/>
                    <a:gd name="connsiteX6" fmla="*/ 281135 w 598239"/>
                    <a:gd name="connsiteY6" fmla="*/ 49292 h 322944"/>
                    <a:gd name="connsiteX7" fmla="*/ 320228 w 598239"/>
                    <a:gd name="connsiteY7" fmla="*/ 44192 h 322944"/>
                    <a:gd name="connsiteX8" fmla="*/ 311730 w 598239"/>
                    <a:gd name="connsiteY8" fmla="*/ 32294 h 322944"/>
                    <a:gd name="connsiteX9" fmla="*/ 327027 w 598239"/>
                    <a:gd name="connsiteY9" fmla="*/ 27195 h 322944"/>
                    <a:gd name="connsiteX10" fmla="*/ 335526 w 598239"/>
                    <a:gd name="connsiteY10" fmla="*/ 22096 h 322944"/>
                    <a:gd name="connsiteX11" fmla="*/ 335526 w 598239"/>
                    <a:gd name="connsiteY11" fmla="*/ 8499 h 322944"/>
                    <a:gd name="connsiteX12" fmla="*/ 340625 w 598239"/>
                    <a:gd name="connsiteY12" fmla="*/ 0 h 322944"/>
                    <a:gd name="connsiteX13" fmla="*/ 371220 w 598239"/>
                    <a:gd name="connsiteY13" fmla="*/ 22096 h 322944"/>
                    <a:gd name="connsiteX14" fmla="*/ 366121 w 598239"/>
                    <a:gd name="connsiteY14" fmla="*/ 42493 h 322944"/>
                    <a:gd name="connsiteX15" fmla="*/ 361022 w 598239"/>
                    <a:gd name="connsiteY15" fmla="*/ 54391 h 322944"/>
                    <a:gd name="connsiteX16" fmla="*/ 364421 w 598239"/>
                    <a:gd name="connsiteY16" fmla="*/ 69688 h 322944"/>
                    <a:gd name="connsiteX17" fmla="*/ 372919 w 598239"/>
                    <a:gd name="connsiteY17" fmla="*/ 74787 h 322944"/>
                    <a:gd name="connsiteX18" fmla="*/ 389917 w 598239"/>
                    <a:gd name="connsiteY18" fmla="*/ 74787 h 322944"/>
                    <a:gd name="connsiteX19" fmla="*/ 396715 w 598239"/>
                    <a:gd name="connsiteY19" fmla="*/ 56090 h 322944"/>
                    <a:gd name="connsiteX20" fmla="*/ 406914 w 598239"/>
                    <a:gd name="connsiteY20" fmla="*/ 56090 h 322944"/>
                    <a:gd name="connsiteX21" fmla="*/ 423911 w 598239"/>
                    <a:gd name="connsiteY21" fmla="*/ 64589 h 322944"/>
                    <a:gd name="connsiteX22" fmla="*/ 440908 w 598239"/>
                    <a:gd name="connsiteY22" fmla="*/ 54391 h 322944"/>
                    <a:gd name="connsiteX23" fmla="*/ 451106 w 598239"/>
                    <a:gd name="connsiteY23" fmla="*/ 61189 h 322944"/>
                    <a:gd name="connsiteX24" fmla="*/ 449406 w 598239"/>
                    <a:gd name="connsiteY24" fmla="*/ 88384 h 322944"/>
                    <a:gd name="connsiteX25" fmla="*/ 439208 w 598239"/>
                    <a:gd name="connsiteY25" fmla="*/ 96883 h 322944"/>
                    <a:gd name="connsiteX26" fmla="*/ 447707 w 598239"/>
                    <a:gd name="connsiteY26" fmla="*/ 112181 h 322944"/>
                    <a:gd name="connsiteX27" fmla="*/ 457905 w 598239"/>
                    <a:gd name="connsiteY27" fmla="*/ 115579 h 322944"/>
                    <a:gd name="connsiteX28" fmla="*/ 466404 w 598239"/>
                    <a:gd name="connsiteY28" fmla="*/ 122378 h 322944"/>
                    <a:gd name="connsiteX29" fmla="*/ 488500 w 598239"/>
                    <a:gd name="connsiteY29" fmla="*/ 125779 h 322944"/>
                    <a:gd name="connsiteX30" fmla="*/ 517395 w 598239"/>
                    <a:gd name="connsiteY30" fmla="*/ 152974 h 322944"/>
                    <a:gd name="connsiteX31" fmla="*/ 534392 w 598239"/>
                    <a:gd name="connsiteY31" fmla="*/ 151274 h 322944"/>
                    <a:gd name="connsiteX32" fmla="*/ 551389 w 598239"/>
                    <a:gd name="connsiteY32" fmla="*/ 142775 h 322944"/>
                    <a:gd name="connsiteX33" fmla="*/ 559888 w 598239"/>
                    <a:gd name="connsiteY33" fmla="*/ 171670 h 322944"/>
                    <a:gd name="connsiteX34" fmla="*/ 568386 w 598239"/>
                    <a:gd name="connsiteY34" fmla="*/ 183568 h 322944"/>
                    <a:gd name="connsiteX35" fmla="*/ 598239 w 598239"/>
                    <a:gd name="connsiteY35" fmla="*/ 195695 h 322944"/>
                    <a:gd name="connsiteX36" fmla="*/ 590483 w 598239"/>
                    <a:gd name="connsiteY36" fmla="*/ 215862 h 322944"/>
                    <a:gd name="connsiteX37" fmla="*/ 592182 w 598239"/>
                    <a:gd name="connsiteY37" fmla="*/ 227761 h 322944"/>
                    <a:gd name="connsiteX38" fmla="*/ 580284 w 598239"/>
                    <a:gd name="connsiteY38" fmla="*/ 239658 h 322944"/>
                    <a:gd name="connsiteX39" fmla="*/ 564987 w 598239"/>
                    <a:gd name="connsiteY39" fmla="*/ 236259 h 322944"/>
                    <a:gd name="connsiteX40" fmla="*/ 522494 w 598239"/>
                    <a:gd name="connsiteY40" fmla="*/ 215862 h 322944"/>
                    <a:gd name="connsiteX41" fmla="*/ 517395 w 598239"/>
                    <a:gd name="connsiteY41" fmla="*/ 227761 h 322944"/>
                    <a:gd name="connsiteX42" fmla="*/ 505497 w 598239"/>
                    <a:gd name="connsiteY42" fmla="*/ 222661 h 322944"/>
                    <a:gd name="connsiteX43" fmla="*/ 491899 w 598239"/>
                    <a:gd name="connsiteY43" fmla="*/ 226061 h 322944"/>
                    <a:gd name="connsiteX44" fmla="*/ 480001 w 598239"/>
                    <a:gd name="connsiteY44" fmla="*/ 222661 h 322944"/>
                    <a:gd name="connsiteX45" fmla="*/ 456205 w 598239"/>
                    <a:gd name="connsiteY45" fmla="*/ 215862 h 322944"/>
                    <a:gd name="connsiteX46" fmla="*/ 420511 w 598239"/>
                    <a:gd name="connsiteY46" fmla="*/ 220962 h 322944"/>
                    <a:gd name="connsiteX47" fmla="*/ 401815 w 598239"/>
                    <a:gd name="connsiteY47" fmla="*/ 226061 h 322944"/>
                    <a:gd name="connsiteX48" fmla="*/ 361022 w 598239"/>
                    <a:gd name="connsiteY48" fmla="*/ 229460 h 322944"/>
                    <a:gd name="connsiteX49" fmla="*/ 352523 w 598239"/>
                    <a:gd name="connsiteY49" fmla="*/ 256655 h 322944"/>
                    <a:gd name="connsiteX50" fmla="*/ 344024 w 598239"/>
                    <a:gd name="connsiteY50" fmla="*/ 275353 h 322944"/>
                    <a:gd name="connsiteX51" fmla="*/ 330427 w 598239"/>
                    <a:gd name="connsiteY51" fmla="*/ 280451 h 322944"/>
                    <a:gd name="connsiteX52" fmla="*/ 301532 w 598239"/>
                    <a:gd name="connsiteY52" fmla="*/ 283851 h 322944"/>
                    <a:gd name="connsiteX53" fmla="*/ 276036 w 598239"/>
                    <a:gd name="connsiteY53" fmla="*/ 283851 h 322944"/>
                    <a:gd name="connsiteX54" fmla="*/ 255639 w 598239"/>
                    <a:gd name="connsiteY54" fmla="*/ 314445 h 322944"/>
                    <a:gd name="connsiteX55" fmla="*/ 243741 w 598239"/>
                    <a:gd name="connsiteY55" fmla="*/ 322944 h 322944"/>
                    <a:gd name="connsiteX56" fmla="*/ 219946 w 598239"/>
                    <a:gd name="connsiteY56" fmla="*/ 322944 h 322944"/>
                    <a:gd name="connsiteX57" fmla="*/ 196150 w 598239"/>
                    <a:gd name="connsiteY57" fmla="*/ 314445 h 322944"/>
                    <a:gd name="connsiteX58" fmla="*/ 184252 w 598239"/>
                    <a:gd name="connsiteY58" fmla="*/ 283851 h 322944"/>
                    <a:gd name="connsiteX59" fmla="*/ 161839 w 598239"/>
                    <a:gd name="connsiteY59" fmla="*/ 290928 h 322944"/>
                    <a:gd name="connsiteX0" fmla="*/ 0 w 436400"/>
                    <a:gd name="connsiteY0" fmla="*/ 23796 h 322944"/>
                    <a:gd name="connsiteX1" fmla="*/ 8815 w 436400"/>
                    <a:gd name="connsiteY1" fmla="*/ 23796 h 322944"/>
                    <a:gd name="connsiteX2" fmla="*/ 27512 w 436400"/>
                    <a:gd name="connsiteY2" fmla="*/ 20397 h 322944"/>
                    <a:gd name="connsiteX3" fmla="*/ 61506 w 436400"/>
                    <a:gd name="connsiteY3" fmla="*/ 39093 h 322944"/>
                    <a:gd name="connsiteX4" fmla="*/ 75104 w 436400"/>
                    <a:gd name="connsiteY4" fmla="*/ 44192 h 322944"/>
                    <a:gd name="connsiteX5" fmla="*/ 119296 w 436400"/>
                    <a:gd name="connsiteY5" fmla="*/ 49292 h 322944"/>
                    <a:gd name="connsiteX6" fmla="*/ 158389 w 436400"/>
                    <a:gd name="connsiteY6" fmla="*/ 44192 h 322944"/>
                    <a:gd name="connsiteX7" fmla="*/ 149891 w 436400"/>
                    <a:gd name="connsiteY7" fmla="*/ 32294 h 322944"/>
                    <a:gd name="connsiteX8" fmla="*/ 165188 w 436400"/>
                    <a:gd name="connsiteY8" fmla="*/ 27195 h 322944"/>
                    <a:gd name="connsiteX9" fmla="*/ 173687 w 436400"/>
                    <a:gd name="connsiteY9" fmla="*/ 22096 h 322944"/>
                    <a:gd name="connsiteX10" fmla="*/ 173687 w 436400"/>
                    <a:gd name="connsiteY10" fmla="*/ 8499 h 322944"/>
                    <a:gd name="connsiteX11" fmla="*/ 178786 w 436400"/>
                    <a:gd name="connsiteY11" fmla="*/ 0 h 322944"/>
                    <a:gd name="connsiteX12" fmla="*/ 209381 w 436400"/>
                    <a:gd name="connsiteY12" fmla="*/ 22096 h 322944"/>
                    <a:gd name="connsiteX13" fmla="*/ 204282 w 436400"/>
                    <a:gd name="connsiteY13" fmla="*/ 42493 h 322944"/>
                    <a:gd name="connsiteX14" fmla="*/ 199183 w 436400"/>
                    <a:gd name="connsiteY14" fmla="*/ 54391 h 322944"/>
                    <a:gd name="connsiteX15" fmla="*/ 202582 w 436400"/>
                    <a:gd name="connsiteY15" fmla="*/ 69688 h 322944"/>
                    <a:gd name="connsiteX16" fmla="*/ 211080 w 436400"/>
                    <a:gd name="connsiteY16" fmla="*/ 74787 h 322944"/>
                    <a:gd name="connsiteX17" fmla="*/ 228078 w 436400"/>
                    <a:gd name="connsiteY17" fmla="*/ 74787 h 322944"/>
                    <a:gd name="connsiteX18" fmla="*/ 234876 w 436400"/>
                    <a:gd name="connsiteY18" fmla="*/ 56090 h 322944"/>
                    <a:gd name="connsiteX19" fmla="*/ 245075 w 436400"/>
                    <a:gd name="connsiteY19" fmla="*/ 56090 h 322944"/>
                    <a:gd name="connsiteX20" fmla="*/ 262072 w 436400"/>
                    <a:gd name="connsiteY20" fmla="*/ 64589 h 322944"/>
                    <a:gd name="connsiteX21" fmla="*/ 279069 w 436400"/>
                    <a:gd name="connsiteY21" fmla="*/ 54391 h 322944"/>
                    <a:gd name="connsiteX22" fmla="*/ 289267 w 436400"/>
                    <a:gd name="connsiteY22" fmla="*/ 61189 h 322944"/>
                    <a:gd name="connsiteX23" fmla="*/ 287567 w 436400"/>
                    <a:gd name="connsiteY23" fmla="*/ 88384 h 322944"/>
                    <a:gd name="connsiteX24" fmla="*/ 277369 w 436400"/>
                    <a:gd name="connsiteY24" fmla="*/ 96883 h 322944"/>
                    <a:gd name="connsiteX25" fmla="*/ 285868 w 436400"/>
                    <a:gd name="connsiteY25" fmla="*/ 112181 h 322944"/>
                    <a:gd name="connsiteX26" fmla="*/ 296066 w 436400"/>
                    <a:gd name="connsiteY26" fmla="*/ 115579 h 322944"/>
                    <a:gd name="connsiteX27" fmla="*/ 304565 w 436400"/>
                    <a:gd name="connsiteY27" fmla="*/ 122378 h 322944"/>
                    <a:gd name="connsiteX28" fmla="*/ 326661 w 436400"/>
                    <a:gd name="connsiteY28" fmla="*/ 125779 h 322944"/>
                    <a:gd name="connsiteX29" fmla="*/ 355556 w 436400"/>
                    <a:gd name="connsiteY29" fmla="*/ 152974 h 322944"/>
                    <a:gd name="connsiteX30" fmla="*/ 372553 w 436400"/>
                    <a:gd name="connsiteY30" fmla="*/ 151274 h 322944"/>
                    <a:gd name="connsiteX31" fmla="*/ 389550 w 436400"/>
                    <a:gd name="connsiteY31" fmla="*/ 142775 h 322944"/>
                    <a:gd name="connsiteX32" fmla="*/ 398049 w 436400"/>
                    <a:gd name="connsiteY32" fmla="*/ 171670 h 322944"/>
                    <a:gd name="connsiteX33" fmla="*/ 406547 w 436400"/>
                    <a:gd name="connsiteY33" fmla="*/ 183568 h 322944"/>
                    <a:gd name="connsiteX34" fmla="*/ 436400 w 436400"/>
                    <a:gd name="connsiteY34" fmla="*/ 195695 h 322944"/>
                    <a:gd name="connsiteX35" fmla="*/ 428644 w 436400"/>
                    <a:gd name="connsiteY35" fmla="*/ 215862 h 322944"/>
                    <a:gd name="connsiteX36" fmla="*/ 430343 w 436400"/>
                    <a:gd name="connsiteY36" fmla="*/ 227761 h 322944"/>
                    <a:gd name="connsiteX37" fmla="*/ 418445 w 436400"/>
                    <a:gd name="connsiteY37" fmla="*/ 239658 h 322944"/>
                    <a:gd name="connsiteX38" fmla="*/ 403148 w 436400"/>
                    <a:gd name="connsiteY38" fmla="*/ 236259 h 322944"/>
                    <a:gd name="connsiteX39" fmla="*/ 360655 w 436400"/>
                    <a:gd name="connsiteY39" fmla="*/ 215862 h 322944"/>
                    <a:gd name="connsiteX40" fmla="*/ 355556 w 436400"/>
                    <a:gd name="connsiteY40" fmla="*/ 227761 h 322944"/>
                    <a:gd name="connsiteX41" fmla="*/ 343658 w 436400"/>
                    <a:gd name="connsiteY41" fmla="*/ 222661 h 322944"/>
                    <a:gd name="connsiteX42" fmla="*/ 330060 w 436400"/>
                    <a:gd name="connsiteY42" fmla="*/ 226061 h 322944"/>
                    <a:gd name="connsiteX43" fmla="*/ 318162 w 436400"/>
                    <a:gd name="connsiteY43" fmla="*/ 222661 h 322944"/>
                    <a:gd name="connsiteX44" fmla="*/ 294366 w 436400"/>
                    <a:gd name="connsiteY44" fmla="*/ 215862 h 322944"/>
                    <a:gd name="connsiteX45" fmla="*/ 258672 w 436400"/>
                    <a:gd name="connsiteY45" fmla="*/ 220962 h 322944"/>
                    <a:gd name="connsiteX46" fmla="*/ 239976 w 436400"/>
                    <a:gd name="connsiteY46" fmla="*/ 226061 h 322944"/>
                    <a:gd name="connsiteX47" fmla="*/ 199183 w 436400"/>
                    <a:gd name="connsiteY47" fmla="*/ 229460 h 322944"/>
                    <a:gd name="connsiteX48" fmla="*/ 190684 w 436400"/>
                    <a:gd name="connsiteY48" fmla="*/ 256655 h 322944"/>
                    <a:gd name="connsiteX49" fmla="*/ 182185 w 436400"/>
                    <a:gd name="connsiteY49" fmla="*/ 275353 h 322944"/>
                    <a:gd name="connsiteX50" fmla="*/ 168588 w 436400"/>
                    <a:gd name="connsiteY50" fmla="*/ 280451 h 322944"/>
                    <a:gd name="connsiteX51" fmla="*/ 139693 w 436400"/>
                    <a:gd name="connsiteY51" fmla="*/ 283851 h 322944"/>
                    <a:gd name="connsiteX52" fmla="*/ 114197 w 436400"/>
                    <a:gd name="connsiteY52" fmla="*/ 283851 h 322944"/>
                    <a:gd name="connsiteX53" fmla="*/ 93800 w 436400"/>
                    <a:gd name="connsiteY53" fmla="*/ 314445 h 322944"/>
                    <a:gd name="connsiteX54" fmla="*/ 81902 w 436400"/>
                    <a:gd name="connsiteY54" fmla="*/ 322944 h 322944"/>
                    <a:gd name="connsiteX55" fmla="*/ 58107 w 436400"/>
                    <a:gd name="connsiteY55" fmla="*/ 322944 h 322944"/>
                    <a:gd name="connsiteX56" fmla="*/ 34311 w 436400"/>
                    <a:gd name="connsiteY56" fmla="*/ 314445 h 322944"/>
                    <a:gd name="connsiteX57" fmla="*/ 22413 w 436400"/>
                    <a:gd name="connsiteY57" fmla="*/ 283851 h 322944"/>
                    <a:gd name="connsiteX58" fmla="*/ 0 w 436400"/>
                    <a:gd name="connsiteY58" fmla="*/ 290928 h 322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6400" h="322944">
                      <a:moveTo>
                        <a:pt x="0" y="23796"/>
                      </a:moveTo>
                      <a:lnTo>
                        <a:pt x="8815" y="23796"/>
                      </a:lnTo>
                      <a:lnTo>
                        <a:pt x="27512" y="20397"/>
                      </a:lnTo>
                      <a:lnTo>
                        <a:pt x="61506" y="39093"/>
                      </a:lnTo>
                      <a:lnTo>
                        <a:pt x="75104" y="44192"/>
                      </a:lnTo>
                      <a:lnTo>
                        <a:pt x="119296" y="49292"/>
                      </a:lnTo>
                      <a:lnTo>
                        <a:pt x="158389" y="44192"/>
                      </a:lnTo>
                      <a:lnTo>
                        <a:pt x="149891" y="32294"/>
                      </a:lnTo>
                      <a:lnTo>
                        <a:pt x="165188" y="27195"/>
                      </a:lnTo>
                      <a:lnTo>
                        <a:pt x="173687" y="22096"/>
                      </a:lnTo>
                      <a:lnTo>
                        <a:pt x="173687" y="8499"/>
                      </a:lnTo>
                      <a:lnTo>
                        <a:pt x="178786" y="0"/>
                      </a:lnTo>
                      <a:lnTo>
                        <a:pt x="209381" y="22096"/>
                      </a:lnTo>
                      <a:lnTo>
                        <a:pt x="204282" y="42493"/>
                      </a:lnTo>
                      <a:lnTo>
                        <a:pt x="199183" y="54391"/>
                      </a:lnTo>
                      <a:lnTo>
                        <a:pt x="202582" y="69688"/>
                      </a:lnTo>
                      <a:lnTo>
                        <a:pt x="211080" y="74787"/>
                      </a:lnTo>
                      <a:lnTo>
                        <a:pt x="228078" y="74787"/>
                      </a:lnTo>
                      <a:lnTo>
                        <a:pt x="234876" y="56090"/>
                      </a:lnTo>
                      <a:lnTo>
                        <a:pt x="245075" y="56090"/>
                      </a:lnTo>
                      <a:lnTo>
                        <a:pt x="262072" y="64589"/>
                      </a:lnTo>
                      <a:lnTo>
                        <a:pt x="279069" y="54391"/>
                      </a:lnTo>
                      <a:lnTo>
                        <a:pt x="289267" y="61189"/>
                      </a:lnTo>
                      <a:lnTo>
                        <a:pt x="287567" y="88384"/>
                      </a:lnTo>
                      <a:lnTo>
                        <a:pt x="277369" y="96883"/>
                      </a:lnTo>
                      <a:lnTo>
                        <a:pt x="285868" y="112181"/>
                      </a:lnTo>
                      <a:lnTo>
                        <a:pt x="296066" y="115579"/>
                      </a:lnTo>
                      <a:lnTo>
                        <a:pt x="304565" y="122378"/>
                      </a:lnTo>
                      <a:lnTo>
                        <a:pt x="326661" y="125779"/>
                      </a:lnTo>
                      <a:lnTo>
                        <a:pt x="355556" y="152974"/>
                      </a:lnTo>
                      <a:lnTo>
                        <a:pt x="372553" y="151274"/>
                      </a:lnTo>
                      <a:lnTo>
                        <a:pt x="389550" y="142775"/>
                      </a:lnTo>
                      <a:lnTo>
                        <a:pt x="398049" y="171670"/>
                      </a:lnTo>
                      <a:lnTo>
                        <a:pt x="406547" y="183568"/>
                      </a:lnTo>
                      <a:lnTo>
                        <a:pt x="436400" y="195695"/>
                      </a:lnTo>
                      <a:lnTo>
                        <a:pt x="428644" y="215862"/>
                      </a:lnTo>
                      <a:lnTo>
                        <a:pt x="430343" y="227761"/>
                      </a:lnTo>
                      <a:lnTo>
                        <a:pt x="418445" y="239658"/>
                      </a:lnTo>
                      <a:lnTo>
                        <a:pt x="403148" y="236259"/>
                      </a:lnTo>
                      <a:lnTo>
                        <a:pt x="360655" y="215862"/>
                      </a:lnTo>
                      <a:lnTo>
                        <a:pt x="355556" y="227761"/>
                      </a:lnTo>
                      <a:lnTo>
                        <a:pt x="343658" y="222661"/>
                      </a:lnTo>
                      <a:lnTo>
                        <a:pt x="330060" y="226061"/>
                      </a:lnTo>
                      <a:lnTo>
                        <a:pt x="318162" y="222661"/>
                      </a:lnTo>
                      <a:lnTo>
                        <a:pt x="294366" y="215862"/>
                      </a:lnTo>
                      <a:lnTo>
                        <a:pt x="258672" y="220962"/>
                      </a:lnTo>
                      <a:lnTo>
                        <a:pt x="239976" y="226061"/>
                      </a:lnTo>
                      <a:lnTo>
                        <a:pt x="199183" y="229460"/>
                      </a:lnTo>
                      <a:lnTo>
                        <a:pt x="190684" y="256655"/>
                      </a:lnTo>
                      <a:lnTo>
                        <a:pt x="182185" y="275353"/>
                      </a:lnTo>
                      <a:lnTo>
                        <a:pt x="168588" y="280451"/>
                      </a:lnTo>
                      <a:lnTo>
                        <a:pt x="139693" y="283851"/>
                      </a:lnTo>
                      <a:lnTo>
                        <a:pt x="114197" y="283851"/>
                      </a:lnTo>
                      <a:lnTo>
                        <a:pt x="93800" y="314445"/>
                      </a:lnTo>
                      <a:lnTo>
                        <a:pt x="81902" y="322944"/>
                      </a:lnTo>
                      <a:lnTo>
                        <a:pt x="58107" y="322944"/>
                      </a:lnTo>
                      <a:lnTo>
                        <a:pt x="34311" y="314445"/>
                      </a:lnTo>
                      <a:lnTo>
                        <a:pt x="22413" y="283851"/>
                      </a:lnTo>
                      <a:lnTo>
                        <a:pt x="0" y="290928"/>
                      </a:lnTo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FD2ABF49-7FD2-AE11-E7A4-437CBFC0D7C9}"/>
                    </a:ext>
                  </a:extLst>
                </p:cNvPr>
                <p:cNvSpPr/>
                <p:nvPr/>
              </p:nvSpPr>
              <p:spPr>
                <a:xfrm>
                  <a:off x="676189" y="1575823"/>
                  <a:ext cx="496630" cy="442341"/>
                </a:xfrm>
                <a:custGeom>
                  <a:avLst/>
                  <a:gdLst>
                    <a:gd name="connsiteX0" fmla="*/ 382904 w 496630"/>
                    <a:gd name="connsiteY0" fmla="*/ 0 h 442341"/>
                    <a:gd name="connsiteX1" fmla="*/ 408245 w 496630"/>
                    <a:gd name="connsiteY1" fmla="*/ 22173 h 442341"/>
                    <a:gd name="connsiteX2" fmla="*/ 404846 w 496630"/>
                    <a:gd name="connsiteY2" fmla="*/ 42570 h 442341"/>
                    <a:gd name="connsiteX3" fmla="*/ 421843 w 496630"/>
                    <a:gd name="connsiteY3" fmla="*/ 47669 h 442341"/>
                    <a:gd name="connsiteX4" fmla="*/ 423543 w 496630"/>
                    <a:gd name="connsiteY4" fmla="*/ 78264 h 442341"/>
                    <a:gd name="connsiteX5" fmla="*/ 406546 w 496630"/>
                    <a:gd name="connsiteY5" fmla="*/ 95261 h 442341"/>
                    <a:gd name="connsiteX6" fmla="*/ 425242 w 496630"/>
                    <a:gd name="connsiteY6" fmla="*/ 105459 h 442341"/>
                    <a:gd name="connsiteX7" fmla="*/ 437140 w 496630"/>
                    <a:gd name="connsiteY7" fmla="*/ 170048 h 442341"/>
                    <a:gd name="connsiteX8" fmla="*/ 466035 w 496630"/>
                    <a:gd name="connsiteY8" fmla="*/ 187045 h 442341"/>
                    <a:gd name="connsiteX9" fmla="*/ 464336 w 496630"/>
                    <a:gd name="connsiteY9" fmla="*/ 236337 h 442341"/>
                    <a:gd name="connsiteX10" fmla="*/ 493231 w 496630"/>
                    <a:gd name="connsiteY10" fmla="*/ 253334 h 442341"/>
                    <a:gd name="connsiteX11" fmla="*/ 483032 w 496630"/>
                    <a:gd name="connsiteY11" fmla="*/ 292427 h 442341"/>
                    <a:gd name="connsiteX12" fmla="*/ 496630 w 496630"/>
                    <a:gd name="connsiteY12" fmla="*/ 300926 h 442341"/>
                    <a:gd name="connsiteX13" fmla="*/ 493231 w 496630"/>
                    <a:gd name="connsiteY13" fmla="*/ 334920 h 442341"/>
                    <a:gd name="connsiteX14" fmla="*/ 457537 w 496630"/>
                    <a:gd name="connsiteY14" fmla="*/ 367214 h 442341"/>
                    <a:gd name="connsiteX15" fmla="*/ 433741 w 496630"/>
                    <a:gd name="connsiteY15" fmla="*/ 380812 h 442341"/>
                    <a:gd name="connsiteX16" fmla="*/ 408306 w 496630"/>
                    <a:gd name="connsiteY16" fmla="*/ 374029 h 442341"/>
                    <a:gd name="connsiteX17" fmla="*/ 395667 w 496630"/>
                    <a:gd name="connsiteY17" fmla="*/ 362795 h 442341"/>
                    <a:gd name="connsiteX18" fmla="*/ 375271 w 496630"/>
                    <a:gd name="connsiteY18" fmla="*/ 377072 h 442341"/>
                    <a:gd name="connsiteX19" fmla="*/ 340597 w 496630"/>
                    <a:gd name="connsiteY19" fmla="*/ 389310 h 442341"/>
                    <a:gd name="connsiteX20" fmla="*/ 332438 w 496630"/>
                    <a:gd name="connsiteY20" fmla="*/ 409707 h 442341"/>
                    <a:gd name="connsiteX21" fmla="*/ 295725 w 496630"/>
                    <a:gd name="connsiteY21" fmla="*/ 415826 h 442341"/>
                    <a:gd name="connsiteX22" fmla="*/ 285526 w 496630"/>
                    <a:gd name="connsiteY22" fmla="*/ 403588 h 442341"/>
                    <a:gd name="connsiteX23" fmla="*/ 267170 w 496630"/>
                    <a:gd name="connsiteY23" fmla="*/ 415826 h 442341"/>
                    <a:gd name="connsiteX24" fmla="*/ 234535 w 496630"/>
                    <a:gd name="connsiteY24" fmla="*/ 421945 h 442341"/>
                    <a:gd name="connsiteX25" fmla="*/ 214139 w 496630"/>
                    <a:gd name="connsiteY25" fmla="*/ 442341 h 442341"/>
                    <a:gd name="connsiteX26" fmla="*/ 199861 w 496630"/>
                    <a:gd name="connsiteY26" fmla="*/ 405628 h 442341"/>
                    <a:gd name="connsiteX27" fmla="*/ 210059 w 496630"/>
                    <a:gd name="connsiteY27" fmla="*/ 377072 h 442341"/>
                    <a:gd name="connsiteX28" fmla="*/ 187623 w 496630"/>
                    <a:gd name="connsiteY28" fmla="*/ 372993 h 442341"/>
                    <a:gd name="connsiteX29" fmla="*/ 189663 w 496630"/>
                    <a:gd name="connsiteY29" fmla="*/ 350557 h 442341"/>
                    <a:gd name="connsiteX30" fmla="*/ 189663 w 496630"/>
                    <a:gd name="connsiteY30" fmla="*/ 334240 h 442341"/>
                    <a:gd name="connsiteX31" fmla="*/ 177425 w 496630"/>
                    <a:gd name="connsiteY31" fmla="*/ 328121 h 442341"/>
                    <a:gd name="connsiteX32" fmla="*/ 148870 w 496630"/>
                    <a:gd name="connsiteY32" fmla="*/ 305685 h 442341"/>
                    <a:gd name="connsiteX33" fmla="*/ 124394 w 496630"/>
                    <a:gd name="connsiteY33" fmla="*/ 309764 h 442341"/>
                    <a:gd name="connsiteX34" fmla="*/ 101958 w 496630"/>
                    <a:gd name="connsiteY34" fmla="*/ 309764 h 442341"/>
                    <a:gd name="connsiteX35" fmla="*/ 73403 w 496630"/>
                    <a:gd name="connsiteY35" fmla="*/ 299566 h 442341"/>
                    <a:gd name="connsiteX36" fmla="*/ 85641 w 496630"/>
                    <a:gd name="connsiteY36" fmla="*/ 273050 h 442341"/>
                    <a:gd name="connsiteX37" fmla="*/ 77482 w 496630"/>
                    <a:gd name="connsiteY37" fmla="*/ 260812 h 442341"/>
                    <a:gd name="connsiteX38" fmla="*/ 57086 w 496630"/>
                    <a:gd name="connsiteY38" fmla="*/ 262852 h 442341"/>
                    <a:gd name="connsiteX39" fmla="*/ 18332 w 496630"/>
                    <a:gd name="connsiteY39" fmla="*/ 283249 h 442341"/>
                    <a:gd name="connsiteX40" fmla="*/ 16293 w 496630"/>
                    <a:gd name="connsiteY40" fmla="*/ 303645 h 442341"/>
                    <a:gd name="connsiteX41" fmla="*/ 0 w 496630"/>
                    <a:gd name="connsiteY41" fmla="*/ 303645 h 442341"/>
                    <a:gd name="connsiteX42" fmla="*/ 0 w 496630"/>
                    <a:gd name="connsiteY42" fmla="*/ 101515 h 442341"/>
                    <a:gd name="connsiteX43" fmla="*/ 73403 w 496630"/>
                    <a:gd name="connsiteY43" fmla="*/ 89482 h 442341"/>
                    <a:gd name="connsiteX44" fmla="*/ 83601 w 496630"/>
                    <a:gd name="connsiteY44" fmla="*/ 75204 h 442341"/>
                    <a:gd name="connsiteX45" fmla="*/ 108077 w 496630"/>
                    <a:gd name="connsiteY45" fmla="*/ 91521 h 442341"/>
                    <a:gd name="connsiteX46" fmla="*/ 203940 w 496630"/>
                    <a:gd name="connsiteY46" fmla="*/ 79284 h 442341"/>
                    <a:gd name="connsiteX47" fmla="*/ 220258 w 496630"/>
                    <a:gd name="connsiteY47" fmla="*/ 58887 h 442341"/>
                    <a:gd name="connsiteX48" fmla="*/ 242694 w 496630"/>
                    <a:gd name="connsiteY48" fmla="*/ 71125 h 442341"/>
                    <a:gd name="connsiteX49" fmla="*/ 299804 w 496630"/>
                    <a:gd name="connsiteY49" fmla="*/ 54808 h 442341"/>
                    <a:gd name="connsiteX50" fmla="*/ 318161 w 496630"/>
                    <a:gd name="connsiteY50" fmla="*/ 20134 h 442341"/>
                    <a:gd name="connsiteX51" fmla="*/ 346716 w 496630"/>
                    <a:gd name="connsiteY51" fmla="*/ 18094 h 442341"/>
                    <a:gd name="connsiteX0" fmla="*/ 466162 w 579888"/>
                    <a:gd name="connsiteY0" fmla="*/ 0 h 442341"/>
                    <a:gd name="connsiteX1" fmla="*/ 491503 w 579888"/>
                    <a:gd name="connsiteY1" fmla="*/ 22173 h 442341"/>
                    <a:gd name="connsiteX2" fmla="*/ 488104 w 579888"/>
                    <a:gd name="connsiteY2" fmla="*/ 42570 h 442341"/>
                    <a:gd name="connsiteX3" fmla="*/ 505101 w 579888"/>
                    <a:gd name="connsiteY3" fmla="*/ 47669 h 442341"/>
                    <a:gd name="connsiteX4" fmla="*/ 506801 w 579888"/>
                    <a:gd name="connsiteY4" fmla="*/ 78264 h 442341"/>
                    <a:gd name="connsiteX5" fmla="*/ 489804 w 579888"/>
                    <a:gd name="connsiteY5" fmla="*/ 95261 h 442341"/>
                    <a:gd name="connsiteX6" fmla="*/ 508500 w 579888"/>
                    <a:gd name="connsiteY6" fmla="*/ 105459 h 442341"/>
                    <a:gd name="connsiteX7" fmla="*/ 520398 w 579888"/>
                    <a:gd name="connsiteY7" fmla="*/ 170048 h 442341"/>
                    <a:gd name="connsiteX8" fmla="*/ 549293 w 579888"/>
                    <a:gd name="connsiteY8" fmla="*/ 187045 h 442341"/>
                    <a:gd name="connsiteX9" fmla="*/ 547594 w 579888"/>
                    <a:gd name="connsiteY9" fmla="*/ 236337 h 442341"/>
                    <a:gd name="connsiteX10" fmla="*/ 576489 w 579888"/>
                    <a:gd name="connsiteY10" fmla="*/ 253334 h 442341"/>
                    <a:gd name="connsiteX11" fmla="*/ 566290 w 579888"/>
                    <a:gd name="connsiteY11" fmla="*/ 292427 h 442341"/>
                    <a:gd name="connsiteX12" fmla="*/ 579888 w 579888"/>
                    <a:gd name="connsiteY12" fmla="*/ 300926 h 442341"/>
                    <a:gd name="connsiteX13" fmla="*/ 576489 w 579888"/>
                    <a:gd name="connsiteY13" fmla="*/ 334920 h 442341"/>
                    <a:gd name="connsiteX14" fmla="*/ 540795 w 579888"/>
                    <a:gd name="connsiteY14" fmla="*/ 367214 h 442341"/>
                    <a:gd name="connsiteX15" fmla="*/ 516999 w 579888"/>
                    <a:gd name="connsiteY15" fmla="*/ 380812 h 442341"/>
                    <a:gd name="connsiteX16" fmla="*/ 491564 w 579888"/>
                    <a:gd name="connsiteY16" fmla="*/ 374029 h 442341"/>
                    <a:gd name="connsiteX17" fmla="*/ 478925 w 579888"/>
                    <a:gd name="connsiteY17" fmla="*/ 362795 h 442341"/>
                    <a:gd name="connsiteX18" fmla="*/ 458529 w 579888"/>
                    <a:gd name="connsiteY18" fmla="*/ 377072 h 442341"/>
                    <a:gd name="connsiteX19" fmla="*/ 423855 w 579888"/>
                    <a:gd name="connsiteY19" fmla="*/ 389310 h 442341"/>
                    <a:gd name="connsiteX20" fmla="*/ 415696 w 579888"/>
                    <a:gd name="connsiteY20" fmla="*/ 409707 h 442341"/>
                    <a:gd name="connsiteX21" fmla="*/ 378983 w 579888"/>
                    <a:gd name="connsiteY21" fmla="*/ 415826 h 442341"/>
                    <a:gd name="connsiteX22" fmla="*/ 368784 w 579888"/>
                    <a:gd name="connsiteY22" fmla="*/ 403588 h 442341"/>
                    <a:gd name="connsiteX23" fmla="*/ 350428 w 579888"/>
                    <a:gd name="connsiteY23" fmla="*/ 415826 h 442341"/>
                    <a:gd name="connsiteX24" fmla="*/ 317793 w 579888"/>
                    <a:gd name="connsiteY24" fmla="*/ 421945 h 442341"/>
                    <a:gd name="connsiteX25" fmla="*/ 297397 w 579888"/>
                    <a:gd name="connsiteY25" fmla="*/ 442341 h 442341"/>
                    <a:gd name="connsiteX26" fmla="*/ 283119 w 579888"/>
                    <a:gd name="connsiteY26" fmla="*/ 405628 h 442341"/>
                    <a:gd name="connsiteX27" fmla="*/ 293317 w 579888"/>
                    <a:gd name="connsiteY27" fmla="*/ 377072 h 442341"/>
                    <a:gd name="connsiteX28" fmla="*/ 270881 w 579888"/>
                    <a:gd name="connsiteY28" fmla="*/ 372993 h 442341"/>
                    <a:gd name="connsiteX29" fmla="*/ 272921 w 579888"/>
                    <a:gd name="connsiteY29" fmla="*/ 350557 h 442341"/>
                    <a:gd name="connsiteX30" fmla="*/ 272921 w 579888"/>
                    <a:gd name="connsiteY30" fmla="*/ 334240 h 442341"/>
                    <a:gd name="connsiteX31" fmla="*/ 260683 w 579888"/>
                    <a:gd name="connsiteY31" fmla="*/ 328121 h 442341"/>
                    <a:gd name="connsiteX32" fmla="*/ 232128 w 579888"/>
                    <a:gd name="connsiteY32" fmla="*/ 305685 h 442341"/>
                    <a:gd name="connsiteX33" fmla="*/ 207652 w 579888"/>
                    <a:gd name="connsiteY33" fmla="*/ 309764 h 442341"/>
                    <a:gd name="connsiteX34" fmla="*/ 185216 w 579888"/>
                    <a:gd name="connsiteY34" fmla="*/ 309764 h 442341"/>
                    <a:gd name="connsiteX35" fmla="*/ 156661 w 579888"/>
                    <a:gd name="connsiteY35" fmla="*/ 299566 h 442341"/>
                    <a:gd name="connsiteX36" fmla="*/ 168899 w 579888"/>
                    <a:gd name="connsiteY36" fmla="*/ 273050 h 442341"/>
                    <a:gd name="connsiteX37" fmla="*/ 160740 w 579888"/>
                    <a:gd name="connsiteY37" fmla="*/ 260812 h 442341"/>
                    <a:gd name="connsiteX38" fmla="*/ 140344 w 579888"/>
                    <a:gd name="connsiteY38" fmla="*/ 262852 h 442341"/>
                    <a:gd name="connsiteX39" fmla="*/ 101590 w 579888"/>
                    <a:gd name="connsiteY39" fmla="*/ 283249 h 442341"/>
                    <a:gd name="connsiteX40" fmla="*/ 99551 w 579888"/>
                    <a:gd name="connsiteY40" fmla="*/ 303645 h 442341"/>
                    <a:gd name="connsiteX41" fmla="*/ 83258 w 579888"/>
                    <a:gd name="connsiteY41" fmla="*/ 303645 h 442341"/>
                    <a:gd name="connsiteX42" fmla="*/ 0 w 579888"/>
                    <a:gd name="connsiteY42" fmla="*/ 186302 h 442341"/>
                    <a:gd name="connsiteX43" fmla="*/ 83258 w 579888"/>
                    <a:gd name="connsiteY43" fmla="*/ 101515 h 442341"/>
                    <a:gd name="connsiteX44" fmla="*/ 156661 w 579888"/>
                    <a:gd name="connsiteY44" fmla="*/ 89482 h 442341"/>
                    <a:gd name="connsiteX45" fmla="*/ 166859 w 579888"/>
                    <a:gd name="connsiteY45" fmla="*/ 75204 h 442341"/>
                    <a:gd name="connsiteX46" fmla="*/ 191335 w 579888"/>
                    <a:gd name="connsiteY46" fmla="*/ 91521 h 442341"/>
                    <a:gd name="connsiteX47" fmla="*/ 287198 w 579888"/>
                    <a:gd name="connsiteY47" fmla="*/ 79284 h 442341"/>
                    <a:gd name="connsiteX48" fmla="*/ 303516 w 579888"/>
                    <a:gd name="connsiteY48" fmla="*/ 58887 h 442341"/>
                    <a:gd name="connsiteX49" fmla="*/ 325952 w 579888"/>
                    <a:gd name="connsiteY49" fmla="*/ 71125 h 442341"/>
                    <a:gd name="connsiteX50" fmla="*/ 383062 w 579888"/>
                    <a:gd name="connsiteY50" fmla="*/ 54808 h 442341"/>
                    <a:gd name="connsiteX51" fmla="*/ 401419 w 579888"/>
                    <a:gd name="connsiteY51" fmla="*/ 20134 h 442341"/>
                    <a:gd name="connsiteX52" fmla="*/ 429974 w 579888"/>
                    <a:gd name="connsiteY52" fmla="*/ 18094 h 442341"/>
                    <a:gd name="connsiteX53" fmla="*/ 466162 w 579888"/>
                    <a:gd name="connsiteY53" fmla="*/ 0 h 442341"/>
                    <a:gd name="connsiteX0" fmla="*/ 0 w 579888"/>
                    <a:gd name="connsiteY0" fmla="*/ 186302 h 442341"/>
                    <a:gd name="connsiteX1" fmla="*/ 83258 w 579888"/>
                    <a:gd name="connsiteY1" fmla="*/ 101515 h 442341"/>
                    <a:gd name="connsiteX2" fmla="*/ 156661 w 579888"/>
                    <a:gd name="connsiteY2" fmla="*/ 89482 h 442341"/>
                    <a:gd name="connsiteX3" fmla="*/ 166859 w 579888"/>
                    <a:gd name="connsiteY3" fmla="*/ 75204 h 442341"/>
                    <a:gd name="connsiteX4" fmla="*/ 191335 w 579888"/>
                    <a:gd name="connsiteY4" fmla="*/ 91521 h 442341"/>
                    <a:gd name="connsiteX5" fmla="*/ 287198 w 579888"/>
                    <a:gd name="connsiteY5" fmla="*/ 79284 h 442341"/>
                    <a:gd name="connsiteX6" fmla="*/ 303516 w 579888"/>
                    <a:gd name="connsiteY6" fmla="*/ 58887 h 442341"/>
                    <a:gd name="connsiteX7" fmla="*/ 325952 w 579888"/>
                    <a:gd name="connsiteY7" fmla="*/ 71125 h 442341"/>
                    <a:gd name="connsiteX8" fmla="*/ 383062 w 579888"/>
                    <a:gd name="connsiteY8" fmla="*/ 54808 h 442341"/>
                    <a:gd name="connsiteX9" fmla="*/ 401419 w 579888"/>
                    <a:gd name="connsiteY9" fmla="*/ 20134 h 442341"/>
                    <a:gd name="connsiteX10" fmla="*/ 429974 w 579888"/>
                    <a:gd name="connsiteY10" fmla="*/ 18094 h 442341"/>
                    <a:gd name="connsiteX11" fmla="*/ 466162 w 579888"/>
                    <a:gd name="connsiteY11" fmla="*/ 0 h 442341"/>
                    <a:gd name="connsiteX12" fmla="*/ 491503 w 579888"/>
                    <a:gd name="connsiteY12" fmla="*/ 22173 h 442341"/>
                    <a:gd name="connsiteX13" fmla="*/ 488104 w 579888"/>
                    <a:gd name="connsiteY13" fmla="*/ 42570 h 442341"/>
                    <a:gd name="connsiteX14" fmla="*/ 505101 w 579888"/>
                    <a:gd name="connsiteY14" fmla="*/ 47669 h 442341"/>
                    <a:gd name="connsiteX15" fmla="*/ 506801 w 579888"/>
                    <a:gd name="connsiteY15" fmla="*/ 78264 h 442341"/>
                    <a:gd name="connsiteX16" fmla="*/ 489804 w 579888"/>
                    <a:gd name="connsiteY16" fmla="*/ 95261 h 442341"/>
                    <a:gd name="connsiteX17" fmla="*/ 508500 w 579888"/>
                    <a:gd name="connsiteY17" fmla="*/ 105459 h 442341"/>
                    <a:gd name="connsiteX18" fmla="*/ 520398 w 579888"/>
                    <a:gd name="connsiteY18" fmla="*/ 170048 h 442341"/>
                    <a:gd name="connsiteX19" fmla="*/ 549293 w 579888"/>
                    <a:gd name="connsiteY19" fmla="*/ 187045 h 442341"/>
                    <a:gd name="connsiteX20" fmla="*/ 547594 w 579888"/>
                    <a:gd name="connsiteY20" fmla="*/ 236337 h 442341"/>
                    <a:gd name="connsiteX21" fmla="*/ 576489 w 579888"/>
                    <a:gd name="connsiteY21" fmla="*/ 253334 h 442341"/>
                    <a:gd name="connsiteX22" fmla="*/ 566290 w 579888"/>
                    <a:gd name="connsiteY22" fmla="*/ 292427 h 442341"/>
                    <a:gd name="connsiteX23" fmla="*/ 579888 w 579888"/>
                    <a:gd name="connsiteY23" fmla="*/ 300926 h 442341"/>
                    <a:gd name="connsiteX24" fmla="*/ 576489 w 579888"/>
                    <a:gd name="connsiteY24" fmla="*/ 334920 h 442341"/>
                    <a:gd name="connsiteX25" fmla="*/ 540795 w 579888"/>
                    <a:gd name="connsiteY25" fmla="*/ 367214 h 442341"/>
                    <a:gd name="connsiteX26" fmla="*/ 516999 w 579888"/>
                    <a:gd name="connsiteY26" fmla="*/ 380812 h 442341"/>
                    <a:gd name="connsiteX27" fmla="*/ 491564 w 579888"/>
                    <a:gd name="connsiteY27" fmla="*/ 374029 h 442341"/>
                    <a:gd name="connsiteX28" fmla="*/ 478925 w 579888"/>
                    <a:gd name="connsiteY28" fmla="*/ 362795 h 442341"/>
                    <a:gd name="connsiteX29" fmla="*/ 458529 w 579888"/>
                    <a:gd name="connsiteY29" fmla="*/ 377072 h 442341"/>
                    <a:gd name="connsiteX30" fmla="*/ 423855 w 579888"/>
                    <a:gd name="connsiteY30" fmla="*/ 389310 h 442341"/>
                    <a:gd name="connsiteX31" fmla="*/ 415696 w 579888"/>
                    <a:gd name="connsiteY31" fmla="*/ 409707 h 442341"/>
                    <a:gd name="connsiteX32" fmla="*/ 378983 w 579888"/>
                    <a:gd name="connsiteY32" fmla="*/ 415826 h 442341"/>
                    <a:gd name="connsiteX33" fmla="*/ 368784 w 579888"/>
                    <a:gd name="connsiteY33" fmla="*/ 403588 h 442341"/>
                    <a:gd name="connsiteX34" fmla="*/ 350428 w 579888"/>
                    <a:gd name="connsiteY34" fmla="*/ 415826 h 442341"/>
                    <a:gd name="connsiteX35" fmla="*/ 317793 w 579888"/>
                    <a:gd name="connsiteY35" fmla="*/ 421945 h 442341"/>
                    <a:gd name="connsiteX36" fmla="*/ 297397 w 579888"/>
                    <a:gd name="connsiteY36" fmla="*/ 442341 h 442341"/>
                    <a:gd name="connsiteX37" fmla="*/ 283119 w 579888"/>
                    <a:gd name="connsiteY37" fmla="*/ 405628 h 442341"/>
                    <a:gd name="connsiteX38" fmla="*/ 293317 w 579888"/>
                    <a:gd name="connsiteY38" fmla="*/ 377072 h 442341"/>
                    <a:gd name="connsiteX39" fmla="*/ 270881 w 579888"/>
                    <a:gd name="connsiteY39" fmla="*/ 372993 h 442341"/>
                    <a:gd name="connsiteX40" fmla="*/ 272921 w 579888"/>
                    <a:gd name="connsiteY40" fmla="*/ 350557 h 442341"/>
                    <a:gd name="connsiteX41" fmla="*/ 272921 w 579888"/>
                    <a:gd name="connsiteY41" fmla="*/ 334240 h 442341"/>
                    <a:gd name="connsiteX42" fmla="*/ 260683 w 579888"/>
                    <a:gd name="connsiteY42" fmla="*/ 328121 h 442341"/>
                    <a:gd name="connsiteX43" fmla="*/ 232128 w 579888"/>
                    <a:gd name="connsiteY43" fmla="*/ 305685 h 442341"/>
                    <a:gd name="connsiteX44" fmla="*/ 207652 w 579888"/>
                    <a:gd name="connsiteY44" fmla="*/ 309764 h 442341"/>
                    <a:gd name="connsiteX45" fmla="*/ 185216 w 579888"/>
                    <a:gd name="connsiteY45" fmla="*/ 309764 h 442341"/>
                    <a:gd name="connsiteX46" fmla="*/ 156661 w 579888"/>
                    <a:gd name="connsiteY46" fmla="*/ 299566 h 442341"/>
                    <a:gd name="connsiteX47" fmla="*/ 168899 w 579888"/>
                    <a:gd name="connsiteY47" fmla="*/ 273050 h 442341"/>
                    <a:gd name="connsiteX48" fmla="*/ 160740 w 579888"/>
                    <a:gd name="connsiteY48" fmla="*/ 260812 h 442341"/>
                    <a:gd name="connsiteX49" fmla="*/ 140344 w 579888"/>
                    <a:gd name="connsiteY49" fmla="*/ 262852 h 442341"/>
                    <a:gd name="connsiteX50" fmla="*/ 101590 w 579888"/>
                    <a:gd name="connsiteY50" fmla="*/ 283249 h 442341"/>
                    <a:gd name="connsiteX51" fmla="*/ 99551 w 579888"/>
                    <a:gd name="connsiteY51" fmla="*/ 303645 h 442341"/>
                    <a:gd name="connsiteX52" fmla="*/ 83258 w 579888"/>
                    <a:gd name="connsiteY52" fmla="*/ 303645 h 442341"/>
                    <a:gd name="connsiteX53" fmla="*/ 91440 w 579888"/>
                    <a:gd name="connsiteY53" fmla="*/ 277742 h 442341"/>
                    <a:gd name="connsiteX0" fmla="*/ 0 w 579888"/>
                    <a:gd name="connsiteY0" fmla="*/ 186302 h 442341"/>
                    <a:gd name="connsiteX1" fmla="*/ 83258 w 579888"/>
                    <a:gd name="connsiteY1" fmla="*/ 101515 h 442341"/>
                    <a:gd name="connsiteX2" fmla="*/ 156661 w 579888"/>
                    <a:gd name="connsiteY2" fmla="*/ 89482 h 442341"/>
                    <a:gd name="connsiteX3" fmla="*/ 166859 w 579888"/>
                    <a:gd name="connsiteY3" fmla="*/ 75204 h 442341"/>
                    <a:gd name="connsiteX4" fmla="*/ 191335 w 579888"/>
                    <a:gd name="connsiteY4" fmla="*/ 91521 h 442341"/>
                    <a:gd name="connsiteX5" fmla="*/ 287198 w 579888"/>
                    <a:gd name="connsiteY5" fmla="*/ 79284 h 442341"/>
                    <a:gd name="connsiteX6" fmla="*/ 303516 w 579888"/>
                    <a:gd name="connsiteY6" fmla="*/ 58887 h 442341"/>
                    <a:gd name="connsiteX7" fmla="*/ 325952 w 579888"/>
                    <a:gd name="connsiteY7" fmla="*/ 71125 h 442341"/>
                    <a:gd name="connsiteX8" fmla="*/ 383062 w 579888"/>
                    <a:gd name="connsiteY8" fmla="*/ 54808 h 442341"/>
                    <a:gd name="connsiteX9" fmla="*/ 401419 w 579888"/>
                    <a:gd name="connsiteY9" fmla="*/ 20134 h 442341"/>
                    <a:gd name="connsiteX10" fmla="*/ 429974 w 579888"/>
                    <a:gd name="connsiteY10" fmla="*/ 18094 h 442341"/>
                    <a:gd name="connsiteX11" fmla="*/ 466162 w 579888"/>
                    <a:gd name="connsiteY11" fmla="*/ 0 h 442341"/>
                    <a:gd name="connsiteX12" fmla="*/ 491503 w 579888"/>
                    <a:gd name="connsiteY12" fmla="*/ 22173 h 442341"/>
                    <a:gd name="connsiteX13" fmla="*/ 488104 w 579888"/>
                    <a:gd name="connsiteY13" fmla="*/ 42570 h 442341"/>
                    <a:gd name="connsiteX14" fmla="*/ 505101 w 579888"/>
                    <a:gd name="connsiteY14" fmla="*/ 47669 h 442341"/>
                    <a:gd name="connsiteX15" fmla="*/ 506801 w 579888"/>
                    <a:gd name="connsiteY15" fmla="*/ 78264 h 442341"/>
                    <a:gd name="connsiteX16" fmla="*/ 489804 w 579888"/>
                    <a:gd name="connsiteY16" fmla="*/ 95261 h 442341"/>
                    <a:gd name="connsiteX17" fmla="*/ 508500 w 579888"/>
                    <a:gd name="connsiteY17" fmla="*/ 105459 h 442341"/>
                    <a:gd name="connsiteX18" fmla="*/ 520398 w 579888"/>
                    <a:gd name="connsiteY18" fmla="*/ 170048 h 442341"/>
                    <a:gd name="connsiteX19" fmla="*/ 549293 w 579888"/>
                    <a:gd name="connsiteY19" fmla="*/ 187045 h 442341"/>
                    <a:gd name="connsiteX20" fmla="*/ 547594 w 579888"/>
                    <a:gd name="connsiteY20" fmla="*/ 236337 h 442341"/>
                    <a:gd name="connsiteX21" fmla="*/ 576489 w 579888"/>
                    <a:gd name="connsiteY21" fmla="*/ 253334 h 442341"/>
                    <a:gd name="connsiteX22" fmla="*/ 566290 w 579888"/>
                    <a:gd name="connsiteY22" fmla="*/ 292427 h 442341"/>
                    <a:gd name="connsiteX23" fmla="*/ 579888 w 579888"/>
                    <a:gd name="connsiteY23" fmla="*/ 300926 h 442341"/>
                    <a:gd name="connsiteX24" fmla="*/ 576489 w 579888"/>
                    <a:gd name="connsiteY24" fmla="*/ 334920 h 442341"/>
                    <a:gd name="connsiteX25" fmla="*/ 540795 w 579888"/>
                    <a:gd name="connsiteY25" fmla="*/ 367214 h 442341"/>
                    <a:gd name="connsiteX26" fmla="*/ 516999 w 579888"/>
                    <a:gd name="connsiteY26" fmla="*/ 380812 h 442341"/>
                    <a:gd name="connsiteX27" fmla="*/ 491564 w 579888"/>
                    <a:gd name="connsiteY27" fmla="*/ 374029 h 442341"/>
                    <a:gd name="connsiteX28" fmla="*/ 478925 w 579888"/>
                    <a:gd name="connsiteY28" fmla="*/ 362795 h 442341"/>
                    <a:gd name="connsiteX29" fmla="*/ 458529 w 579888"/>
                    <a:gd name="connsiteY29" fmla="*/ 377072 h 442341"/>
                    <a:gd name="connsiteX30" fmla="*/ 423855 w 579888"/>
                    <a:gd name="connsiteY30" fmla="*/ 389310 h 442341"/>
                    <a:gd name="connsiteX31" fmla="*/ 415696 w 579888"/>
                    <a:gd name="connsiteY31" fmla="*/ 409707 h 442341"/>
                    <a:gd name="connsiteX32" fmla="*/ 378983 w 579888"/>
                    <a:gd name="connsiteY32" fmla="*/ 415826 h 442341"/>
                    <a:gd name="connsiteX33" fmla="*/ 368784 w 579888"/>
                    <a:gd name="connsiteY33" fmla="*/ 403588 h 442341"/>
                    <a:gd name="connsiteX34" fmla="*/ 350428 w 579888"/>
                    <a:gd name="connsiteY34" fmla="*/ 415826 h 442341"/>
                    <a:gd name="connsiteX35" fmla="*/ 317793 w 579888"/>
                    <a:gd name="connsiteY35" fmla="*/ 421945 h 442341"/>
                    <a:gd name="connsiteX36" fmla="*/ 297397 w 579888"/>
                    <a:gd name="connsiteY36" fmla="*/ 442341 h 442341"/>
                    <a:gd name="connsiteX37" fmla="*/ 283119 w 579888"/>
                    <a:gd name="connsiteY37" fmla="*/ 405628 h 442341"/>
                    <a:gd name="connsiteX38" fmla="*/ 293317 w 579888"/>
                    <a:gd name="connsiteY38" fmla="*/ 377072 h 442341"/>
                    <a:gd name="connsiteX39" fmla="*/ 270881 w 579888"/>
                    <a:gd name="connsiteY39" fmla="*/ 372993 h 442341"/>
                    <a:gd name="connsiteX40" fmla="*/ 272921 w 579888"/>
                    <a:gd name="connsiteY40" fmla="*/ 350557 h 442341"/>
                    <a:gd name="connsiteX41" fmla="*/ 272921 w 579888"/>
                    <a:gd name="connsiteY41" fmla="*/ 334240 h 442341"/>
                    <a:gd name="connsiteX42" fmla="*/ 260683 w 579888"/>
                    <a:gd name="connsiteY42" fmla="*/ 328121 h 442341"/>
                    <a:gd name="connsiteX43" fmla="*/ 232128 w 579888"/>
                    <a:gd name="connsiteY43" fmla="*/ 305685 h 442341"/>
                    <a:gd name="connsiteX44" fmla="*/ 207652 w 579888"/>
                    <a:gd name="connsiteY44" fmla="*/ 309764 h 442341"/>
                    <a:gd name="connsiteX45" fmla="*/ 185216 w 579888"/>
                    <a:gd name="connsiteY45" fmla="*/ 309764 h 442341"/>
                    <a:gd name="connsiteX46" fmla="*/ 156661 w 579888"/>
                    <a:gd name="connsiteY46" fmla="*/ 299566 h 442341"/>
                    <a:gd name="connsiteX47" fmla="*/ 168899 w 579888"/>
                    <a:gd name="connsiteY47" fmla="*/ 273050 h 442341"/>
                    <a:gd name="connsiteX48" fmla="*/ 160740 w 579888"/>
                    <a:gd name="connsiteY48" fmla="*/ 260812 h 442341"/>
                    <a:gd name="connsiteX49" fmla="*/ 140344 w 579888"/>
                    <a:gd name="connsiteY49" fmla="*/ 262852 h 442341"/>
                    <a:gd name="connsiteX50" fmla="*/ 101590 w 579888"/>
                    <a:gd name="connsiteY50" fmla="*/ 283249 h 442341"/>
                    <a:gd name="connsiteX51" fmla="*/ 99551 w 579888"/>
                    <a:gd name="connsiteY51" fmla="*/ 303645 h 442341"/>
                    <a:gd name="connsiteX52" fmla="*/ 83258 w 579888"/>
                    <a:gd name="connsiteY52" fmla="*/ 303645 h 442341"/>
                    <a:gd name="connsiteX0" fmla="*/ 0 w 496630"/>
                    <a:gd name="connsiteY0" fmla="*/ 101515 h 442341"/>
                    <a:gd name="connsiteX1" fmla="*/ 73403 w 496630"/>
                    <a:gd name="connsiteY1" fmla="*/ 89482 h 442341"/>
                    <a:gd name="connsiteX2" fmla="*/ 83601 w 496630"/>
                    <a:gd name="connsiteY2" fmla="*/ 75204 h 442341"/>
                    <a:gd name="connsiteX3" fmla="*/ 108077 w 496630"/>
                    <a:gd name="connsiteY3" fmla="*/ 91521 h 442341"/>
                    <a:gd name="connsiteX4" fmla="*/ 203940 w 496630"/>
                    <a:gd name="connsiteY4" fmla="*/ 79284 h 442341"/>
                    <a:gd name="connsiteX5" fmla="*/ 220258 w 496630"/>
                    <a:gd name="connsiteY5" fmla="*/ 58887 h 442341"/>
                    <a:gd name="connsiteX6" fmla="*/ 242694 w 496630"/>
                    <a:gd name="connsiteY6" fmla="*/ 71125 h 442341"/>
                    <a:gd name="connsiteX7" fmla="*/ 299804 w 496630"/>
                    <a:gd name="connsiteY7" fmla="*/ 54808 h 442341"/>
                    <a:gd name="connsiteX8" fmla="*/ 318161 w 496630"/>
                    <a:gd name="connsiteY8" fmla="*/ 20134 h 442341"/>
                    <a:gd name="connsiteX9" fmla="*/ 346716 w 496630"/>
                    <a:gd name="connsiteY9" fmla="*/ 18094 h 442341"/>
                    <a:gd name="connsiteX10" fmla="*/ 382904 w 496630"/>
                    <a:gd name="connsiteY10" fmla="*/ 0 h 442341"/>
                    <a:gd name="connsiteX11" fmla="*/ 408245 w 496630"/>
                    <a:gd name="connsiteY11" fmla="*/ 22173 h 442341"/>
                    <a:gd name="connsiteX12" fmla="*/ 404846 w 496630"/>
                    <a:gd name="connsiteY12" fmla="*/ 42570 h 442341"/>
                    <a:gd name="connsiteX13" fmla="*/ 421843 w 496630"/>
                    <a:gd name="connsiteY13" fmla="*/ 47669 h 442341"/>
                    <a:gd name="connsiteX14" fmla="*/ 423543 w 496630"/>
                    <a:gd name="connsiteY14" fmla="*/ 78264 h 442341"/>
                    <a:gd name="connsiteX15" fmla="*/ 406546 w 496630"/>
                    <a:gd name="connsiteY15" fmla="*/ 95261 h 442341"/>
                    <a:gd name="connsiteX16" fmla="*/ 425242 w 496630"/>
                    <a:gd name="connsiteY16" fmla="*/ 105459 h 442341"/>
                    <a:gd name="connsiteX17" fmla="*/ 437140 w 496630"/>
                    <a:gd name="connsiteY17" fmla="*/ 170048 h 442341"/>
                    <a:gd name="connsiteX18" fmla="*/ 466035 w 496630"/>
                    <a:gd name="connsiteY18" fmla="*/ 187045 h 442341"/>
                    <a:gd name="connsiteX19" fmla="*/ 464336 w 496630"/>
                    <a:gd name="connsiteY19" fmla="*/ 236337 h 442341"/>
                    <a:gd name="connsiteX20" fmla="*/ 493231 w 496630"/>
                    <a:gd name="connsiteY20" fmla="*/ 253334 h 442341"/>
                    <a:gd name="connsiteX21" fmla="*/ 483032 w 496630"/>
                    <a:gd name="connsiteY21" fmla="*/ 292427 h 442341"/>
                    <a:gd name="connsiteX22" fmla="*/ 496630 w 496630"/>
                    <a:gd name="connsiteY22" fmla="*/ 300926 h 442341"/>
                    <a:gd name="connsiteX23" fmla="*/ 493231 w 496630"/>
                    <a:gd name="connsiteY23" fmla="*/ 334920 h 442341"/>
                    <a:gd name="connsiteX24" fmla="*/ 457537 w 496630"/>
                    <a:gd name="connsiteY24" fmla="*/ 367214 h 442341"/>
                    <a:gd name="connsiteX25" fmla="*/ 433741 w 496630"/>
                    <a:gd name="connsiteY25" fmla="*/ 380812 h 442341"/>
                    <a:gd name="connsiteX26" fmla="*/ 408306 w 496630"/>
                    <a:gd name="connsiteY26" fmla="*/ 374029 h 442341"/>
                    <a:gd name="connsiteX27" fmla="*/ 395667 w 496630"/>
                    <a:gd name="connsiteY27" fmla="*/ 362795 h 442341"/>
                    <a:gd name="connsiteX28" fmla="*/ 375271 w 496630"/>
                    <a:gd name="connsiteY28" fmla="*/ 377072 h 442341"/>
                    <a:gd name="connsiteX29" fmla="*/ 340597 w 496630"/>
                    <a:gd name="connsiteY29" fmla="*/ 389310 h 442341"/>
                    <a:gd name="connsiteX30" fmla="*/ 332438 w 496630"/>
                    <a:gd name="connsiteY30" fmla="*/ 409707 h 442341"/>
                    <a:gd name="connsiteX31" fmla="*/ 295725 w 496630"/>
                    <a:gd name="connsiteY31" fmla="*/ 415826 h 442341"/>
                    <a:gd name="connsiteX32" fmla="*/ 285526 w 496630"/>
                    <a:gd name="connsiteY32" fmla="*/ 403588 h 442341"/>
                    <a:gd name="connsiteX33" fmla="*/ 267170 w 496630"/>
                    <a:gd name="connsiteY33" fmla="*/ 415826 h 442341"/>
                    <a:gd name="connsiteX34" fmla="*/ 234535 w 496630"/>
                    <a:gd name="connsiteY34" fmla="*/ 421945 h 442341"/>
                    <a:gd name="connsiteX35" fmla="*/ 214139 w 496630"/>
                    <a:gd name="connsiteY35" fmla="*/ 442341 h 442341"/>
                    <a:gd name="connsiteX36" fmla="*/ 199861 w 496630"/>
                    <a:gd name="connsiteY36" fmla="*/ 405628 h 442341"/>
                    <a:gd name="connsiteX37" fmla="*/ 210059 w 496630"/>
                    <a:gd name="connsiteY37" fmla="*/ 377072 h 442341"/>
                    <a:gd name="connsiteX38" fmla="*/ 187623 w 496630"/>
                    <a:gd name="connsiteY38" fmla="*/ 372993 h 442341"/>
                    <a:gd name="connsiteX39" fmla="*/ 189663 w 496630"/>
                    <a:gd name="connsiteY39" fmla="*/ 350557 h 442341"/>
                    <a:gd name="connsiteX40" fmla="*/ 189663 w 496630"/>
                    <a:gd name="connsiteY40" fmla="*/ 334240 h 442341"/>
                    <a:gd name="connsiteX41" fmla="*/ 177425 w 496630"/>
                    <a:gd name="connsiteY41" fmla="*/ 328121 h 442341"/>
                    <a:gd name="connsiteX42" fmla="*/ 148870 w 496630"/>
                    <a:gd name="connsiteY42" fmla="*/ 305685 h 442341"/>
                    <a:gd name="connsiteX43" fmla="*/ 124394 w 496630"/>
                    <a:gd name="connsiteY43" fmla="*/ 309764 h 442341"/>
                    <a:gd name="connsiteX44" fmla="*/ 101958 w 496630"/>
                    <a:gd name="connsiteY44" fmla="*/ 309764 h 442341"/>
                    <a:gd name="connsiteX45" fmla="*/ 73403 w 496630"/>
                    <a:gd name="connsiteY45" fmla="*/ 299566 h 442341"/>
                    <a:gd name="connsiteX46" fmla="*/ 85641 w 496630"/>
                    <a:gd name="connsiteY46" fmla="*/ 273050 h 442341"/>
                    <a:gd name="connsiteX47" fmla="*/ 77482 w 496630"/>
                    <a:gd name="connsiteY47" fmla="*/ 260812 h 442341"/>
                    <a:gd name="connsiteX48" fmla="*/ 57086 w 496630"/>
                    <a:gd name="connsiteY48" fmla="*/ 262852 h 442341"/>
                    <a:gd name="connsiteX49" fmla="*/ 18332 w 496630"/>
                    <a:gd name="connsiteY49" fmla="*/ 283249 h 442341"/>
                    <a:gd name="connsiteX50" fmla="*/ 16293 w 496630"/>
                    <a:gd name="connsiteY50" fmla="*/ 303645 h 442341"/>
                    <a:gd name="connsiteX51" fmla="*/ 0 w 496630"/>
                    <a:gd name="connsiteY51" fmla="*/ 303645 h 442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496630" h="442341">
                      <a:moveTo>
                        <a:pt x="0" y="101515"/>
                      </a:moveTo>
                      <a:lnTo>
                        <a:pt x="73403" y="89482"/>
                      </a:lnTo>
                      <a:lnTo>
                        <a:pt x="83601" y="75204"/>
                      </a:lnTo>
                      <a:lnTo>
                        <a:pt x="108077" y="91521"/>
                      </a:lnTo>
                      <a:lnTo>
                        <a:pt x="203940" y="79284"/>
                      </a:lnTo>
                      <a:lnTo>
                        <a:pt x="220258" y="58887"/>
                      </a:lnTo>
                      <a:lnTo>
                        <a:pt x="242694" y="71125"/>
                      </a:lnTo>
                      <a:lnTo>
                        <a:pt x="299804" y="54808"/>
                      </a:lnTo>
                      <a:lnTo>
                        <a:pt x="318161" y="20134"/>
                      </a:lnTo>
                      <a:lnTo>
                        <a:pt x="346716" y="18094"/>
                      </a:lnTo>
                      <a:lnTo>
                        <a:pt x="382904" y="0"/>
                      </a:lnTo>
                      <a:lnTo>
                        <a:pt x="408245" y="22173"/>
                      </a:lnTo>
                      <a:lnTo>
                        <a:pt x="404846" y="42570"/>
                      </a:lnTo>
                      <a:lnTo>
                        <a:pt x="421843" y="47669"/>
                      </a:lnTo>
                      <a:cubicBezTo>
                        <a:pt x="422410" y="57867"/>
                        <a:pt x="422976" y="68066"/>
                        <a:pt x="423543" y="78264"/>
                      </a:cubicBezTo>
                      <a:lnTo>
                        <a:pt x="406546" y="95261"/>
                      </a:lnTo>
                      <a:lnTo>
                        <a:pt x="425242" y="105459"/>
                      </a:lnTo>
                      <a:lnTo>
                        <a:pt x="437140" y="170048"/>
                      </a:lnTo>
                      <a:lnTo>
                        <a:pt x="466035" y="187045"/>
                      </a:lnTo>
                      <a:cubicBezTo>
                        <a:pt x="465469" y="203476"/>
                        <a:pt x="464902" y="219906"/>
                        <a:pt x="464336" y="236337"/>
                      </a:cubicBezTo>
                      <a:lnTo>
                        <a:pt x="493231" y="253334"/>
                      </a:lnTo>
                      <a:lnTo>
                        <a:pt x="483032" y="292427"/>
                      </a:lnTo>
                      <a:lnTo>
                        <a:pt x="496630" y="300926"/>
                      </a:lnTo>
                      <a:lnTo>
                        <a:pt x="493231" y="334920"/>
                      </a:lnTo>
                      <a:lnTo>
                        <a:pt x="457537" y="367214"/>
                      </a:lnTo>
                      <a:lnTo>
                        <a:pt x="433741" y="380812"/>
                      </a:lnTo>
                      <a:lnTo>
                        <a:pt x="408306" y="374029"/>
                      </a:lnTo>
                      <a:lnTo>
                        <a:pt x="395667" y="362795"/>
                      </a:lnTo>
                      <a:lnTo>
                        <a:pt x="375271" y="377072"/>
                      </a:lnTo>
                      <a:lnTo>
                        <a:pt x="340597" y="389310"/>
                      </a:lnTo>
                      <a:lnTo>
                        <a:pt x="332438" y="409707"/>
                      </a:lnTo>
                      <a:lnTo>
                        <a:pt x="295725" y="415826"/>
                      </a:lnTo>
                      <a:lnTo>
                        <a:pt x="285526" y="403588"/>
                      </a:lnTo>
                      <a:lnTo>
                        <a:pt x="267170" y="415826"/>
                      </a:lnTo>
                      <a:lnTo>
                        <a:pt x="234535" y="421945"/>
                      </a:lnTo>
                      <a:lnTo>
                        <a:pt x="214139" y="442341"/>
                      </a:lnTo>
                      <a:lnTo>
                        <a:pt x="199861" y="405628"/>
                      </a:lnTo>
                      <a:lnTo>
                        <a:pt x="210059" y="377072"/>
                      </a:lnTo>
                      <a:lnTo>
                        <a:pt x="187623" y="372993"/>
                      </a:lnTo>
                      <a:lnTo>
                        <a:pt x="189663" y="350557"/>
                      </a:lnTo>
                      <a:lnTo>
                        <a:pt x="189663" y="334240"/>
                      </a:lnTo>
                      <a:lnTo>
                        <a:pt x="177425" y="328121"/>
                      </a:lnTo>
                      <a:lnTo>
                        <a:pt x="148870" y="305685"/>
                      </a:lnTo>
                      <a:lnTo>
                        <a:pt x="124394" y="309764"/>
                      </a:lnTo>
                      <a:lnTo>
                        <a:pt x="101958" y="309764"/>
                      </a:lnTo>
                      <a:lnTo>
                        <a:pt x="73403" y="299566"/>
                      </a:lnTo>
                      <a:lnTo>
                        <a:pt x="85641" y="273050"/>
                      </a:lnTo>
                      <a:lnTo>
                        <a:pt x="77482" y="260812"/>
                      </a:lnTo>
                      <a:lnTo>
                        <a:pt x="57086" y="262852"/>
                      </a:lnTo>
                      <a:lnTo>
                        <a:pt x="18332" y="283249"/>
                      </a:lnTo>
                      <a:lnTo>
                        <a:pt x="16293" y="303645"/>
                      </a:lnTo>
                      <a:lnTo>
                        <a:pt x="0" y="303645"/>
                      </a:lnTo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BE5B401C-96A0-2F29-F849-948B0D883007}"/>
                    </a:ext>
                  </a:extLst>
                </p:cNvPr>
                <p:cNvSpPr/>
                <p:nvPr/>
              </p:nvSpPr>
              <p:spPr>
                <a:xfrm>
                  <a:off x="1616443" y="2797991"/>
                  <a:ext cx="781865" cy="752968"/>
                </a:xfrm>
                <a:custGeom>
                  <a:avLst/>
                  <a:gdLst>
                    <a:gd name="connsiteX0" fmla="*/ 489516 w 781865"/>
                    <a:gd name="connsiteY0" fmla="*/ 0 h 752968"/>
                    <a:gd name="connsiteX1" fmla="*/ 496314 w 781865"/>
                    <a:gd name="connsiteY1" fmla="*/ 32295 h 752968"/>
                    <a:gd name="connsiteX2" fmla="*/ 494615 w 781865"/>
                    <a:gd name="connsiteY2" fmla="*/ 52691 h 752968"/>
                    <a:gd name="connsiteX3" fmla="*/ 504813 w 781865"/>
                    <a:gd name="connsiteY3" fmla="*/ 105382 h 752968"/>
                    <a:gd name="connsiteX4" fmla="*/ 513312 w 781865"/>
                    <a:gd name="connsiteY4" fmla="*/ 117280 h 752968"/>
                    <a:gd name="connsiteX5" fmla="*/ 530309 w 781865"/>
                    <a:gd name="connsiteY5" fmla="*/ 107082 h 752968"/>
                    <a:gd name="connsiteX6" fmla="*/ 545606 w 781865"/>
                    <a:gd name="connsiteY6" fmla="*/ 122379 h 752968"/>
                    <a:gd name="connsiteX7" fmla="*/ 545606 w 781865"/>
                    <a:gd name="connsiteY7" fmla="*/ 158073 h 752968"/>
                    <a:gd name="connsiteX8" fmla="*/ 526909 w 781865"/>
                    <a:gd name="connsiteY8" fmla="*/ 171671 h 752968"/>
                    <a:gd name="connsiteX9" fmla="*/ 515011 w 781865"/>
                    <a:gd name="connsiteY9" fmla="*/ 161472 h 752968"/>
                    <a:gd name="connsiteX10" fmla="*/ 487816 w 781865"/>
                    <a:gd name="connsiteY10" fmla="*/ 166572 h 752968"/>
                    <a:gd name="connsiteX11" fmla="*/ 474218 w 781865"/>
                    <a:gd name="connsiteY11" fmla="*/ 176770 h 752968"/>
                    <a:gd name="connsiteX12" fmla="*/ 477618 w 781865"/>
                    <a:gd name="connsiteY12" fmla="*/ 195467 h 752968"/>
                    <a:gd name="connsiteX13" fmla="*/ 469119 w 781865"/>
                    <a:gd name="connsiteY13" fmla="*/ 205665 h 752968"/>
                    <a:gd name="connsiteX14" fmla="*/ 452122 w 781865"/>
                    <a:gd name="connsiteY14" fmla="*/ 220962 h 752968"/>
                    <a:gd name="connsiteX15" fmla="*/ 447023 w 781865"/>
                    <a:gd name="connsiteY15" fmla="*/ 234560 h 752968"/>
                    <a:gd name="connsiteX16" fmla="*/ 436825 w 781865"/>
                    <a:gd name="connsiteY16" fmla="*/ 237959 h 752968"/>
                    <a:gd name="connsiteX17" fmla="*/ 424927 w 781865"/>
                    <a:gd name="connsiteY17" fmla="*/ 271953 h 752968"/>
                    <a:gd name="connsiteX18" fmla="*/ 399431 w 781865"/>
                    <a:gd name="connsiteY18" fmla="*/ 282152 h 752968"/>
                    <a:gd name="connsiteX19" fmla="*/ 397731 w 781865"/>
                    <a:gd name="connsiteY19" fmla="*/ 307647 h 752968"/>
                    <a:gd name="connsiteX20" fmla="*/ 443624 w 781865"/>
                    <a:gd name="connsiteY20" fmla="*/ 348440 h 752968"/>
                    <a:gd name="connsiteX21" fmla="*/ 438524 w 781865"/>
                    <a:gd name="connsiteY21" fmla="*/ 368837 h 752968"/>
                    <a:gd name="connsiteX22" fmla="*/ 464020 w 781865"/>
                    <a:gd name="connsiteY22" fmla="*/ 372236 h 752968"/>
                    <a:gd name="connsiteX23" fmla="*/ 477618 w 781865"/>
                    <a:gd name="connsiteY23" fmla="*/ 401131 h 752968"/>
                    <a:gd name="connsiteX24" fmla="*/ 477618 w 781865"/>
                    <a:gd name="connsiteY24" fmla="*/ 433426 h 752968"/>
                    <a:gd name="connsiteX25" fmla="*/ 462320 w 781865"/>
                    <a:gd name="connsiteY25" fmla="*/ 436825 h 752968"/>
                    <a:gd name="connsiteX26" fmla="*/ 450422 w 781865"/>
                    <a:gd name="connsiteY26" fmla="*/ 479318 h 752968"/>
                    <a:gd name="connsiteX27" fmla="*/ 465720 w 781865"/>
                    <a:gd name="connsiteY27" fmla="*/ 492916 h 752968"/>
                    <a:gd name="connsiteX28" fmla="*/ 469119 w 781865"/>
                    <a:gd name="connsiteY28" fmla="*/ 515012 h 752968"/>
                    <a:gd name="connsiteX29" fmla="*/ 492915 w 781865"/>
                    <a:gd name="connsiteY29" fmla="*/ 499714 h 752968"/>
                    <a:gd name="connsiteX30" fmla="*/ 504813 w 781865"/>
                    <a:gd name="connsiteY30" fmla="*/ 481018 h 752968"/>
                    <a:gd name="connsiteX31" fmla="*/ 540507 w 781865"/>
                    <a:gd name="connsiteY31" fmla="*/ 481018 h 752968"/>
                    <a:gd name="connsiteX32" fmla="*/ 571102 w 781865"/>
                    <a:gd name="connsiteY32" fmla="*/ 491216 h 752968"/>
                    <a:gd name="connsiteX33" fmla="*/ 594897 w 781865"/>
                    <a:gd name="connsiteY33" fmla="*/ 487816 h 752968"/>
                    <a:gd name="connsiteX34" fmla="*/ 623792 w 781865"/>
                    <a:gd name="connsiteY34" fmla="*/ 475918 h 752968"/>
                    <a:gd name="connsiteX35" fmla="*/ 654387 w 781865"/>
                    <a:gd name="connsiteY35" fmla="*/ 482717 h 752968"/>
                    <a:gd name="connsiteX36" fmla="*/ 662886 w 781865"/>
                    <a:gd name="connsiteY36" fmla="*/ 462321 h 752968"/>
                    <a:gd name="connsiteX37" fmla="*/ 676483 w 781865"/>
                    <a:gd name="connsiteY37" fmla="*/ 469120 h 752968"/>
                    <a:gd name="connsiteX38" fmla="*/ 686682 w 781865"/>
                    <a:gd name="connsiteY38" fmla="*/ 499714 h 752968"/>
                    <a:gd name="connsiteX39" fmla="*/ 657787 w 781865"/>
                    <a:gd name="connsiteY39" fmla="*/ 508213 h 752968"/>
                    <a:gd name="connsiteX40" fmla="*/ 656087 w 781865"/>
                    <a:gd name="connsiteY40" fmla="*/ 560904 h 752968"/>
                    <a:gd name="connsiteX41" fmla="*/ 690081 w 781865"/>
                    <a:gd name="connsiteY41" fmla="*/ 581300 h 752968"/>
                    <a:gd name="connsiteX42" fmla="*/ 701979 w 781865"/>
                    <a:gd name="connsiteY42" fmla="*/ 618694 h 752968"/>
                    <a:gd name="connsiteX43" fmla="*/ 725775 w 781865"/>
                    <a:gd name="connsiteY43" fmla="*/ 627193 h 752968"/>
                    <a:gd name="connsiteX44" fmla="*/ 727475 w 781865"/>
                    <a:gd name="connsiteY44" fmla="*/ 644190 h 752968"/>
                    <a:gd name="connsiteX45" fmla="*/ 751270 w 781865"/>
                    <a:gd name="connsiteY45" fmla="*/ 650988 h 752968"/>
                    <a:gd name="connsiteX46" fmla="*/ 758069 w 781865"/>
                    <a:gd name="connsiteY46" fmla="*/ 639090 h 752968"/>
                    <a:gd name="connsiteX47" fmla="*/ 781865 w 781865"/>
                    <a:gd name="connsiteY47" fmla="*/ 654388 h 752968"/>
                    <a:gd name="connsiteX48" fmla="*/ 763168 w 781865"/>
                    <a:gd name="connsiteY48" fmla="*/ 679883 h 752968"/>
                    <a:gd name="connsiteX49" fmla="*/ 766568 w 781865"/>
                    <a:gd name="connsiteY49" fmla="*/ 718977 h 752968"/>
                    <a:gd name="connsiteX50" fmla="*/ 727475 w 781865"/>
                    <a:gd name="connsiteY50" fmla="*/ 727475 h 752968"/>
                    <a:gd name="connsiteX51" fmla="*/ 732574 w 781865"/>
                    <a:gd name="connsiteY51" fmla="*/ 746172 h 752968"/>
                    <a:gd name="connsiteX52" fmla="*/ 727869 w 781865"/>
                    <a:gd name="connsiteY52" fmla="*/ 752968 h 752968"/>
                    <a:gd name="connsiteX53" fmla="*/ 270306 w 781865"/>
                    <a:gd name="connsiteY53" fmla="*/ 752968 h 752968"/>
                    <a:gd name="connsiteX54" fmla="*/ 266854 w 781865"/>
                    <a:gd name="connsiteY54" fmla="*/ 730875 h 752968"/>
                    <a:gd name="connsiteX55" fmla="*/ 227761 w 781865"/>
                    <a:gd name="connsiteY55" fmla="*/ 710478 h 752968"/>
                    <a:gd name="connsiteX56" fmla="*/ 231160 w 781865"/>
                    <a:gd name="connsiteY56" fmla="*/ 701980 h 752968"/>
                    <a:gd name="connsiteX57" fmla="*/ 239659 w 781865"/>
                    <a:gd name="connsiteY57" fmla="*/ 690082 h 752968"/>
                    <a:gd name="connsiteX58" fmla="*/ 263455 w 781865"/>
                    <a:gd name="connsiteY58" fmla="*/ 688382 h 752968"/>
                    <a:gd name="connsiteX59" fmla="*/ 268554 w 781865"/>
                    <a:gd name="connsiteY59" fmla="*/ 662886 h 752968"/>
                    <a:gd name="connsiteX60" fmla="*/ 263455 w 781865"/>
                    <a:gd name="connsiteY60" fmla="*/ 656088 h 752968"/>
                    <a:gd name="connsiteX61" fmla="*/ 241359 w 781865"/>
                    <a:gd name="connsiteY61" fmla="*/ 647589 h 752968"/>
                    <a:gd name="connsiteX62" fmla="*/ 239659 w 781865"/>
                    <a:gd name="connsiteY62" fmla="*/ 630592 h 752968"/>
                    <a:gd name="connsiteX63" fmla="*/ 215863 w 781865"/>
                    <a:gd name="connsiteY63" fmla="*/ 630592 h 752968"/>
                    <a:gd name="connsiteX64" fmla="*/ 212463 w 781865"/>
                    <a:gd name="connsiteY64" fmla="*/ 616994 h 752968"/>
                    <a:gd name="connsiteX65" fmla="*/ 163172 w 781865"/>
                    <a:gd name="connsiteY65" fmla="*/ 589799 h 752968"/>
                    <a:gd name="connsiteX66" fmla="*/ 144475 w 781865"/>
                    <a:gd name="connsiteY66" fmla="*/ 591499 h 752968"/>
                    <a:gd name="connsiteX67" fmla="*/ 139376 w 781865"/>
                    <a:gd name="connsiteY67" fmla="*/ 579601 h 752968"/>
                    <a:gd name="connsiteX68" fmla="*/ 90085 w 781865"/>
                    <a:gd name="connsiteY68" fmla="*/ 542207 h 752968"/>
                    <a:gd name="connsiteX69" fmla="*/ 64589 w 781865"/>
                    <a:gd name="connsiteY69" fmla="*/ 496315 h 752968"/>
                    <a:gd name="connsiteX70" fmla="*/ 0 w 781865"/>
                    <a:gd name="connsiteY70" fmla="*/ 499714 h 752968"/>
                    <a:gd name="connsiteX71" fmla="*/ 3399 w 781865"/>
                    <a:gd name="connsiteY71" fmla="*/ 484417 h 752968"/>
                    <a:gd name="connsiteX72" fmla="*/ 3399 w 781865"/>
                    <a:gd name="connsiteY72" fmla="*/ 474219 h 752968"/>
                    <a:gd name="connsiteX73" fmla="*/ 11898 w 781865"/>
                    <a:gd name="connsiteY73" fmla="*/ 467420 h 752968"/>
                    <a:gd name="connsiteX74" fmla="*/ 20397 w 781865"/>
                    <a:gd name="connsiteY74" fmla="*/ 443624 h 752968"/>
                    <a:gd name="connsiteX75" fmla="*/ 37394 w 781865"/>
                    <a:gd name="connsiteY75" fmla="*/ 426627 h 752968"/>
                    <a:gd name="connsiteX76" fmla="*/ 13598 w 781865"/>
                    <a:gd name="connsiteY76" fmla="*/ 413029 h 752968"/>
                    <a:gd name="connsiteX77" fmla="*/ 32294 w 781865"/>
                    <a:gd name="connsiteY77" fmla="*/ 384134 h 752968"/>
                    <a:gd name="connsiteX78" fmla="*/ 69688 w 781865"/>
                    <a:gd name="connsiteY78" fmla="*/ 377335 h 752968"/>
                    <a:gd name="connsiteX79" fmla="*/ 83286 w 781865"/>
                    <a:gd name="connsiteY79" fmla="*/ 351840 h 752968"/>
                    <a:gd name="connsiteX80" fmla="*/ 74787 w 781865"/>
                    <a:gd name="connsiteY80" fmla="*/ 339942 h 752968"/>
                    <a:gd name="connsiteX81" fmla="*/ 64589 w 781865"/>
                    <a:gd name="connsiteY81" fmla="*/ 319545 h 752968"/>
                    <a:gd name="connsiteX82" fmla="*/ 23796 w 781865"/>
                    <a:gd name="connsiteY82" fmla="*/ 312746 h 752968"/>
                    <a:gd name="connsiteX83" fmla="*/ 33994 w 781865"/>
                    <a:gd name="connsiteY83" fmla="*/ 297449 h 752968"/>
                    <a:gd name="connsiteX84" fmla="*/ 69688 w 781865"/>
                    <a:gd name="connsiteY84" fmla="*/ 270254 h 752968"/>
                    <a:gd name="connsiteX85" fmla="*/ 57790 w 781865"/>
                    <a:gd name="connsiteY85" fmla="*/ 241359 h 752968"/>
                    <a:gd name="connsiteX86" fmla="*/ 91784 w 781865"/>
                    <a:gd name="connsiteY86" fmla="*/ 248158 h 752968"/>
                    <a:gd name="connsiteX87" fmla="*/ 108781 w 781865"/>
                    <a:gd name="connsiteY87" fmla="*/ 239659 h 752968"/>
                    <a:gd name="connsiteX88" fmla="*/ 100283 w 781865"/>
                    <a:gd name="connsiteY88" fmla="*/ 227761 h 752968"/>
                    <a:gd name="connsiteX89" fmla="*/ 107082 w 781865"/>
                    <a:gd name="connsiteY89" fmla="*/ 220962 h 752968"/>
                    <a:gd name="connsiteX90" fmla="*/ 101982 w 781865"/>
                    <a:gd name="connsiteY90" fmla="*/ 203965 h 752968"/>
                    <a:gd name="connsiteX91" fmla="*/ 67988 w 781865"/>
                    <a:gd name="connsiteY91" fmla="*/ 188668 h 752968"/>
                    <a:gd name="connsiteX92" fmla="*/ 69688 w 781865"/>
                    <a:gd name="connsiteY92" fmla="*/ 168271 h 752968"/>
                    <a:gd name="connsiteX93" fmla="*/ 56091 w 781865"/>
                    <a:gd name="connsiteY93" fmla="*/ 146175 h 752968"/>
                    <a:gd name="connsiteX94" fmla="*/ 39093 w 781865"/>
                    <a:gd name="connsiteY94" fmla="*/ 130878 h 752968"/>
                    <a:gd name="connsiteX95" fmla="*/ 6799 w 781865"/>
                    <a:gd name="connsiteY95" fmla="*/ 110481 h 752968"/>
                    <a:gd name="connsiteX96" fmla="*/ 15298 w 781865"/>
                    <a:gd name="connsiteY96" fmla="*/ 78187 h 752968"/>
                    <a:gd name="connsiteX97" fmla="*/ 32294 w 781865"/>
                    <a:gd name="connsiteY97" fmla="*/ 67988 h 752968"/>
                    <a:gd name="connsiteX98" fmla="*/ 35694 w 781865"/>
                    <a:gd name="connsiteY98" fmla="*/ 93484 h 752968"/>
                    <a:gd name="connsiteX99" fmla="*/ 62889 w 781865"/>
                    <a:gd name="connsiteY99" fmla="*/ 105382 h 752968"/>
                    <a:gd name="connsiteX100" fmla="*/ 83286 w 781865"/>
                    <a:gd name="connsiteY100" fmla="*/ 101983 h 752968"/>
                    <a:gd name="connsiteX101" fmla="*/ 101982 w 781865"/>
                    <a:gd name="connsiteY101" fmla="*/ 110481 h 752968"/>
                    <a:gd name="connsiteX102" fmla="*/ 125778 w 781865"/>
                    <a:gd name="connsiteY102" fmla="*/ 95184 h 752968"/>
                    <a:gd name="connsiteX103" fmla="*/ 132577 w 781865"/>
                    <a:gd name="connsiteY103" fmla="*/ 78187 h 752968"/>
                    <a:gd name="connsiteX104" fmla="*/ 146175 w 781865"/>
                    <a:gd name="connsiteY104" fmla="*/ 79886 h 752968"/>
                    <a:gd name="connsiteX105" fmla="*/ 195466 w 781865"/>
                    <a:gd name="connsiteY105" fmla="*/ 81586 h 752968"/>
                    <a:gd name="connsiteX106" fmla="*/ 217563 w 781865"/>
                    <a:gd name="connsiteY106" fmla="*/ 71388 h 752968"/>
                    <a:gd name="connsiteX107" fmla="*/ 237959 w 781865"/>
                    <a:gd name="connsiteY107" fmla="*/ 56091 h 752968"/>
                    <a:gd name="connsiteX108" fmla="*/ 292350 w 781865"/>
                    <a:gd name="connsiteY108" fmla="*/ 49292 h 752968"/>
                    <a:gd name="connsiteX109" fmla="*/ 297449 w 781865"/>
                    <a:gd name="connsiteY109" fmla="*/ 39093 h 752968"/>
                    <a:gd name="connsiteX110" fmla="*/ 329743 w 781865"/>
                    <a:gd name="connsiteY110" fmla="*/ 35694 h 752968"/>
                    <a:gd name="connsiteX111" fmla="*/ 351839 w 781865"/>
                    <a:gd name="connsiteY111" fmla="*/ 25496 h 752968"/>
                    <a:gd name="connsiteX112" fmla="*/ 362038 w 781865"/>
                    <a:gd name="connsiteY112" fmla="*/ 35694 h 752968"/>
                    <a:gd name="connsiteX113" fmla="*/ 365437 w 781865"/>
                    <a:gd name="connsiteY113" fmla="*/ 54391 h 752968"/>
                    <a:gd name="connsiteX114" fmla="*/ 397731 w 781865"/>
                    <a:gd name="connsiteY114" fmla="*/ 28895 h 752968"/>
                    <a:gd name="connsiteX115" fmla="*/ 414728 w 781865"/>
                    <a:gd name="connsiteY115" fmla="*/ 10198 h 752968"/>
                    <a:gd name="connsiteX0" fmla="*/ 489516 w 781865"/>
                    <a:gd name="connsiteY0" fmla="*/ 0 h 797697"/>
                    <a:gd name="connsiteX1" fmla="*/ 496314 w 781865"/>
                    <a:gd name="connsiteY1" fmla="*/ 32295 h 797697"/>
                    <a:gd name="connsiteX2" fmla="*/ 494615 w 781865"/>
                    <a:gd name="connsiteY2" fmla="*/ 52691 h 797697"/>
                    <a:gd name="connsiteX3" fmla="*/ 504813 w 781865"/>
                    <a:gd name="connsiteY3" fmla="*/ 105382 h 797697"/>
                    <a:gd name="connsiteX4" fmla="*/ 513312 w 781865"/>
                    <a:gd name="connsiteY4" fmla="*/ 117280 h 797697"/>
                    <a:gd name="connsiteX5" fmla="*/ 530309 w 781865"/>
                    <a:gd name="connsiteY5" fmla="*/ 107082 h 797697"/>
                    <a:gd name="connsiteX6" fmla="*/ 545606 w 781865"/>
                    <a:gd name="connsiteY6" fmla="*/ 122379 h 797697"/>
                    <a:gd name="connsiteX7" fmla="*/ 545606 w 781865"/>
                    <a:gd name="connsiteY7" fmla="*/ 158073 h 797697"/>
                    <a:gd name="connsiteX8" fmla="*/ 526909 w 781865"/>
                    <a:gd name="connsiteY8" fmla="*/ 171671 h 797697"/>
                    <a:gd name="connsiteX9" fmla="*/ 515011 w 781865"/>
                    <a:gd name="connsiteY9" fmla="*/ 161472 h 797697"/>
                    <a:gd name="connsiteX10" fmla="*/ 487816 w 781865"/>
                    <a:gd name="connsiteY10" fmla="*/ 166572 h 797697"/>
                    <a:gd name="connsiteX11" fmla="*/ 474218 w 781865"/>
                    <a:gd name="connsiteY11" fmla="*/ 176770 h 797697"/>
                    <a:gd name="connsiteX12" fmla="*/ 477618 w 781865"/>
                    <a:gd name="connsiteY12" fmla="*/ 195467 h 797697"/>
                    <a:gd name="connsiteX13" fmla="*/ 469119 w 781865"/>
                    <a:gd name="connsiteY13" fmla="*/ 205665 h 797697"/>
                    <a:gd name="connsiteX14" fmla="*/ 452122 w 781865"/>
                    <a:gd name="connsiteY14" fmla="*/ 220962 h 797697"/>
                    <a:gd name="connsiteX15" fmla="*/ 447023 w 781865"/>
                    <a:gd name="connsiteY15" fmla="*/ 234560 h 797697"/>
                    <a:gd name="connsiteX16" fmla="*/ 436825 w 781865"/>
                    <a:gd name="connsiteY16" fmla="*/ 237959 h 797697"/>
                    <a:gd name="connsiteX17" fmla="*/ 424927 w 781865"/>
                    <a:gd name="connsiteY17" fmla="*/ 271953 h 797697"/>
                    <a:gd name="connsiteX18" fmla="*/ 399431 w 781865"/>
                    <a:gd name="connsiteY18" fmla="*/ 282152 h 797697"/>
                    <a:gd name="connsiteX19" fmla="*/ 397731 w 781865"/>
                    <a:gd name="connsiteY19" fmla="*/ 307647 h 797697"/>
                    <a:gd name="connsiteX20" fmla="*/ 443624 w 781865"/>
                    <a:gd name="connsiteY20" fmla="*/ 348440 h 797697"/>
                    <a:gd name="connsiteX21" fmla="*/ 438524 w 781865"/>
                    <a:gd name="connsiteY21" fmla="*/ 368837 h 797697"/>
                    <a:gd name="connsiteX22" fmla="*/ 464020 w 781865"/>
                    <a:gd name="connsiteY22" fmla="*/ 372236 h 797697"/>
                    <a:gd name="connsiteX23" fmla="*/ 477618 w 781865"/>
                    <a:gd name="connsiteY23" fmla="*/ 401131 h 797697"/>
                    <a:gd name="connsiteX24" fmla="*/ 477618 w 781865"/>
                    <a:gd name="connsiteY24" fmla="*/ 433426 h 797697"/>
                    <a:gd name="connsiteX25" fmla="*/ 462320 w 781865"/>
                    <a:gd name="connsiteY25" fmla="*/ 436825 h 797697"/>
                    <a:gd name="connsiteX26" fmla="*/ 450422 w 781865"/>
                    <a:gd name="connsiteY26" fmla="*/ 479318 h 797697"/>
                    <a:gd name="connsiteX27" fmla="*/ 465720 w 781865"/>
                    <a:gd name="connsiteY27" fmla="*/ 492916 h 797697"/>
                    <a:gd name="connsiteX28" fmla="*/ 469119 w 781865"/>
                    <a:gd name="connsiteY28" fmla="*/ 515012 h 797697"/>
                    <a:gd name="connsiteX29" fmla="*/ 492915 w 781865"/>
                    <a:gd name="connsiteY29" fmla="*/ 499714 h 797697"/>
                    <a:gd name="connsiteX30" fmla="*/ 504813 w 781865"/>
                    <a:gd name="connsiteY30" fmla="*/ 481018 h 797697"/>
                    <a:gd name="connsiteX31" fmla="*/ 540507 w 781865"/>
                    <a:gd name="connsiteY31" fmla="*/ 481018 h 797697"/>
                    <a:gd name="connsiteX32" fmla="*/ 571102 w 781865"/>
                    <a:gd name="connsiteY32" fmla="*/ 491216 h 797697"/>
                    <a:gd name="connsiteX33" fmla="*/ 594897 w 781865"/>
                    <a:gd name="connsiteY33" fmla="*/ 487816 h 797697"/>
                    <a:gd name="connsiteX34" fmla="*/ 623792 w 781865"/>
                    <a:gd name="connsiteY34" fmla="*/ 475918 h 797697"/>
                    <a:gd name="connsiteX35" fmla="*/ 654387 w 781865"/>
                    <a:gd name="connsiteY35" fmla="*/ 482717 h 797697"/>
                    <a:gd name="connsiteX36" fmla="*/ 662886 w 781865"/>
                    <a:gd name="connsiteY36" fmla="*/ 462321 h 797697"/>
                    <a:gd name="connsiteX37" fmla="*/ 676483 w 781865"/>
                    <a:gd name="connsiteY37" fmla="*/ 469120 h 797697"/>
                    <a:gd name="connsiteX38" fmla="*/ 686682 w 781865"/>
                    <a:gd name="connsiteY38" fmla="*/ 499714 h 797697"/>
                    <a:gd name="connsiteX39" fmla="*/ 657787 w 781865"/>
                    <a:gd name="connsiteY39" fmla="*/ 508213 h 797697"/>
                    <a:gd name="connsiteX40" fmla="*/ 656087 w 781865"/>
                    <a:gd name="connsiteY40" fmla="*/ 560904 h 797697"/>
                    <a:gd name="connsiteX41" fmla="*/ 690081 w 781865"/>
                    <a:gd name="connsiteY41" fmla="*/ 581300 h 797697"/>
                    <a:gd name="connsiteX42" fmla="*/ 701979 w 781865"/>
                    <a:gd name="connsiteY42" fmla="*/ 618694 h 797697"/>
                    <a:gd name="connsiteX43" fmla="*/ 725775 w 781865"/>
                    <a:gd name="connsiteY43" fmla="*/ 627193 h 797697"/>
                    <a:gd name="connsiteX44" fmla="*/ 727475 w 781865"/>
                    <a:gd name="connsiteY44" fmla="*/ 644190 h 797697"/>
                    <a:gd name="connsiteX45" fmla="*/ 751270 w 781865"/>
                    <a:gd name="connsiteY45" fmla="*/ 650988 h 797697"/>
                    <a:gd name="connsiteX46" fmla="*/ 758069 w 781865"/>
                    <a:gd name="connsiteY46" fmla="*/ 639090 h 797697"/>
                    <a:gd name="connsiteX47" fmla="*/ 781865 w 781865"/>
                    <a:gd name="connsiteY47" fmla="*/ 654388 h 797697"/>
                    <a:gd name="connsiteX48" fmla="*/ 763168 w 781865"/>
                    <a:gd name="connsiteY48" fmla="*/ 679883 h 797697"/>
                    <a:gd name="connsiteX49" fmla="*/ 766568 w 781865"/>
                    <a:gd name="connsiteY49" fmla="*/ 718977 h 797697"/>
                    <a:gd name="connsiteX50" fmla="*/ 727475 w 781865"/>
                    <a:gd name="connsiteY50" fmla="*/ 727475 h 797697"/>
                    <a:gd name="connsiteX51" fmla="*/ 732574 w 781865"/>
                    <a:gd name="connsiteY51" fmla="*/ 746172 h 797697"/>
                    <a:gd name="connsiteX52" fmla="*/ 727869 w 781865"/>
                    <a:gd name="connsiteY52" fmla="*/ 752968 h 797697"/>
                    <a:gd name="connsiteX53" fmla="*/ 452863 w 781865"/>
                    <a:gd name="connsiteY53" fmla="*/ 797697 h 797697"/>
                    <a:gd name="connsiteX54" fmla="*/ 270306 w 781865"/>
                    <a:gd name="connsiteY54" fmla="*/ 752968 h 797697"/>
                    <a:gd name="connsiteX55" fmla="*/ 266854 w 781865"/>
                    <a:gd name="connsiteY55" fmla="*/ 730875 h 797697"/>
                    <a:gd name="connsiteX56" fmla="*/ 227761 w 781865"/>
                    <a:gd name="connsiteY56" fmla="*/ 710478 h 797697"/>
                    <a:gd name="connsiteX57" fmla="*/ 231160 w 781865"/>
                    <a:gd name="connsiteY57" fmla="*/ 701980 h 797697"/>
                    <a:gd name="connsiteX58" fmla="*/ 239659 w 781865"/>
                    <a:gd name="connsiteY58" fmla="*/ 690082 h 797697"/>
                    <a:gd name="connsiteX59" fmla="*/ 263455 w 781865"/>
                    <a:gd name="connsiteY59" fmla="*/ 688382 h 797697"/>
                    <a:gd name="connsiteX60" fmla="*/ 268554 w 781865"/>
                    <a:gd name="connsiteY60" fmla="*/ 662886 h 797697"/>
                    <a:gd name="connsiteX61" fmla="*/ 263455 w 781865"/>
                    <a:gd name="connsiteY61" fmla="*/ 656088 h 797697"/>
                    <a:gd name="connsiteX62" fmla="*/ 241359 w 781865"/>
                    <a:gd name="connsiteY62" fmla="*/ 647589 h 797697"/>
                    <a:gd name="connsiteX63" fmla="*/ 239659 w 781865"/>
                    <a:gd name="connsiteY63" fmla="*/ 630592 h 797697"/>
                    <a:gd name="connsiteX64" fmla="*/ 215863 w 781865"/>
                    <a:gd name="connsiteY64" fmla="*/ 630592 h 797697"/>
                    <a:gd name="connsiteX65" fmla="*/ 212463 w 781865"/>
                    <a:gd name="connsiteY65" fmla="*/ 616994 h 797697"/>
                    <a:gd name="connsiteX66" fmla="*/ 163172 w 781865"/>
                    <a:gd name="connsiteY66" fmla="*/ 589799 h 797697"/>
                    <a:gd name="connsiteX67" fmla="*/ 144475 w 781865"/>
                    <a:gd name="connsiteY67" fmla="*/ 591499 h 797697"/>
                    <a:gd name="connsiteX68" fmla="*/ 139376 w 781865"/>
                    <a:gd name="connsiteY68" fmla="*/ 579601 h 797697"/>
                    <a:gd name="connsiteX69" fmla="*/ 90085 w 781865"/>
                    <a:gd name="connsiteY69" fmla="*/ 542207 h 797697"/>
                    <a:gd name="connsiteX70" fmla="*/ 64589 w 781865"/>
                    <a:gd name="connsiteY70" fmla="*/ 496315 h 797697"/>
                    <a:gd name="connsiteX71" fmla="*/ 0 w 781865"/>
                    <a:gd name="connsiteY71" fmla="*/ 499714 h 797697"/>
                    <a:gd name="connsiteX72" fmla="*/ 3399 w 781865"/>
                    <a:gd name="connsiteY72" fmla="*/ 484417 h 797697"/>
                    <a:gd name="connsiteX73" fmla="*/ 3399 w 781865"/>
                    <a:gd name="connsiteY73" fmla="*/ 474219 h 797697"/>
                    <a:gd name="connsiteX74" fmla="*/ 11898 w 781865"/>
                    <a:gd name="connsiteY74" fmla="*/ 467420 h 797697"/>
                    <a:gd name="connsiteX75" fmla="*/ 20397 w 781865"/>
                    <a:gd name="connsiteY75" fmla="*/ 443624 h 797697"/>
                    <a:gd name="connsiteX76" fmla="*/ 37394 w 781865"/>
                    <a:gd name="connsiteY76" fmla="*/ 426627 h 797697"/>
                    <a:gd name="connsiteX77" fmla="*/ 13598 w 781865"/>
                    <a:gd name="connsiteY77" fmla="*/ 413029 h 797697"/>
                    <a:gd name="connsiteX78" fmla="*/ 32294 w 781865"/>
                    <a:gd name="connsiteY78" fmla="*/ 384134 h 797697"/>
                    <a:gd name="connsiteX79" fmla="*/ 69688 w 781865"/>
                    <a:gd name="connsiteY79" fmla="*/ 377335 h 797697"/>
                    <a:gd name="connsiteX80" fmla="*/ 83286 w 781865"/>
                    <a:gd name="connsiteY80" fmla="*/ 351840 h 797697"/>
                    <a:gd name="connsiteX81" fmla="*/ 74787 w 781865"/>
                    <a:gd name="connsiteY81" fmla="*/ 339942 h 797697"/>
                    <a:gd name="connsiteX82" fmla="*/ 64589 w 781865"/>
                    <a:gd name="connsiteY82" fmla="*/ 319545 h 797697"/>
                    <a:gd name="connsiteX83" fmla="*/ 23796 w 781865"/>
                    <a:gd name="connsiteY83" fmla="*/ 312746 h 797697"/>
                    <a:gd name="connsiteX84" fmla="*/ 33994 w 781865"/>
                    <a:gd name="connsiteY84" fmla="*/ 297449 h 797697"/>
                    <a:gd name="connsiteX85" fmla="*/ 69688 w 781865"/>
                    <a:gd name="connsiteY85" fmla="*/ 270254 h 797697"/>
                    <a:gd name="connsiteX86" fmla="*/ 57790 w 781865"/>
                    <a:gd name="connsiteY86" fmla="*/ 241359 h 797697"/>
                    <a:gd name="connsiteX87" fmla="*/ 91784 w 781865"/>
                    <a:gd name="connsiteY87" fmla="*/ 248158 h 797697"/>
                    <a:gd name="connsiteX88" fmla="*/ 108781 w 781865"/>
                    <a:gd name="connsiteY88" fmla="*/ 239659 h 797697"/>
                    <a:gd name="connsiteX89" fmla="*/ 100283 w 781865"/>
                    <a:gd name="connsiteY89" fmla="*/ 227761 h 797697"/>
                    <a:gd name="connsiteX90" fmla="*/ 107082 w 781865"/>
                    <a:gd name="connsiteY90" fmla="*/ 220962 h 797697"/>
                    <a:gd name="connsiteX91" fmla="*/ 101982 w 781865"/>
                    <a:gd name="connsiteY91" fmla="*/ 203965 h 797697"/>
                    <a:gd name="connsiteX92" fmla="*/ 67988 w 781865"/>
                    <a:gd name="connsiteY92" fmla="*/ 188668 h 797697"/>
                    <a:gd name="connsiteX93" fmla="*/ 69688 w 781865"/>
                    <a:gd name="connsiteY93" fmla="*/ 168271 h 797697"/>
                    <a:gd name="connsiteX94" fmla="*/ 56091 w 781865"/>
                    <a:gd name="connsiteY94" fmla="*/ 146175 h 797697"/>
                    <a:gd name="connsiteX95" fmla="*/ 39093 w 781865"/>
                    <a:gd name="connsiteY95" fmla="*/ 130878 h 797697"/>
                    <a:gd name="connsiteX96" fmla="*/ 6799 w 781865"/>
                    <a:gd name="connsiteY96" fmla="*/ 110481 h 797697"/>
                    <a:gd name="connsiteX97" fmla="*/ 15298 w 781865"/>
                    <a:gd name="connsiteY97" fmla="*/ 78187 h 797697"/>
                    <a:gd name="connsiteX98" fmla="*/ 32294 w 781865"/>
                    <a:gd name="connsiteY98" fmla="*/ 67988 h 797697"/>
                    <a:gd name="connsiteX99" fmla="*/ 35694 w 781865"/>
                    <a:gd name="connsiteY99" fmla="*/ 93484 h 797697"/>
                    <a:gd name="connsiteX100" fmla="*/ 62889 w 781865"/>
                    <a:gd name="connsiteY100" fmla="*/ 105382 h 797697"/>
                    <a:gd name="connsiteX101" fmla="*/ 83286 w 781865"/>
                    <a:gd name="connsiteY101" fmla="*/ 101983 h 797697"/>
                    <a:gd name="connsiteX102" fmla="*/ 101982 w 781865"/>
                    <a:gd name="connsiteY102" fmla="*/ 110481 h 797697"/>
                    <a:gd name="connsiteX103" fmla="*/ 125778 w 781865"/>
                    <a:gd name="connsiteY103" fmla="*/ 95184 h 797697"/>
                    <a:gd name="connsiteX104" fmla="*/ 132577 w 781865"/>
                    <a:gd name="connsiteY104" fmla="*/ 78187 h 797697"/>
                    <a:gd name="connsiteX105" fmla="*/ 146175 w 781865"/>
                    <a:gd name="connsiteY105" fmla="*/ 79886 h 797697"/>
                    <a:gd name="connsiteX106" fmla="*/ 195466 w 781865"/>
                    <a:gd name="connsiteY106" fmla="*/ 81586 h 797697"/>
                    <a:gd name="connsiteX107" fmla="*/ 217563 w 781865"/>
                    <a:gd name="connsiteY107" fmla="*/ 71388 h 797697"/>
                    <a:gd name="connsiteX108" fmla="*/ 237959 w 781865"/>
                    <a:gd name="connsiteY108" fmla="*/ 56091 h 797697"/>
                    <a:gd name="connsiteX109" fmla="*/ 292350 w 781865"/>
                    <a:gd name="connsiteY109" fmla="*/ 49292 h 797697"/>
                    <a:gd name="connsiteX110" fmla="*/ 297449 w 781865"/>
                    <a:gd name="connsiteY110" fmla="*/ 39093 h 797697"/>
                    <a:gd name="connsiteX111" fmla="*/ 329743 w 781865"/>
                    <a:gd name="connsiteY111" fmla="*/ 35694 h 797697"/>
                    <a:gd name="connsiteX112" fmla="*/ 351839 w 781865"/>
                    <a:gd name="connsiteY112" fmla="*/ 25496 h 797697"/>
                    <a:gd name="connsiteX113" fmla="*/ 362038 w 781865"/>
                    <a:gd name="connsiteY113" fmla="*/ 35694 h 797697"/>
                    <a:gd name="connsiteX114" fmla="*/ 365437 w 781865"/>
                    <a:gd name="connsiteY114" fmla="*/ 54391 h 797697"/>
                    <a:gd name="connsiteX115" fmla="*/ 397731 w 781865"/>
                    <a:gd name="connsiteY115" fmla="*/ 28895 h 797697"/>
                    <a:gd name="connsiteX116" fmla="*/ 414728 w 781865"/>
                    <a:gd name="connsiteY116" fmla="*/ 10198 h 797697"/>
                    <a:gd name="connsiteX117" fmla="*/ 489516 w 781865"/>
                    <a:gd name="connsiteY117" fmla="*/ 0 h 797697"/>
                    <a:gd name="connsiteX0" fmla="*/ 452863 w 781865"/>
                    <a:gd name="connsiteY0" fmla="*/ 797697 h 889137"/>
                    <a:gd name="connsiteX1" fmla="*/ 270306 w 781865"/>
                    <a:gd name="connsiteY1" fmla="*/ 752968 h 889137"/>
                    <a:gd name="connsiteX2" fmla="*/ 266854 w 781865"/>
                    <a:gd name="connsiteY2" fmla="*/ 730875 h 889137"/>
                    <a:gd name="connsiteX3" fmla="*/ 227761 w 781865"/>
                    <a:gd name="connsiteY3" fmla="*/ 710478 h 889137"/>
                    <a:gd name="connsiteX4" fmla="*/ 231160 w 781865"/>
                    <a:gd name="connsiteY4" fmla="*/ 701980 h 889137"/>
                    <a:gd name="connsiteX5" fmla="*/ 239659 w 781865"/>
                    <a:gd name="connsiteY5" fmla="*/ 690082 h 889137"/>
                    <a:gd name="connsiteX6" fmla="*/ 263455 w 781865"/>
                    <a:gd name="connsiteY6" fmla="*/ 688382 h 889137"/>
                    <a:gd name="connsiteX7" fmla="*/ 268554 w 781865"/>
                    <a:gd name="connsiteY7" fmla="*/ 662886 h 889137"/>
                    <a:gd name="connsiteX8" fmla="*/ 263455 w 781865"/>
                    <a:gd name="connsiteY8" fmla="*/ 656088 h 889137"/>
                    <a:gd name="connsiteX9" fmla="*/ 241359 w 781865"/>
                    <a:gd name="connsiteY9" fmla="*/ 647589 h 889137"/>
                    <a:gd name="connsiteX10" fmla="*/ 239659 w 781865"/>
                    <a:gd name="connsiteY10" fmla="*/ 630592 h 889137"/>
                    <a:gd name="connsiteX11" fmla="*/ 215863 w 781865"/>
                    <a:gd name="connsiteY11" fmla="*/ 630592 h 889137"/>
                    <a:gd name="connsiteX12" fmla="*/ 212463 w 781865"/>
                    <a:gd name="connsiteY12" fmla="*/ 616994 h 889137"/>
                    <a:gd name="connsiteX13" fmla="*/ 163172 w 781865"/>
                    <a:gd name="connsiteY13" fmla="*/ 589799 h 889137"/>
                    <a:gd name="connsiteX14" fmla="*/ 144475 w 781865"/>
                    <a:gd name="connsiteY14" fmla="*/ 591499 h 889137"/>
                    <a:gd name="connsiteX15" fmla="*/ 139376 w 781865"/>
                    <a:gd name="connsiteY15" fmla="*/ 579601 h 889137"/>
                    <a:gd name="connsiteX16" fmla="*/ 90085 w 781865"/>
                    <a:gd name="connsiteY16" fmla="*/ 542207 h 889137"/>
                    <a:gd name="connsiteX17" fmla="*/ 64589 w 781865"/>
                    <a:gd name="connsiteY17" fmla="*/ 496315 h 889137"/>
                    <a:gd name="connsiteX18" fmla="*/ 0 w 781865"/>
                    <a:gd name="connsiteY18" fmla="*/ 499714 h 889137"/>
                    <a:gd name="connsiteX19" fmla="*/ 3399 w 781865"/>
                    <a:gd name="connsiteY19" fmla="*/ 484417 h 889137"/>
                    <a:gd name="connsiteX20" fmla="*/ 3399 w 781865"/>
                    <a:gd name="connsiteY20" fmla="*/ 474219 h 889137"/>
                    <a:gd name="connsiteX21" fmla="*/ 11898 w 781865"/>
                    <a:gd name="connsiteY21" fmla="*/ 467420 h 889137"/>
                    <a:gd name="connsiteX22" fmla="*/ 20397 w 781865"/>
                    <a:gd name="connsiteY22" fmla="*/ 443624 h 889137"/>
                    <a:gd name="connsiteX23" fmla="*/ 37394 w 781865"/>
                    <a:gd name="connsiteY23" fmla="*/ 426627 h 889137"/>
                    <a:gd name="connsiteX24" fmla="*/ 13598 w 781865"/>
                    <a:gd name="connsiteY24" fmla="*/ 413029 h 889137"/>
                    <a:gd name="connsiteX25" fmla="*/ 32294 w 781865"/>
                    <a:gd name="connsiteY25" fmla="*/ 384134 h 889137"/>
                    <a:gd name="connsiteX26" fmla="*/ 69688 w 781865"/>
                    <a:gd name="connsiteY26" fmla="*/ 377335 h 889137"/>
                    <a:gd name="connsiteX27" fmla="*/ 83286 w 781865"/>
                    <a:gd name="connsiteY27" fmla="*/ 351840 h 889137"/>
                    <a:gd name="connsiteX28" fmla="*/ 74787 w 781865"/>
                    <a:gd name="connsiteY28" fmla="*/ 339942 h 889137"/>
                    <a:gd name="connsiteX29" fmla="*/ 64589 w 781865"/>
                    <a:gd name="connsiteY29" fmla="*/ 319545 h 889137"/>
                    <a:gd name="connsiteX30" fmla="*/ 23796 w 781865"/>
                    <a:gd name="connsiteY30" fmla="*/ 312746 h 889137"/>
                    <a:gd name="connsiteX31" fmla="*/ 33994 w 781865"/>
                    <a:gd name="connsiteY31" fmla="*/ 297449 h 889137"/>
                    <a:gd name="connsiteX32" fmla="*/ 69688 w 781865"/>
                    <a:gd name="connsiteY32" fmla="*/ 270254 h 889137"/>
                    <a:gd name="connsiteX33" fmla="*/ 57790 w 781865"/>
                    <a:gd name="connsiteY33" fmla="*/ 241359 h 889137"/>
                    <a:gd name="connsiteX34" fmla="*/ 91784 w 781865"/>
                    <a:gd name="connsiteY34" fmla="*/ 248158 h 889137"/>
                    <a:gd name="connsiteX35" fmla="*/ 108781 w 781865"/>
                    <a:gd name="connsiteY35" fmla="*/ 239659 h 889137"/>
                    <a:gd name="connsiteX36" fmla="*/ 100283 w 781865"/>
                    <a:gd name="connsiteY36" fmla="*/ 227761 h 889137"/>
                    <a:gd name="connsiteX37" fmla="*/ 107082 w 781865"/>
                    <a:gd name="connsiteY37" fmla="*/ 220962 h 889137"/>
                    <a:gd name="connsiteX38" fmla="*/ 101982 w 781865"/>
                    <a:gd name="connsiteY38" fmla="*/ 203965 h 889137"/>
                    <a:gd name="connsiteX39" fmla="*/ 67988 w 781865"/>
                    <a:gd name="connsiteY39" fmla="*/ 188668 h 889137"/>
                    <a:gd name="connsiteX40" fmla="*/ 69688 w 781865"/>
                    <a:gd name="connsiteY40" fmla="*/ 168271 h 889137"/>
                    <a:gd name="connsiteX41" fmla="*/ 56091 w 781865"/>
                    <a:gd name="connsiteY41" fmla="*/ 146175 h 889137"/>
                    <a:gd name="connsiteX42" fmla="*/ 39093 w 781865"/>
                    <a:gd name="connsiteY42" fmla="*/ 130878 h 889137"/>
                    <a:gd name="connsiteX43" fmla="*/ 6799 w 781865"/>
                    <a:gd name="connsiteY43" fmla="*/ 110481 h 889137"/>
                    <a:gd name="connsiteX44" fmla="*/ 15298 w 781865"/>
                    <a:gd name="connsiteY44" fmla="*/ 78187 h 889137"/>
                    <a:gd name="connsiteX45" fmla="*/ 32294 w 781865"/>
                    <a:gd name="connsiteY45" fmla="*/ 67988 h 889137"/>
                    <a:gd name="connsiteX46" fmla="*/ 35694 w 781865"/>
                    <a:gd name="connsiteY46" fmla="*/ 93484 h 889137"/>
                    <a:gd name="connsiteX47" fmla="*/ 62889 w 781865"/>
                    <a:gd name="connsiteY47" fmla="*/ 105382 h 889137"/>
                    <a:gd name="connsiteX48" fmla="*/ 83286 w 781865"/>
                    <a:gd name="connsiteY48" fmla="*/ 101983 h 889137"/>
                    <a:gd name="connsiteX49" fmla="*/ 101982 w 781865"/>
                    <a:gd name="connsiteY49" fmla="*/ 110481 h 889137"/>
                    <a:gd name="connsiteX50" fmla="*/ 125778 w 781865"/>
                    <a:gd name="connsiteY50" fmla="*/ 95184 h 889137"/>
                    <a:gd name="connsiteX51" fmla="*/ 132577 w 781865"/>
                    <a:gd name="connsiteY51" fmla="*/ 78187 h 889137"/>
                    <a:gd name="connsiteX52" fmla="*/ 146175 w 781865"/>
                    <a:gd name="connsiteY52" fmla="*/ 79886 h 889137"/>
                    <a:gd name="connsiteX53" fmla="*/ 195466 w 781865"/>
                    <a:gd name="connsiteY53" fmla="*/ 81586 h 889137"/>
                    <a:gd name="connsiteX54" fmla="*/ 217563 w 781865"/>
                    <a:gd name="connsiteY54" fmla="*/ 71388 h 889137"/>
                    <a:gd name="connsiteX55" fmla="*/ 237959 w 781865"/>
                    <a:gd name="connsiteY55" fmla="*/ 56091 h 889137"/>
                    <a:gd name="connsiteX56" fmla="*/ 292350 w 781865"/>
                    <a:gd name="connsiteY56" fmla="*/ 49292 h 889137"/>
                    <a:gd name="connsiteX57" fmla="*/ 297449 w 781865"/>
                    <a:gd name="connsiteY57" fmla="*/ 39093 h 889137"/>
                    <a:gd name="connsiteX58" fmla="*/ 329743 w 781865"/>
                    <a:gd name="connsiteY58" fmla="*/ 35694 h 889137"/>
                    <a:gd name="connsiteX59" fmla="*/ 351839 w 781865"/>
                    <a:gd name="connsiteY59" fmla="*/ 25496 h 889137"/>
                    <a:gd name="connsiteX60" fmla="*/ 362038 w 781865"/>
                    <a:gd name="connsiteY60" fmla="*/ 35694 h 889137"/>
                    <a:gd name="connsiteX61" fmla="*/ 365437 w 781865"/>
                    <a:gd name="connsiteY61" fmla="*/ 54391 h 889137"/>
                    <a:gd name="connsiteX62" fmla="*/ 397731 w 781865"/>
                    <a:gd name="connsiteY62" fmla="*/ 28895 h 889137"/>
                    <a:gd name="connsiteX63" fmla="*/ 414728 w 781865"/>
                    <a:gd name="connsiteY63" fmla="*/ 10198 h 889137"/>
                    <a:gd name="connsiteX64" fmla="*/ 489516 w 781865"/>
                    <a:gd name="connsiteY64" fmla="*/ 0 h 889137"/>
                    <a:gd name="connsiteX65" fmla="*/ 496314 w 781865"/>
                    <a:gd name="connsiteY65" fmla="*/ 32295 h 889137"/>
                    <a:gd name="connsiteX66" fmla="*/ 494615 w 781865"/>
                    <a:gd name="connsiteY66" fmla="*/ 52691 h 889137"/>
                    <a:gd name="connsiteX67" fmla="*/ 504813 w 781865"/>
                    <a:gd name="connsiteY67" fmla="*/ 105382 h 889137"/>
                    <a:gd name="connsiteX68" fmla="*/ 513312 w 781865"/>
                    <a:gd name="connsiteY68" fmla="*/ 117280 h 889137"/>
                    <a:gd name="connsiteX69" fmla="*/ 530309 w 781865"/>
                    <a:gd name="connsiteY69" fmla="*/ 107082 h 889137"/>
                    <a:gd name="connsiteX70" fmla="*/ 545606 w 781865"/>
                    <a:gd name="connsiteY70" fmla="*/ 122379 h 889137"/>
                    <a:gd name="connsiteX71" fmla="*/ 545606 w 781865"/>
                    <a:gd name="connsiteY71" fmla="*/ 158073 h 889137"/>
                    <a:gd name="connsiteX72" fmla="*/ 526909 w 781865"/>
                    <a:gd name="connsiteY72" fmla="*/ 171671 h 889137"/>
                    <a:gd name="connsiteX73" fmla="*/ 515011 w 781865"/>
                    <a:gd name="connsiteY73" fmla="*/ 161472 h 889137"/>
                    <a:gd name="connsiteX74" fmla="*/ 487816 w 781865"/>
                    <a:gd name="connsiteY74" fmla="*/ 166572 h 889137"/>
                    <a:gd name="connsiteX75" fmla="*/ 474218 w 781865"/>
                    <a:gd name="connsiteY75" fmla="*/ 176770 h 889137"/>
                    <a:gd name="connsiteX76" fmla="*/ 477618 w 781865"/>
                    <a:gd name="connsiteY76" fmla="*/ 195467 h 889137"/>
                    <a:gd name="connsiteX77" fmla="*/ 469119 w 781865"/>
                    <a:gd name="connsiteY77" fmla="*/ 205665 h 889137"/>
                    <a:gd name="connsiteX78" fmla="*/ 452122 w 781865"/>
                    <a:gd name="connsiteY78" fmla="*/ 220962 h 889137"/>
                    <a:gd name="connsiteX79" fmla="*/ 447023 w 781865"/>
                    <a:gd name="connsiteY79" fmla="*/ 234560 h 889137"/>
                    <a:gd name="connsiteX80" fmla="*/ 436825 w 781865"/>
                    <a:gd name="connsiteY80" fmla="*/ 237959 h 889137"/>
                    <a:gd name="connsiteX81" fmla="*/ 424927 w 781865"/>
                    <a:gd name="connsiteY81" fmla="*/ 271953 h 889137"/>
                    <a:gd name="connsiteX82" fmla="*/ 399431 w 781865"/>
                    <a:gd name="connsiteY82" fmla="*/ 282152 h 889137"/>
                    <a:gd name="connsiteX83" fmla="*/ 397731 w 781865"/>
                    <a:gd name="connsiteY83" fmla="*/ 307647 h 889137"/>
                    <a:gd name="connsiteX84" fmla="*/ 443624 w 781865"/>
                    <a:gd name="connsiteY84" fmla="*/ 348440 h 889137"/>
                    <a:gd name="connsiteX85" fmla="*/ 438524 w 781865"/>
                    <a:gd name="connsiteY85" fmla="*/ 368837 h 889137"/>
                    <a:gd name="connsiteX86" fmla="*/ 464020 w 781865"/>
                    <a:gd name="connsiteY86" fmla="*/ 372236 h 889137"/>
                    <a:gd name="connsiteX87" fmla="*/ 477618 w 781865"/>
                    <a:gd name="connsiteY87" fmla="*/ 401131 h 889137"/>
                    <a:gd name="connsiteX88" fmla="*/ 477618 w 781865"/>
                    <a:gd name="connsiteY88" fmla="*/ 433426 h 889137"/>
                    <a:gd name="connsiteX89" fmla="*/ 462320 w 781865"/>
                    <a:gd name="connsiteY89" fmla="*/ 436825 h 889137"/>
                    <a:gd name="connsiteX90" fmla="*/ 450422 w 781865"/>
                    <a:gd name="connsiteY90" fmla="*/ 479318 h 889137"/>
                    <a:gd name="connsiteX91" fmla="*/ 465720 w 781865"/>
                    <a:gd name="connsiteY91" fmla="*/ 492916 h 889137"/>
                    <a:gd name="connsiteX92" fmla="*/ 469119 w 781865"/>
                    <a:gd name="connsiteY92" fmla="*/ 515012 h 889137"/>
                    <a:gd name="connsiteX93" fmla="*/ 492915 w 781865"/>
                    <a:gd name="connsiteY93" fmla="*/ 499714 h 889137"/>
                    <a:gd name="connsiteX94" fmla="*/ 504813 w 781865"/>
                    <a:gd name="connsiteY94" fmla="*/ 481018 h 889137"/>
                    <a:gd name="connsiteX95" fmla="*/ 540507 w 781865"/>
                    <a:gd name="connsiteY95" fmla="*/ 481018 h 889137"/>
                    <a:gd name="connsiteX96" fmla="*/ 571102 w 781865"/>
                    <a:gd name="connsiteY96" fmla="*/ 491216 h 889137"/>
                    <a:gd name="connsiteX97" fmla="*/ 594897 w 781865"/>
                    <a:gd name="connsiteY97" fmla="*/ 487816 h 889137"/>
                    <a:gd name="connsiteX98" fmla="*/ 623792 w 781865"/>
                    <a:gd name="connsiteY98" fmla="*/ 475918 h 889137"/>
                    <a:gd name="connsiteX99" fmla="*/ 654387 w 781865"/>
                    <a:gd name="connsiteY99" fmla="*/ 482717 h 889137"/>
                    <a:gd name="connsiteX100" fmla="*/ 662886 w 781865"/>
                    <a:gd name="connsiteY100" fmla="*/ 462321 h 889137"/>
                    <a:gd name="connsiteX101" fmla="*/ 676483 w 781865"/>
                    <a:gd name="connsiteY101" fmla="*/ 469120 h 889137"/>
                    <a:gd name="connsiteX102" fmla="*/ 686682 w 781865"/>
                    <a:gd name="connsiteY102" fmla="*/ 499714 h 889137"/>
                    <a:gd name="connsiteX103" fmla="*/ 657787 w 781865"/>
                    <a:gd name="connsiteY103" fmla="*/ 508213 h 889137"/>
                    <a:gd name="connsiteX104" fmla="*/ 656087 w 781865"/>
                    <a:gd name="connsiteY104" fmla="*/ 560904 h 889137"/>
                    <a:gd name="connsiteX105" fmla="*/ 690081 w 781865"/>
                    <a:gd name="connsiteY105" fmla="*/ 581300 h 889137"/>
                    <a:gd name="connsiteX106" fmla="*/ 701979 w 781865"/>
                    <a:gd name="connsiteY106" fmla="*/ 618694 h 889137"/>
                    <a:gd name="connsiteX107" fmla="*/ 725775 w 781865"/>
                    <a:gd name="connsiteY107" fmla="*/ 627193 h 889137"/>
                    <a:gd name="connsiteX108" fmla="*/ 727475 w 781865"/>
                    <a:gd name="connsiteY108" fmla="*/ 644190 h 889137"/>
                    <a:gd name="connsiteX109" fmla="*/ 751270 w 781865"/>
                    <a:gd name="connsiteY109" fmla="*/ 650988 h 889137"/>
                    <a:gd name="connsiteX110" fmla="*/ 758069 w 781865"/>
                    <a:gd name="connsiteY110" fmla="*/ 639090 h 889137"/>
                    <a:gd name="connsiteX111" fmla="*/ 781865 w 781865"/>
                    <a:gd name="connsiteY111" fmla="*/ 654388 h 889137"/>
                    <a:gd name="connsiteX112" fmla="*/ 763168 w 781865"/>
                    <a:gd name="connsiteY112" fmla="*/ 679883 h 889137"/>
                    <a:gd name="connsiteX113" fmla="*/ 766568 w 781865"/>
                    <a:gd name="connsiteY113" fmla="*/ 718977 h 889137"/>
                    <a:gd name="connsiteX114" fmla="*/ 727475 w 781865"/>
                    <a:gd name="connsiteY114" fmla="*/ 727475 h 889137"/>
                    <a:gd name="connsiteX115" fmla="*/ 732574 w 781865"/>
                    <a:gd name="connsiteY115" fmla="*/ 746172 h 889137"/>
                    <a:gd name="connsiteX116" fmla="*/ 727869 w 781865"/>
                    <a:gd name="connsiteY116" fmla="*/ 752968 h 889137"/>
                    <a:gd name="connsiteX117" fmla="*/ 544303 w 781865"/>
                    <a:gd name="connsiteY117" fmla="*/ 889137 h 889137"/>
                    <a:gd name="connsiteX0" fmla="*/ 270306 w 781865"/>
                    <a:gd name="connsiteY0" fmla="*/ 752968 h 889137"/>
                    <a:gd name="connsiteX1" fmla="*/ 266854 w 781865"/>
                    <a:gd name="connsiteY1" fmla="*/ 730875 h 889137"/>
                    <a:gd name="connsiteX2" fmla="*/ 227761 w 781865"/>
                    <a:gd name="connsiteY2" fmla="*/ 710478 h 889137"/>
                    <a:gd name="connsiteX3" fmla="*/ 231160 w 781865"/>
                    <a:gd name="connsiteY3" fmla="*/ 701980 h 889137"/>
                    <a:gd name="connsiteX4" fmla="*/ 239659 w 781865"/>
                    <a:gd name="connsiteY4" fmla="*/ 690082 h 889137"/>
                    <a:gd name="connsiteX5" fmla="*/ 263455 w 781865"/>
                    <a:gd name="connsiteY5" fmla="*/ 688382 h 889137"/>
                    <a:gd name="connsiteX6" fmla="*/ 268554 w 781865"/>
                    <a:gd name="connsiteY6" fmla="*/ 662886 h 889137"/>
                    <a:gd name="connsiteX7" fmla="*/ 263455 w 781865"/>
                    <a:gd name="connsiteY7" fmla="*/ 656088 h 889137"/>
                    <a:gd name="connsiteX8" fmla="*/ 241359 w 781865"/>
                    <a:gd name="connsiteY8" fmla="*/ 647589 h 889137"/>
                    <a:gd name="connsiteX9" fmla="*/ 239659 w 781865"/>
                    <a:gd name="connsiteY9" fmla="*/ 630592 h 889137"/>
                    <a:gd name="connsiteX10" fmla="*/ 215863 w 781865"/>
                    <a:gd name="connsiteY10" fmla="*/ 630592 h 889137"/>
                    <a:gd name="connsiteX11" fmla="*/ 212463 w 781865"/>
                    <a:gd name="connsiteY11" fmla="*/ 616994 h 889137"/>
                    <a:gd name="connsiteX12" fmla="*/ 163172 w 781865"/>
                    <a:gd name="connsiteY12" fmla="*/ 589799 h 889137"/>
                    <a:gd name="connsiteX13" fmla="*/ 144475 w 781865"/>
                    <a:gd name="connsiteY13" fmla="*/ 591499 h 889137"/>
                    <a:gd name="connsiteX14" fmla="*/ 139376 w 781865"/>
                    <a:gd name="connsiteY14" fmla="*/ 579601 h 889137"/>
                    <a:gd name="connsiteX15" fmla="*/ 90085 w 781865"/>
                    <a:gd name="connsiteY15" fmla="*/ 542207 h 889137"/>
                    <a:gd name="connsiteX16" fmla="*/ 64589 w 781865"/>
                    <a:gd name="connsiteY16" fmla="*/ 496315 h 889137"/>
                    <a:gd name="connsiteX17" fmla="*/ 0 w 781865"/>
                    <a:gd name="connsiteY17" fmla="*/ 499714 h 889137"/>
                    <a:gd name="connsiteX18" fmla="*/ 3399 w 781865"/>
                    <a:gd name="connsiteY18" fmla="*/ 484417 h 889137"/>
                    <a:gd name="connsiteX19" fmla="*/ 3399 w 781865"/>
                    <a:gd name="connsiteY19" fmla="*/ 474219 h 889137"/>
                    <a:gd name="connsiteX20" fmla="*/ 11898 w 781865"/>
                    <a:gd name="connsiteY20" fmla="*/ 467420 h 889137"/>
                    <a:gd name="connsiteX21" fmla="*/ 20397 w 781865"/>
                    <a:gd name="connsiteY21" fmla="*/ 443624 h 889137"/>
                    <a:gd name="connsiteX22" fmla="*/ 37394 w 781865"/>
                    <a:gd name="connsiteY22" fmla="*/ 426627 h 889137"/>
                    <a:gd name="connsiteX23" fmla="*/ 13598 w 781865"/>
                    <a:gd name="connsiteY23" fmla="*/ 413029 h 889137"/>
                    <a:gd name="connsiteX24" fmla="*/ 32294 w 781865"/>
                    <a:gd name="connsiteY24" fmla="*/ 384134 h 889137"/>
                    <a:gd name="connsiteX25" fmla="*/ 69688 w 781865"/>
                    <a:gd name="connsiteY25" fmla="*/ 377335 h 889137"/>
                    <a:gd name="connsiteX26" fmla="*/ 83286 w 781865"/>
                    <a:gd name="connsiteY26" fmla="*/ 351840 h 889137"/>
                    <a:gd name="connsiteX27" fmla="*/ 74787 w 781865"/>
                    <a:gd name="connsiteY27" fmla="*/ 339942 h 889137"/>
                    <a:gd name="connsiteX28" fmla="*/ 64589 w 781865"/>
                    <a:gd name="connsiteY28" fmla="*/ 319545 h 889137"/>
                    <a:gd name="connsiteX29" fmla="*/ 23796 w 781865"/>
                    <a:gd name="connsiteY29" fmla="*/ 312746 h 889137"/>
                    <a:gd name="connsiteX30" fmla="*/ 33994 w 781865"/>
                    <a:gd name="connsiteY30" fmla="*/ 297449 h 889137"/>
                    <a:gd name="connsiteX31" fmla="*/ 69688 w 781865"/>
                    <a:gd name="connsiteY31" fmla="*/ 270254 h 889137"/>
                    <a:gd name="connsiteX32" fmla="*/ 57790 w 781865"/>
                    <a:gd name="connsiteY32" fmla="*/ 241359 h 889137"/>
                    <a:gd name="connsiteX33" fmla="*/ 91784 w 781865"/>
                    <a:gd name="connsiteY33" fmla="*/ 248158 h 889137"/>
                    <a:gd name="connsiteX34" fmla="*/ 108781 w 781865"/>
                    <a:gd name="connsiteY34" fmla="*/ 239659 h 889137"/>
                    <a:gd name="connsiteX35" fmla="*/ 100283 w 781865"/>
                    <a:gd name="connsiteY35" fmla="*/ 227761 h 889137"/>
                    <a:gd name="connsiteX36" fmla="*/ 107082 w 781865"/>
                    <a:gd name="connsiteY36" fmla="*/ 220962 h 889137"/>
                    <a:gd name="connsiteX37" fmla="*/ 101982 w 781865"/>
                    <a:gd name="connsiteY37" fmla="*/ 203965 h 889137"/>
                    <a:gd name="connsiteX38" fmla="*/ 67988 w 781865"/>
                    <a:gd name="connsiteY38" fmla="*/ 188668 h 889137"/>
                    <a:gd name="connsiteX39" fmla="*/ 69688 w 781865"/>
                    <a:gd name="connsiteY39" fmla="*/ 168271 h 889137"/>
                    <a:gd name="connsiteX40" fmla="*/ 56091 w 781865"/>
                    <a:gd name="connsiteY40" fmla="*/ 146175 h 889137"/>
                    <a:gd name="connsiteX41" fmla="*/ 39093 w 781865"/>
                    <a:gd name="connsiteY41" fmla="*/ 130878 h 889137"/>
                    <a:gd name="connsiteX42" fmla="*/ 6799 w 781865"/>
                    <a:gd name="connsiteY42" fmla="*/ 110481 h 889137"/>
                    <a:gd name="connsiteX43" fmla="*/ 15298 w 781865"/>
                    <a:gd name="connsiteY43" fmla="*/ 78187 h 889137"/>
                    <a:gd name="connsiteX44" fmla="*/ 32294 w 781865"/>
                    <a:gd name="connsiteY44" fmla="*/ 67988 h 889137"/>
                    <a:gd name="connsiteX45" fmla="*/ 35694 w 781865"/>
                    <a:gd name="connsiteY45" fmla="*/ 93484 h 889137"/>
                    <a:gd name="connsiteX46" fmla="*/ 62889 w 781865"/>
                    <a:gd name="connsiteY46" fmla="*/ 105382 h 889137"/>
                    <a:gd name="connsiteX47" fmla="*/ 83286 w 781865"/>
                    <a:gd name="connsiteY47" fmla="*/ 101983 h 889137"/>
                    <a:gd name="connsiteX48" fmla="*/ 101982 w 781865"/>
                    <a:gd name="connsiteY48" fmla="*/ 110481 h 889137"/>
                    <a:gd name="connsiteX49" fmla="*/ 125778 w 781865"/>
                    <a:gd name="connsiteY49" fmla="*/ 95184 h 889137"/>
                    <a:gd name="connsiteX50" fmla="*/ 132577 w 781865"/>
                    <a:gd name="connsiteY50" fmla="*/ 78187 h 889137"/>
                    <a:gd name="connsiteX51" fmla="*/ 146175 w 781865"/>
                    <a:gd name="connsiteY51" fmla="*/ 79886 h 889137"/>
                    <a:gd name="connsiteX52" fmla="*/ 195466 w 781865"/>
                    <a:gd name="connsiteY52" fmla="*/ 81586 h 889137"/>
                    <a:gd name="connsiteX53" fmla="*/ 217563 w 781865"/>
                    <a:gd name="connsiteY53" fmla="*/ 71388 h 889137"/>
                    <a:gd name="connsiteX54" fmla="*/ 237959 w 781865"/>
                    <a:gd name="connsiteY54" fmla="*/ 56091 h 889137"/>
                    <a:gd name="connsiteX55" fmla="*/ 292350 w 781865"/>
                    <a:gd name="connsiteY55" fmla="*/ 49292 h 889137"/>
                    <a:gd name="connsiteX56" fmla="*/ 297449 w 781865"/>
                    <a:gd name="connsiteY56" fmla="*/ 39093 h 889137"/>
                    <a:gd name="connsiteX57" fmla="*/ 329743 w 781865"/>
                    <a:gd name="connsiteY57" fmla="*/ 35694 h 889137"/>
                    <a:gd name="connsiteX58" fmla="*/ 351839 w 781865"/>
                    <a:gd name="connsiteY58" fmla="*/ 25496 h 889137"/>
                    <a:gd name="connsiteX59" fmla="*/ 362038 w 781865"/>
                    <a:gd name="connsiteY59" fmla="*/ 35694 h 889137"/>
                    <a:gd name="connsiteX60" fmla="*/ 365437 w 781865"/>
                    <a:gd name="connsiteY60" fmla="*/ 54391 h 889137"/>
                    <a:gd name="connsiteX61" fmla="*/ 397731 w 781865"/>
                    <a:gd name="connsiteY61" fmla="*/ 28895 h 889137"/>
                    <a:gd name="connsiteX62" fmla="*/ 414728 w 781865"/>
                    <a:gd name="connsiteY62" fmla="*/ 10198 h 889137"/>
                    <a:gd name="connsiteX63" fmla="*/ 489516 w 781865"/>
                    <a:gd name="connsiteY63" fmla="*/ 0 h 889137"/>
                    <a:gd name="connsiteX64" fmla="*/ 496314 w 781865"/>
                    <a:gd name="connsiteY64" fmla="*/ 32295 h 889137"/>
                    <a:gd name="connsiteX65" fmla="*/ 494615 w 781865"/>
                    <a:gd name="connsiteY65" fmla="*/ 52691 h 889137"/>
                    <a:gd name="connsiteX66" fmla="*/ 504813 w 781865"/>
                    <a:gd name="connsiteY66" fmla="*/ 105382 h 889137"/>
                    <a:gd name="connsiteX67" fmla="*/ 513312 w 781865"/>
                    <a:gd name="connsiteY67" fmla="*/ 117280 h 889137"/>
                    <a:gd name="connsiteX68" fmla="*/ 530309 w 781865"/>
                    <a:gd name="connsiteY68" fmla="*/ 107082 h 889137"/>
                    <a:gd name="connsiteX69" fmla="*/ 545606 w 781865"/>
                    <a:gd name="connsiteY69" fmla="*/ 122379 h 889137"/>
                    <a:gd name="connsiteX70" fmla="*/ 545606 w 781865"/>
                    <a:gd name="connsiteY70" fmla="*/ 158073 h 889137"/>
                    <a:gd name="connsiteX71" fmla="*/ 526909 w 781865"/>
                    <a:gd name="connsiteY71" fmla="*/ 171671 h 889137"/>
                    <a:gd name="connsiteX72" fmla="*/ 515011 w 781865"/>
                    <a:gd name="connsiteY72" fmla="*/ 161472 h 889137"/>
                    <a:gd name="connsiteX73" fmla="*/ 487816 w 781865"/>
                    <a:gd name="connsiteY73" fmla="*/ 166572 h 889137"/>
                    <a:gd name="connsiteX74" fmla="*/ 474218 w 781865"/>
                    <a:gd name="connsiteY74" fmla="*/ 176770 h 889137"/>
                    <a:gd name="connsiteX75" fmla="*/ 477618 w 781865"/>
                    <a:gd name="connsiteY75" fmla="*/ 195467 h 889137"/>
                    <a:gd name="connsiteX76" fmla="*/ 469119 w 781865"/>
                    <a:gd name="connsiteY76" fmla="*/ 205665 h 889137"/>
                    <a:gd name="connsiteX77" fmla="*/ 452122 w 781865"/>
                    <a:gd name="connsiteY77" fmla="*/ 220962 h 889137"/>
                    <a:gd name="connsiteX78" fmla="*/ 447023 w 781865"/>
                    <a:gd name="connsiteY78" fmla="*/ 234560 h 889137"/>
                    <a:gd name="connsiteX79" fmla="*/ 436825 w 781865"/>
                    <a:gd name="connsiteY79" fmla="*/ 237959 h 889137"/>
                    <a:gd name="connsiteX80" fmla="*/ 424927 w 781865"/>
                    <a:gd name="connsiteY80" fmla="*/ 271953 h 889137"/>
                    <a:gd name="connsiteX81" fmla="*/ 399431 w 781865"/>
                    <a:gd name="connsiteY81" fmla="*/ 282152 h 889137"/>
                    <a:gd name="connsiteX82" fmla="*/ 397731 w 781865"/>
                    <a:gd name="connsiteY82" fmla="*/ 307647 h 889137"/>
                    <a:gd name="connsiteX83" fmla="*/ 443624 w 781865"/>
                    <a:gd name="connsiteY83" fmla="*/ 348440 h 889137"/>
                    <a:gd name="connsiteX84" fmla="*/ 438524 w 781865"/>
                    <a:gd name="connsiteY84" fmla="*/ 368837 h 889137"/>
                    <a:gd name="connsiteX85" fmla="*/ 464020 w 781865"/>
                    <a:gd name="connsiteY85" fmla="*/ 372236 h 889137"/>
                    <a:gd name="connsiteX86" fmla="*/ 477618 w 781865"/>
                    <a:gd name="connsiteY86" fmla="*/ 401131 h 889137"/>
                    <a:gd name="connsiteX87" fmla="*/ 477618 w 781865"/>
                    <a:gd name="connsiteY87" fmla="*/ 433426 h 889137"/>
                    <a:gd name="connsiteX88" fmla="*/ 462320 w 781865"/>
                    <a:gd name="connsiteY88" fmla="*/ 436825 h 889137"/>
                    <a:gd name="connsiteX89" fmla="*/ 450422 w 781865"/>
                    <a:gd name="connsiteY89" fmla="*/ 479318 h 889137"/>
                    <a:gd name="connsiteX90" fmla="*/ 465720 w 781865"/>
                    <a:gd name="connsiteY90" fmla="*/ 492916 h 889137"/>
                    <a:gd name="connsiteX91" fmla="*/ 469119 w 781865"/>
                    <a:gd name="connsiteY91" fmla="*/ 515012 h 889137"/>
                    <a:gd name="connsiteX92" fmla="*/ 492915 w 781865"/>
                    <a:gd name="connsiteY92" fmla="*/ 499714 h 889137"/>
                    <a:gd name="connsiteX93" fmla="*/ 504813 w 781865"/>
                    <a:gd name="connsiteY93" fmla="*/ 481018 h 889137"/>
                    <a:gd name="connsiteX94" fmla="*/ 540507 w 781865"/>
                    <a:gd name="connsiteY94" fmla="*/ 481018 h 889137"/>
                    <a:gd name="connsiteX95" fmla="*/ 571102 w 781865"/>
                    <a:gd name="connsiteY95" fmla="*/ 491216 h 889137"/>
                    <a:gd name="connsiteX96" fmla="*/ 594897 w 781865"/>
                    <a:gd name="connsiteY96" fmla="*/ 487816 h 889137"/>
                    <a:gd name="connsiteX97" fmla="*/ 623792 w 781865"/>
                    <a:gd name="connsiteY97" fmla="*/ 475918 h 889137"/>
                    <a:gd name="connsiteX98" fmla="*/ 654387 w 781865"/>
                    <a:gd name="connsiteY98" fmla="*/ 482717 h 889137"/>
                    <a:gd name="connsiteX99" fmla="*/ 662886 w 781865"/>
                    <a:gd name="connsiteY99" fmla="*/ 462321 h 889137"/>
                    <a:gd name="connsiteX100" fmla="*/ 676483 w 781865"/>
                    <a:gd name="connsiteY100" fmla="*/ 469120 h 889137"/>
                    <a:gd name="connsiteX101" fmla="*/ 686682 w 781865"/>
                    <a:gd name="connsiteY101" fmla="*/ 499714 h 889137"/>
                    <a:gd name="connsiteX102" fmla="*/ 657787 w 781865"/>
                    <a:gd name="connsiteY102" fmla="*/ 508213 h 889137"/>
                    <a:gd name="connsiteX103" fmla="*/ 656087 w 781865"/>
                    <a:gd name="connsiteY103" fmla="*/ 560904 h 889137"/>
                    <a:gd name="connsiteX104" fmla="*/ 690081 w 781865"/>
                    <a:gd name="connsiteY104" fmla="*/ 581300 h 889137"/>
                    <a:gd name="connsiteX105" fmla="*/ 701979 w 781865"/>
                    <a:gd name="connsiteY105" fmla="*/ 618694 h 889137"/>
                    <a:gd name="connsiteX106" fmla="*/ 725775 w 781865"/>
                    <a:gd name="connsiteY106" fmla="*/ 627193 h 889137"/>
                    <a:gd name="connsiteX107" fmla="*/ 727475 w 781865"/>
                    <a:gd name="connsiteY107" fmla="*/ 644190 h 889137"/>
                    <a:gd name="connsiteX108" fmla="*/ 751270 w 781865"/>
                    <a:gd name="connsiteY108" fmla="*/ 650988 h 889137"/>
                    <a:gd name="connsiteX109" fmla="*/ 758069 w 781865"/>
                    <a:gd name="connsiteY109" fmla="*/ 639090 h 889137"/>
                    <a:gd name="connsiteX110" fmla="*/ 781865 w 781865"/>
                    <a:gd name="connsiteY110" fmla="*/ 654388 h 889137"/>
                    <a:gd name="connsiteX111" fmla="*/ 763168 w 781865"/>
                    <a:gd name="connsiteY111" fmla="*/ 679883 h 889137"/>
                    <a:gd name="connsiteX112" fmla="*/ 766568 w 781865"/>
                    <a:gd name="connsiteY112" fmla="*/ 718977 h 889137"/>
                    <a:gd name="connsiteX113" fmla="*/ 727475 w 781865"/>
                    <a:gd name="connsiteY113" fmla="*/ 727475 h 889137"/>
                    <a:gd name="connsiteX114" fmla="*/ 732574 w 781865"/>
                    <a:gd name="connsiteY114" fmla="*/ 746172 h 889137"/>
                    <a:gd name="connsiteX115" fmla="*/ 727869 w 781865"/>
                    <a:gd name="connsiteY115" fmla="*/ 752968 h 889137"/>
                    <a:gd name="connsiteX116" fmla="*/ 544303 w 781865"/>
                    <a:gd name="connsiteY116" fmla="*/ 889137 h 889137"/>
                    <a:gd name="connsiteX0" fmla="*/ 270306 w 781865"/>
                    <a:gd name="connsiteY0" fmla="*/ 752968 h 752968"/>
                    <a:gd name="connsiteX1" fmla="*/ 266854 w 781865"/>
                    <a:gd name="connsiteY1" fmla="*/ 730875 h 752968"/>
                    <a:gd name="connsiteX2" fmla="*/ 227761 w 781865"/>
                    <a:gd name="connsiteY2" fmla="*/ 710478 h 752968"/>
                    <a:gd name="connsiteX3" fmla="*/ 231160 w 781865"/>
                    <a:gd name="connsiteY3" fmla="*/ 701980 h 752968"/>
                    <a:gd name="connsiteX4" fmla="*/ 239659 w 781865"/>
                    <a:gd name="connsiteY4" fmla="*/ 690082 h 752968"/>
                    <a:gd name="connsiteX5" fmla="*/ 263455 w 781865"/>
                    <a:gd name="connsiteY5" fmla="*/ 688382 h 752968"/>
                    <a:gd name="connsiteX6" fmla="*/ 268554 w 781865"/>
                    <a:gd name="connsiteY6" fmla="*/ 662886 h 752968"/>
                    <a:gd name="connsiteX7" fmla="*/ 263455 w 781865"/>
                    <a:gd name="connsiteY7" fmla="*/ 656088 h 752968"/>
                    <a:gd name="connsiteX8" fmla="*/ 241359 w 781865"/>
                    <a:gd name="connsiteY8" fmla="*/ 647589 h 752968"/>
                    <a:gd name="connsiteX9" fmla="*/ 239659 w 781865"/>
                    <a:gd name="connsiteY9" fmla="*/ 630592 h 752968"/>
                    <a:gd name="connsiteX10" fmla="*/ 215863 w 781865"/>
                    <a:gd name="connsiteY10" fmla="*/ 630592 h 752968"/>
                    <a:gd name="connsiteX11" fmla="*/ 212463 w 781865"/>
                    <a:gd name="connsiteY11" fmla="*/ 616994 h 752968"/>
                    <a:gd name="connsiteX12" fmla="*/ 163172 w 781865"/>
                    <a:gd name="connsiteY12" fmla="*/ 589799 h 752968"/>
                    <a:gd name="connsiteX13" fmla="*/ 144475 w 781865"/>
                    <a:gd name="connsiteY13" fmla="*/ 591499 h 752968"/>
                    <a:gd name="connsiteX14" fmla="*/ 139376 w 781865"/>
                    <a:gd name="connsiteY14" fmla="*/ 579601 h 752968"/>
                    <a:gd name="connsiteX15" fmla="*/ 90085 w 781865"/>
                    <a:gd name="connsiteY15" fmla="*/ 542207 h 752968"/>
                    <a:gd name="connsiteX16" fmla="*/ 64589 w 781865"/>
                    <a:gd name="connsiteY16" fmla="*/ 496315 h 752968"/>
                    <a:gd name="connsiteX17" fmla="*/ 0 w 781865"/>
                    <a:gd name="connsiteY17" fmla="*/ 499714 h 752968"/>
                    <a:gd name="connsiteX18" fmla="*/ 3399 w 781865"/>
                    <a:gd name="connsiteY18" fmla="*/ 484417 h 752968"/>
                    <a:gd name="connsiteX19" fmla="*/ 3399 w 781865"/>
                    <a:gd name="connsiteY19" fmla="*/ 474219 h 752968"/>
                    <a:gd name="connsiteX20" fmla="*/ 11898 w 781865"/>
                    <a:gd name="connsiteY20" fmla="*/ 467420 h 752968"/>
                    <a:gd name="connsiteX21" fmla="*/ 20397 w 781865"/>
                    <a:gd name="connsiteY21" fmla="*/ 443624 h 752968"/>
                    <a:gd name="connsiteX22" fmla="*/ 37394 w 781865"/>
                    <a:gd name="connsiteY22" fmla="*/ 426627 h 752968"/>
                    <a:gd name="connsiteX23" fmla="*/ 13598 w 781865"/>
                    <a:gd name="connsiteY23" fmla="*/ 413029 h 752968"/>
                    <a:gd name="connsiteX24" fmla="*/ 32294 w 781865"/>
                    <a:gd name="connsiteY24" fmla="*/ 384134 h 752968"/>
                    <a:gd name="connsiteX25" fmla="*/ 69688 w 781865"/>
                    <a:gd name="connsiteY25" fmla="*/ 377335 h 752968"/>
                    <a:gd name="connsiteX26" fmla="*/ 83286 w 781865"/>
                    <a:gd name="connsiteY26" fmla="*/ 351840 h 752968"/>
                    <a:gd name="connsiteX27" fmla="*/ 74787 w 781865"/>
                    <a:gd name="connsiteY27" fmla="*/ 339942 h 752968"/>
                    <a:gd name="connsiteX28" fmla="*/ 64589 w 781865"/>
                    <a:gd name="connsiteY28" fmla="*/ 319545 h 752968"/>
                    <a:gd name="connsiteX29" fmla="*/ 23796 w 781865"/>
                    <a:gd name="connsiteY29" fmla="*/ 312746 h 752968"/>
                    <a:gd name="connsiteX30" fmla="*/ 33994 w 781865"/>
                    <a:gd name="connsiteY30" fmla="*/ 297449 h 752968"/>
                    <a:gd name="connsiteX31" fmla="*/ 69688 w 781865"/>
                    <a:gd name="connsiteY31" fmla="*/ 270254 h 752968"/>
                    <a:gd name="connsiteX32" fmla="*/ 57790 w 781865"/>
                    <a:gd name="connsiteY32" fmla="*/ 241359 h 752968"/>
                    <a:gd name="connsiteX33" fmla="*/ 91784 w 781865"/>
                    <a:gd name="connsiteY33" fmla="*/ 248158 h 752968"/>
                    <a:gd name="connsiteX34" fmla="*/ 108781 w 781865"/>
                    <a:gd name="connsiteY34" fmla="*/ 239659 h 752968"/>
                    <a:gd name="connsiteX35" fmla="*/ 100283 w 781865"/>
                    <a:gd name="connsiteY35" fmla="*/ 227761 h 752968"/>
                    <a:gd name="connsiteX36" fmla="*/ 107082 w 781865"/>
                    <a:gd name="connsiteY36" fmla="*/ 220962 h 752968"/>
                    <a:gd name="connsiteX37" fmla="*/ 101982 w 781865"/>
                    <a:gd name="connsiteY37" fmla="*/ 203965 h 752968"/>
                    <a:gd name="connsiteX38" fmla="*/ 67988 w 781865"/>
                    <a:gd name="connsiteY38" fmla="*/ 188668 h 752968"/>
                    <a:gd name="connsiteX39" fmla="*/ 69688 w 781865"/>
                    <a:gd name="connsiteY39" fmla="*/ 168271 h 752968"/>
                    <a:gd name="connsiteX40" fmla="*/ 56091 w 781865"/>
                    <a:gd name="connsiteY40" fmla="*/ 146175 h 752968"/>
                    <a:gd name="connsiteX41" fmla="*/ 39093 w 781865"/>
                    <a:gd name="connsiteY41" fmla="*/ 130878 h 752968"/>
                    <a:gd name="connsiteX42" fmla="*/ 6799 w 781865"/>
                    <a:gd name="connsiteY42" fmla="*/ 110481 h 752968"/>
                    <a:gd name="connsiteX43" fmla="*/ 15298 w 781865"/>
                    <a:gd name="connsiteY43" fmla="*/ 78187 h 752968"/>
                    <a:gd name="connsiteX44" fmla="*/ 32294 w 781865"/>
                    <a:gd name="connsiteY44" fmla="*/ 67988 h 752968"/>
                    <a:gd name="connsiteX45" fmla="*/ 35694 w 781865"/>
                    <a:gd name="connsiteY45" fmla="*/ 93484 h 752968"/>
                    <a:gd name="connsiteX46" fmla="*/ 62889 w 781865"/>
                    <a:gd name="connsiteY46" fmla="*/ 105382 h 752968"/>
                    <a:gd name="connsiteX47" fmla="*/ 83286 w 781865"/>
                    <a:gd name="connsiteY47" fmla="*/ 101983 h 752968"/>
                    <a:gd name="connsiteX48" fmla="*/ 101982 w 781865"/>
                    <a:gd name="connsiteY48" fmla="*/ 110481 h 752968"/>
                    <a:gd name="connsiteX49" fmla="*/ 125778 w 781865"/>
                    <a:gd name="connsiteY49" fmla="*/ 95184 h 752968"/>
                    <a:gd name="connsiteX50" fmla="*/ 132577 w 781865"/>
                    <a:gd name="connsiteY50" fmla="*/ 78187 h 752968"/>
                    <a:gd name="connsiteX51" fmla="*/ 146175 w 781865"/>
                    <a:gd name="connsiteY51" fmla="*/ 79886 h 752968"/>
                    <a:gd name="connsiteX52" fmla="*/ 195466 w 781865"/>
                    <a:gd name="connsiteY52" fmla="*/ 81586 h 752968"/>
                    <a:gd name="connsiteX53" fmla="*/ 217563 w 781865"/>
                    <a:gd name="connsiteY53" fmla="*/ 71388 h 752968"/>
                    <a:gd name="connsiteX54" fmla="*/ 237959 w 781865"/>
                    <a:gd name="connsiteY54" fmla="*/ 56091 h 752968"/>
                    <a:gd name="connsiteX55" fmla="*/ 292350 w 781865"/>
                    <a:gd name="connsiteY55" fmla="*/ 49292 h 752968"/>
                    <a:gd name="connsiteX56" fmla="*/ 297449 w 781865"/>
                    <a:gd name="connsiteY56" fmla="*/ 39093 h 752968"/>
                    <a:gd name="connsiteX57" fmla="*/ 329743 w 781865"/>
                    <a:gd name="connsiteY57" fmla="*/ 35694 h 752968"/>
                    <a:gd name="connsiteX58" fmla="*/ 351839 w 781865"/>
                    <a:gd name="connsiteY58" fmla="*/ 25496 h 752968"/>
                    <a:gd name="connsiteX59" fmla="*/ 362038 w 781865"/>
                    <a:gd name="connsiteY59" fmla="*/ 35694 h 752968"/>
                    <a:gd name="connsiteX60" fmla="*/ 365437 w 781865"/>
                    <a:gd name="connsiteY60" fmla="*/ 54391 h 752968"/>
                    <a:gd name="connsiteX61" fmla="*/ 397731 w 781865"/>
                    <a:gd name="connsiteY61" fmla="*/ 28895 h 752968"/>
                    <a:gd name="connsiteX62" fmla="*/ 414728 w 781865"/>
                    <a:gd name="connsiteY62" fmla="*/ 10198 h 752968"/>
                    <a:gd name="connsiteX63" fmla="*/ 489516 w 781865"/>
                    <a:gd name="connsiteY63" fmla="*/ 0 h 752968"/>
                    <a:gd name="connsiteX64" fmla="*/ 496314 w 781865"/>
                    <a:gd name="connsiteY64" fmla="*/ 32295 h 752968"/>
                    <a:gd name="connsiteX65" fmla="*/ 494615 w 781865"/>
                    <a:gd name="connsiteY65" fmla="*/ 52691 h 752968"/>
                    <a:gd name="connsiteX66" fmla="*/ 504813 w 781865"/>
                    <a:gd name="connsiteY66" fmla="*/ 105382 h 752968"/>
                    <a:gd name="connsiteX67" fmla="*/ 513312 w 781865"/>
                    <a:gd name="connsiteY67" fmla="*/ 117280 h 752968"/>
                    <a:gd name="connsiteX68" fmla="*/ 530309 w 781865"/>
                    <a:gd name="connsiteY68" fmla="*/ 107082 h 752968"/>
                    <a:gd name="connsiteX69" fmla="*/ 545606 w 781865"/>
                    <a:gd name="connsiteY69" fmla="*/ 122379 h 752968"/>
                    <a:gd name="connsiteX70" fmla="*/ 545606 w 781865"/>
                    <a:gd name="connsiteY70" fmla="*/ 158073 h 752968"/>
                    <a:gd name="connsiteX71" fmla="*/ 526909 w 781865"/>
                    <a:gd name="connsiteY71" fmla="*/ 171671 h 752968"/>
                    <a:gd name="connsiteX72" fmla="*/ 515011 w 781865"/>
                    <a:gd name="connsiteY72" fmla="*/ 161472 h 752968"/>
                    <a:gd name="connsiteX73" fmla="*/ 487816 w 781865"/>
                    <a:gd name="connsiteY73" fmla="*/ 166572 h 752968"/>
                    <a:gd name="connsiteX74" fmla="*/ 474218 w 781865"/>
                    <a:gd name="connsiteY74" fmla="*/ 176770 h 752968"/>
                    <a:gd name="connsiteX75" fmla="*/ 477618 w 781865"/>
                    <a:gd name="connsiteY75" fmla="*/ 195467 h 752968"/>
                    <a:gd name="connsiteX76" fmla="*/ 469119 w 781865"/>
                    <a:gd name="connsiteY76" fmla="*/ 205665 h 752968"/>
                    <a:gd name="connsiteX77" fmla="*/ 452122 w 781865"/>
                    <a:gd name="connsiteY77" fmla="*/ 220962 h 752968"/>
                    <a:gd name="connsiteX78" fmla="*/ 447023 w 781865"/>
                    <a:gd name="connsiteY78" fmla="*/ 234560 h 752968"/>
                    <a:gd name="connsiteX79" fmla="*/ 436825 w 781865"/>
                    <a:gd name="connsiteY79" fmla="*/ 237959 h 752968"/>
                    <a:gd name="connsiteX80" fmla="*/ 424927 w 781865"/>
                    <a:gd name="connsiteY80" fmla="*/ 271953 h 752968"/>
                    <a:gd name="connsiteX81" fmla="*/ 399431 w 781865"/>
                    <a:gd name="connsiteY81" fmla="*/ 282152 h 752968"/>
                    <a:gd name="connsiteX82" fmla="*/ 397731 w 781865"/>
                    <a:gd name="connsiteY82" fmla="*/ 307647 h 752968"/>
                    <a:gd name="connsiteX83" fmla="*/ 443624 w 781865"/>
                    <a:gd name="connsiteY83" fmla="*/ 348440 h 752968"/>
                    <a:gd name="connsiteX84" fmla="*/ 438524 w 781865"/>
                    <a:gd name="connsiteY84" fmla="*/ 368837 h 752968"/>
                    <a:gd name="connsiteX85" fmla="*/ 464020 w 781865"/>
                    <a:gd name="connsiteY85" fmla="*/ 372236 h 752968"/>
                    <a:gd name="connsiteX86" fmla="*/ 477618 w 781865"/>
                    <a:gd name="connsiteY86" fmla="*/ 401131 h 752968"/>
                    <a:gd name="connsiteX87" fmla="*/ 477618 w 781865"/>
                    <a:gd name="connsiteY87" fmla="*/ 433426 h 752968"/>
                    <a:gd name="connsiteX88" fmla="*/ 462320 w 781865"/>
                    <a:gd name="connsiteY88" fmla="*/ 436825 h 752968"/>
                    <a:gd name="connsiteX89" fmla="*/ 450422 w 781865"/>
                    <a:gd name="connsiteY89" fmla="*/ 479318 h 752968"/>
                    <a:gd name="connsiteX90" fmla="*/ 465720 w 781865"/>
                    <a:gd name="connsiteY90" fmla="*/ 492916 h 752968"/>
                    <a:gd name="connsiteX91" fmla="*/ 469119 w 781865"/>
                    <a:gd name="connsiteY91" fmla="*/ 515012 h 752968"/>
                    <a:gd name="connsiteX92" fmla="*/ 492915 w 781865"/>
                    <a:gd name="connsiteY92" fmla="*/ 499714 h 752968"/>
                    <a:gd name="connsiteX93" fmla="*/ 504813 w 781865"/>
                    <a:gd name="connsiteY93" fmla="*/ 481018 h 752968"/>
                    <a:gd name="connsiteX94" fmla="*/ 540507 w 781865"/>
                    <a:gd name="connsiteY94" fmla="*/ 481018 h 752968"/>
                    <a:gd name="connsiteX95" fmla="*/ 571102 w 781865"/>
                    <a:gd name="connsiteY95" fmla="*/ 491216 h 752968"/>
                    <a:gd name="connsiteX96" fmla="*/ 594897 w 781865"/>
                    <a:gd name="connsiteY96" fmla="*/ 487816 h 752968"/>
                    <a:gd name="connsiteX97" fmla="*/ 623792 w 781865"/>
                    <a:gd name="connsiteY97" fmla="*/ 475918 h 752968"/>
                    <a:gd name="connsiteX98" fmla="*/ 654387 w 781865"/>
                    <a:gd name="connsiteY98" fmla="*/ 482717 h 752968"/>
                    <a:gd name="connsiteX99" fmla="*/ 662886 w 781865"/>
                    <a:gd name="connsiteY99" fmla="*/ 462321 h 752968"/>
                    <a:gd name="connsiteX100" fmla="*/ 676483 w 781865"/>
                    <a:gd name="connsiteY100" fmla="*/ 469120 h 752968"/>
                    <a:gd name="connsiteX101" fmla="*/ 686682 w 781865"/>
                    <a:gd name="connsiteY101" fmla="*/ 499714 h 752968"/>
                    <a:gd name="connsiteX102" fmla="*/ 657787 w 781865"/>
                    <a:gd name="connsiteY102" fmla="*/ 508213 h 752968"/>
                    <a:gd name="connsiteX103" fmla="*/ 656087 w 781865"/>
                    <a:gd name="connsiteY103" fmla="*/ 560904 h 752968"/>
                    <a:gd name="connsiteX104" fmla="*/ 690081 w 781865"/>
                    <a:gd name="connsiteY104" fmla="*/ 581300 h 752968"/>
                    <a:gd name="connsiteX105" fmla="*/ 701979 w 781865"/>
                    <a:gd name="connsiteY105" fmla="*/ 618694 h 752968"/>
                    <a:gd name="connsiteX106" fmla="*/ 725775 w 781865"/>
                    <a:gd name="connsiteY106" fmla="*/ 627193 h 752968"/>
                    <a:gd name="connsiteX107" fmla="*/ 727475 w 781865"/>
                    <a:gd name="connsiteY107" fmla="*/ 644190 h 752968"/>
                    <a:gd name="connsiteX108" fmla="*/ 751270 w 781865"/>
                    <a:gd name="connsiteY108" fmla="*/ 650988 h 752968"/>
                    <a:gd name="connsiteX109" fmla="*/ 758069 w 781865"/>
                    <a:gd name="connsiteY109" fmla="*/ 639090 h 752968"/>
                    <a:gd name="connsiteX110" fmla="*/ 781865 w 781865"/>
                    <a:gd name="connsiteY110" fmla="*/ 654388 h 752968"/>
                    <a:gd name="connsiteX111" fmla="*/ 763168 w 781865"/>
                    <a:gd name="connsiteY111" fmla="*/ 679883 h 752968"/>
                    <a:gd name="connsiteX112" fmla="*/ 766568 w 781865"/>
                    <a:gd name="connsiteY112" fmla="*/ 718977 h 752968"/>
                    <a:gd name="connsiteX113" fmla="*/ 727475 w 781865"/>
                    <a:gd name="connsiteY113" fmla="*/ 727475 h 752968"/>
                    <a:gd name="connsiteX114" fmla="*/ 732574 w 781865"/>
                    <a:gd name="connsiteY114" fmla="*/ 746172 h 752968"/>
                    <a:gd name="connsiteX115" fmla="*/ 727869 w 781865"/>
                    <a:gd name="connsiteY115" fmla="*/ 752968 h 752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</a:cxnLst>
                  <a:rect l="l" t="t" r="r" b="b"/>
                  <a:pathLst>
                    <a:path w="781865" h="752968">
                      <a:moveTo>
                        <a:pt x="270306" y="752968"/>
                      </a:moveTo>
                      <a:lnTo>
                        <a:pt x="266854" y="730875"/>
                      </a:lnTo>
                      <a:lnTo>
                        <a:pt x="227761" y="710478"/>
                      </a:lnTo>
                      <a:lnTo>
                        <a:pt x="231160" y="701980"/>
                      </a:lnTo>
                      <a:lnTo>
                        <a:pt x="239659" y="690082"/>
                      </a:lnTo>
                      <a:lnTo>
                        <a:pt x="263455" y="688382"/>
                      </a:lnTo>
                      <a:lnTo>
                        <a:pt x="268554" y="662886"/>
                      </a:lnTo>
                      <a:lnTo>
                        <a:pt x="263455" y="656088"/>
                      </a:lnTo>
                      <a:lnTo>
                        <a:pt x="241359" y="647589"/>
                      </a:lnTo>
                      <a:lnTo>
                        <a:pt x="239659" y="630592"/>
                      </a:lnTo>
                      <a:lnTo>
                        <a:pt x="215863" y="630592"/>
                      </a:lnTo>
                      <a:lnTo>
                        <a:pt x="212463" y="616994"/>
                      </a:lnTo>
                      <a:lnTo>
                        <a:pt x="163172" y="589799"/>
                      </a:lnTo>
                      <a:lnTo>
                        <a:pt x="144475" y="591499"/>
                      </a:lnTo>
                      <a:lnTo>
                        <a:pt x="139376" y="579601"/>
                      </a:lnTo>
                      <a:lnTo>
                        <a:pt x="90085" y="542207"/>
                      </a:lnTo>
                      <a:lnTo>
                        <a:pt x="64589" y="496315"/>
                      </a:lnTo>
                      <a:lnTo>
                        <a:pt x="0" y="499714"/>
                      </a:lnTo>
                      <a:lnTo>
                        <a:pt x="3399" y="484417"/>
                      </a:lnTo>
                      <a:lnTo>
                        <a:pt x="3399" y="474219"/>
                      </a:lnTo>
                      <a:lnTo>
                        <a:pt x="11898" y="467420"/>
                      </a:lnTo>
                      <a:lnTo>
                        <a:pt x="20397" y="443624"/>
                      </a:lnTo>
                      <a:lnTo>
                        <a:pt x="37394" y="426627"/>
                      </a:lnTo>
                      <a:lnTo>
                        <a:pt x="13598" y="413029"/>
                      </a:lnTo>
                      <a:lnTo>
                        <a:pt x="32294" y="384134"/>
                      </a:lnTo>
                      <a:lnTo>
                        <a:pt x="69688" y="377335"/>
                      </a:lnTo>
                      <a:lnTo>
                        <a:pt x="83286" y="351840"/>
                      </a:lnTo>
                      <a:lnTo>
                        <a:pt x="74787" y="339942"/>
                      </a:lnTo>
                      <a:lnTo>
                        <a:pt x="64589" y="319545"/>
                      </a:lnTo>
                      <a:lnTo>
                        <a:pt x="23796" y="312746"/>
                      </a:lnTo>
                      <a:lnTo>
                        <a:pt x="33994" y="297449"/>
                      </a:lnTo>
                      <a:lnTo>
                        <a:pt x="69688" y="270254"/>
                      </a:lnTo>
                      <a:lnTo>
                        <a:pt x="57790" y="241359"/>
                      </a:lnTo>
                      <a:lnTo>
                        <a:pt x="91784" y="248158"/>
                      </a:lnTo>
                      <a:lnTo>
                        <a:pt x="108781" y="239659"/>
                      </a:lnTo>
                      <a:lnTo>
                        <a:pt x="100283" y="227761"/>
                      </a:lnTo>
                      <a:lnTo>
                        <a:pt x="107082" y="220962"/>
                      </a:lnTo>
                      <a:lnTo>
                        <a:pt x="101982" y="203965"/>
                      </a:lnTo>
                      <a:lnTo>
                        <a:pt x="67988" y="188668"/>
                      </a:lnTo>
                      <a:lnTo>
                        <a:pt x="69688" y="168271"/>
                      </a:lnTo>
                      <a:lnTo>
                        <a:pt x="56091" y="146175"/>
                      </a:lnTo>
                      <a:lnTo>
                        <a:pt x="39093" y="130878"/>
                      </a:lnTo>
                      <a:lnTo>
                        <a:pt x="6799" y="110481"/>
                      </a:lnTo>
                      <a:lnTo>
                        <a:pt x="15298" y="78187"/>
                      </a:lnTo>
                      <a:lnTo>
                        <a:pt x="32294" y="67988"/>
                      </a:lnTo>
                      <a:lnTo>
                        <a:pt x="35694" y="93484"/>
                      </a:lnTo>
                      <a:lnTo>
                        <a:pt x="62889" y="105382"/>
                      </a:lnTo>
                      <a:lnTo>
                        <a:pt x="83286" y="101983"/>
                      </a:lnTo>
                      <a:lnTo>
                        <a:pt x="101982" y="110481"/>
                      </a:lnTo>
                      <a:lnTo>
                        <a:pt x="125778" y="95184"/>
                      </a:lnTo>
                      <a:lnTo>
                        <a:pt x="132577" y="78187"/>
                      </a:lnTo>
                      <a:lnTo>
                        <a:pt x="146175" y="79886"/>
                      </a:lnTo>
                      <a:lnTo>
                        <a:pt x="195466" y="81586"/>
                      </a:lnTo>
                      <a:lnTo>
                        <a:pt x="217563" y="71388"/>
                      </a:lnTo>
                      <a:lnTo>
                        <a:pt x="237959" y="56091"/>
                      </a:lnTo>
                      <a:lnTo>
                        <a:pt x="292350" y="49292"/>
                      </a:lnTo>
                      <a:lnTo>
                        <a:pt x="297449" y="39093"/>
                      </a:lnTo>
                      <a:lnTo>
                        <a:pt x="329743" y="35694"/>
                      </a:lnTo>
                      <a:lnTo>
                        <a:pt x="351839" y="25496"/>
                      </a:lnTo>
                      <a:lnTo>
                        <a:pt x="362038" y="35694"/>
                      </a:lnTo>
                      <a:lnTo>
                        <a:pt x="365437" y="54391"/>
                      </a:lnTo>
                      <a:lnTo>
                        <a:pt x="397731" y="28895"/>
                      </a:lnTo>
                      <a:lnTo>
                        <a:pt x="414728" y="10198"/>
                      </a:lnTo>
                      <a:lnTo>
                        <a:pt x="489516" y="0"/>
                      </a:lnTo>
                      <a:lnTo>
                        <a:pt x="496314" y="32295"/>
                      </a:lnTo>
                      <a:lnTo>
                        <a:pt x="494615" y="52691"/>
                      </a:lnTo>
                      <a:lnTo>
                        <a:pt x="504813" y="105382"/>
                      </a:lnTo>
                      <a:lnTo>
                        <a:pt x="513312" y="117280"/>
                      </a:lnTo>
                      <a:lnTo>
                        <a:pt x="530309" y="107082"/>
                      </a:lnTo>
                      <a:lnTo>
                        <a:pt x="545606" y="122379"/>
                      </a:lnTo>
                      <a:lnTo>
                        <a:pt x="545606" y="158073"/>
                      </a:lnTo>
                      <a:lnTo>
                        <a:pt x="526909" y="171671"/>
                      </a:lnTo>
                      <a:lnTo>
                        <a:pt x="515011" y="161472"/>
                      </a:lnTo>
                      <a:lnTo>
                        <a:pt x="487816" y="166572"/>
                      </a:lnTo>
                      <a:lnTo>
                        <a:pt x="474218" y="176770"/>
                      </a:lnTo>
                      <a:lnTo>
                        <a:pt x="477618" y="195467"/>
                      </a:lnTo>
                      <a:lnTo>
                        <a:pt x="469119" y="205665"/>
                      </a:lnTo>
                      <a:lnTo>
                        <a:pt x="452122" y="220962"/>
                      </a:lnTo>
                      <a:lnTo>
                        <a:pt x="447023" y="234560"/>
                      </a:lnTo>
                      <a:lnTo>
                        <a:pt x="436825" y="237959"/>
                      </a:lnTo>
                      <a:lnTo>
                        <a:pt x="424927" y="271953"/>
                      </a:lnTo>
                      <a:lnTo>
                        <a:pt x="399431" y="282152"/>
                      </a:lnTo>
                      <a:lnTo>
                        <a:pt x="397731" y="307647"/>
                      </a:lnTo>
                      <a:lnTo>
                        <a:pt x="443624" y="348440"/>
                      </a:lnTo>
                      <a:lnTo>
                        <a:pt x="438524" y="368837"/>
                      </a:lnTo>
                      <a:lnTo>
                        <a:pt x="464020" y="372236"/>
                      </a:lnTo>
                      <a:lnTo>
                        <a:pt x="477618" y="401131"/>
                      </a:lnTo>
                      <a:lnTo>
                        <a:pt x="477618" y="433426"/>
                      </a:lnTo>
                      <a:lnTo>
                        <a:pt x="462320" y="436825"/>
                      </a:lnTo>
                      <a:lnTo>
                        <a:pt x="450422" y="479318"/>
                      </a:lnTo>
                      <a:lnTo>
                        <a:pt x="465720" y="492916"/>
                      </a:lnTo>
                      <a:lnTo>
                        <a:pt x="469119" y="515012"/>
                      </a:lnTo>
                      <a:lnTo>
                        <a:pt x="492915" y="499714"/>
                      </a:lnTo>
                      <a:lnTo>
                        <a:pt x="504813" y="481018"/>
                      </a:lnTo>
                      <a:lnTo>
                        <a:pt x="540507" y="481018"/>
                      </a:lnTo>
                      <a:lnTo>
                        <a:pt x="571102" y="491216"/>
                      </a:lnTo>
                      <a:lnTo>
                        <a:pt x="594897" y="487816"/>
                      </a:lnTo>
                      <a:lnTo>
                        <a:pt x="623792" y="475918"/>
                      </a:lnTo>
                      <a:lnTo>
                        <a:pt x="654387" y="482717"/>
                      </a:lnTo>
                      <a:lnTo>
                        <a:pt x="662886" y="462321"/>
                      </a:lnTo>
                      <a:lnTo>
                        <a:pt x="676483" y="469120"/>
                      </a:lnTo>
                      <a:lnTo>
                        <a:pt x="686682" y="499714"/>
                      </a:lnTo>
                      <a:lnTo>
                        <a:pt x="657787" y="508213"/>
                      </a:lnTo>
                      <a:cubicBezTo>
                        <a:pt x="657220" y="525777"/>
                        <a:pt x="656654" y="543340"/>
                        <a:pt x="656087" y="560904"/>
                      </a:cubicBezTo>
                      <a:lnTo>
                        <a:pt x="690081" y="581300"/>
                      </a:lnTo>
                      <a:lnTo>
                        <a:pt x="701979" y="618694"/>
                      </a:lnTo>
                      <a:lnTo>
                        <a:pt x="725775" y="627193"/>
                      </a:lnTo>
                      <a:lnTo>
                        <a:pt x="727475" y="644190"/>
                      </a:lnTo>
                      <a:lnTo>
                        <a:pt x="751270" y="650988"/>
                      </a:lnTo>
                      <a:lnTo>
                        <a:pt x="758069" y="639090"/>
                      </a:lnTo>
                      <a:lnTo>
                        <a:pt x="781865" y="654388"/>
                      </a:lnTo>
                      <a:lnTo>
                        <a:pt x="763168" y="679883"/>
                      </a:lnTo>
                      <a:lnTo>
                        <a:pt x="766568" y="718977"/>
                      </a:lnTo>
                      <a:lnTo>
                        <a:pt x="727475" y="727475"/>
                      </a:lnTo>
                      <a:lnTo>
                        <a:pt x="732574" y="746172"/>
                      </a:lnTo>
                      <a:lnTo>
                        <a:pt x="727869" y="752968"/>
                      </a:lnTo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CE149EA1-60BF-9036-97D1-3DFF06B4CCC4}"/>
                    </a:ext>
                  </a:extLst>
                </p:cNvPr>
                <p:cNvSpPr/>
                <p:nvPr/>
              </p:nvSpPr>
              <p:spPr>
                <a:xfrm>
                  <a:off x="1936668" y="882082"/>
                  <a:ext cx="1127927" cy="960674"/>
                </a:xfrm>
                <a:custGeom>
                  <a:avLst/>
                  <a:gdLst>
                    <a:gd name="connsiteX0" fmla="*/ 2461260 w 4213860"/>
                    <a:gd name="connsiteY0" fmla="*/ 0 h 3589020"/>
                    <a:gd name="connsiteX1" fmla="*/ 2464990 w 4213860"/>
                    <a:gd name="connsiteY1" fmla="*/ 236 h 3589020"/>
                    <a:gd name="connsiteX2" fmla="*/ 2537460 w 4213860"/>
                    <a:gd name="connsiteY2" fmla="*/ 99060 h 3589020"/>
                    <a:gd name="connsiteX3" fmla="*/ 2590800 w 4213860"/>
                    <a:gd name="connsiteY3" fmla="*/ 144780 h 3589020"/>
                    <a:gd name="connsiteX4" fmla="*/ 2682240 w 4213860"/>
                    <a:gd name="connsiteY4" fmla="*/ 236220 h 3589020"/>
                    <a:gd name="connsiteX5" fmla="*/ 2720340 w 4213860"/>
                    <a:gd name="connsiteY5" fmla="*/ 358140 h 3589020"/>
                    <a:gd name="connsiteX6" fmla="*/ 2735580 w 4213860"/>
                    <a:gd name="connsiteY6" fmla="*/ 426720 h 3589020"/>
                    <a:gd name="connsiteX7" fmla="*/ 2758440 w 4213860"/>
                    <a:gd name="connsiteY7" fmla="*/ 495300 h 3589020"/>
                    <a:gd name="connsiteX8" fmla="*/ 2926080 w 4213860"/>
                    <a:gd name="connsiteY8" fmla="*/ 464820 h 3589020"/>
                    <a:gd name="connsiteX9" fmla="*/ 2964180 w 4213860"/>
                    <a:gd name="connsiteY9" fmla="*/ 533400 h 3589020"/>
                    <a:gd name="connsiteX10" fmla="*/ 3078480 w 4213860"/>
                    <a:gd name="connsiteY10" fmla="*/ 609600 h 3589020"/>
                    <a:gd name="connsiteX11" fmla="*/ 3154680 w 4213860"/>
                    <a:gd name="connsiteY11" fmla="*/ 525780 h 3589020"/>
                    <a:gd name="connsiteX12" fmla="*/ 3208020 w 4213860"/>
                    <a:gd name="connsiteY12" fmla="*/ 556260 h 3589020"/>
                    <a:gd name="connsiteX13" fmla="*/ 3291840 w 4213860"/>
                    <a:gd name="connsiteY13" fmla="*/ 579120 h 3589020"/>
                    <a:gd name="connsiteX14" fmla="*/ 3322320 w 4213860"/>
                    <a:gd name="connsiteY14" fmla="*/ 533400 h 3589020"/>
                    <a:gd name="connsiteX15" fmla="*/ 3390900 w 4213860"/>
                    <a:gd name="connsiteY15" fmla="*/ 533400 h 3589020"/>
                    <a:gd name="connsiteX16" fmla="*/ 3520440 w 4213860"/>
                    <a:gd name="connsiteY16" fmla="*/ 647700 h 3589020"/>
                    <a:gd name="connsiteX17" fmla="*/ 3573780 w 4213860"/>
                    <a:gd name="connsiteY17" fmla="*/ 723900 h 3589020"/>
                    <a:gd name="connsiteX18" fmla="*/ 3649980 w 4213860"/>
                    <a:gd name="connsiteY18" fmla="*/ 746760 h 3589020"/>
                    <a:gd name="connsiteX19" fmla="*/ 3703320 w 4213860"/>
                    <a:gd name="connsiteY19" fmla="*/ 861060 h 3589020"/>
                    <a:gd name="connsiteX20" fmla="*/ 3840480 w 4213860"/>
                    <a:gd name="connsiteY20" fmla="*/ 830580 h 3589020"/>
                    <a:gd name="connsiteX21" fmla="*/ 3878580 w 4213860"/>
                    <a:gd name="connsiteY21" fmla="*/ 807720 h 3589020"/>
                    <a:gd name="connsiteX22" fmla="*/ 3992880 w 4213860"/>
                    <a:gd name="connsiteY22" fmla="*/ 792480 h 3589020"/>
                    <a:gd name="connsiteX23" fmla="*/ 3978606 w 4213860"/>
                    <a:gd name="connsiteY23" fmla="*/ 794384 h 3589020"/>
                    <a:gd name="connsiteX24" fmla="*/ 4023360 w 4213860"/>
                    <a:gd name="connsiteY24" fmla="*/ 864870 h 3589020"/>
                    <a:gd name="connsiteX25" fmla="*/ 3937636 w 4213860"/>
                    <a:gd name="connsiteY25" fmla="*/ 902970 h 3589020"/>
                    <a:gd name="connsiteX26" fmla="*/ 3899536 w 4213860"/>
                    <a:gd name="connsiteY26" fmla="*/ 1141096 h 3589020"/>
                    <a:gd name="connsiteX27" fmla="*/ 3994784 w 4213860"/>
                    <a:gd name="connsiteY27" fmla="*/ 1131570 h 3589020"/>
                    <a:gd name="connsiteX28" fmla="*/ 3994784 w 4213860"/>
                    <a:gd name="connsiteY28" fmla="*/ 1207770 h 3589020"/>
                    <a:gd name="connsiteX29" fmla="*/ 3947160 w 4213860"/>
                    <a:gd name="connsiteY29" fmla="*/ 1255396 h 3589020"/>
                    <a:gd name="connsiteX30" fmla="*/ 4051936 w 4213860"/>
                    <a:gd name="connsiteY30" fmla="*/ 1283970 h 3589020"/>
                    <a:gd name="connsiteX31" fmla="*/ 4090036 w 4213860"/>
                    <a:gd name="connsiteY31" fmla="*/ 1331596 h 3589020"/>
                    <a:gd name="connsiteX32" fmla="*/ 4042410 w 4213860"/>
                    <a:gd name="connsiteY32" fmla="*/ 1379220 h 3589020"/>
                    <a:gd name="connsiteX33" fmla="*/ 4147184 w 4213860"/>
                    <a:gd name="connsiteY33" fmla="*/ 1436370 h 3589020"/>
                    <a:gd name="connsiteX34" fmla="*/ 4213860 w 4213860"/>
                    <a:gd name="connsiteY34" fmla="*/ 1541144 h 3589020"/>
                    <a:gd name="connsiteX35" fmla="*/ 4213860 w 4213860"/>
                    <a:gd name="connsiteY35" fmla="*/ 1693544 h 3589020"/>
                    <a:gd name="connsiteX36" fmla="*/ 4128136 w 4213860"/>
                    <a:gd name="connsiteY36" fmla="*/ 1712596 h 3589020"/>
                    <a:gd name="connsiteX37" fmla="*/ 4128136 w 4213860"/>
                    <a:gd name="connsiteY37" fmla="*/ 1874520 h 3589020"/>
                    <a:gd name="connsiteX38" fmla="*/ 4090036 w 4213860"/>
                    <a:gd name="connsiteY38" fmla="*/ 1884044 h 3589020"/>
                    <a:gd name="connsiteX39" fmla="*/ 4042410 w 4213860"/>
                    <a:gd name="connsiteY39" fmla="*/ 1836420 h 3589020"/>
                    <a:gd name="connsiteX40" fmla="*/ 3994784 w 4213860"/>
                    <a:gd name="connsiteY40" fmla="*/ 1836420 h 3589020"/>
                    <a:gd name="connsiteX41" fmla="*/ 3928110 w 4213860"/>
                    <a:gd name="connsiteY41" fmla="*/ 1884044 h 3589020"/>
                    <a:gd name="connsiteX42" fmla="*/ 3832860 w 4213860"/>
                    <a:gd name="connsiteY42" fmla="*/ 1893570 h 3589020"/>
                    <a:gd name="connsiteX43" fmla="*/ 3804284 w 4213860"/>
                    <a:gd name="connsiteY43" fmla="*/ 1912620 h 3589020"/>
                    <a:gd name="connsiteX44" fmla="*/ 3689984 w 4213860"/>
                    <a:gd name="connsiteY44" fmla="*/ 1931670 h 3589020"/>
                    <a:gd name="connsiteX45" fmla="*/ 3661410 w 4213860"/>
                    <a:gd name="connsiteY45" fmla="*/ 1884044 h 3589020"/>
                    <a:gd name="connsiteX46" fmla="*/ 3556636 w 4213860"/>
                    <a:gd name="connsiteY46" fmla="*/ 1922144 h 3589020"/>
                    <a:gd name="connsiteX47" fmla="*/ 3528060 w 4213860"/>
                    <a:gd name="connsiteY47" fmla="*/ 1893570 h 3589020"/>
                    <a:gd name="connsiteX48" fmla="*/ 3470910 w 4213860"/>
                    <a:gd name="connsiteY48" fmla="*/ 1950720 h 3589020"/>
                    <a:gd name="connsiteX49" fmla="*/ 3280410 w 4213860"/>
                    <a:gd name="connsiteY49" fmla="*/ 1931670 h 3589020"/>
                    <a:gd name="connsiteX50" fmla="*/ 3232784 w 4213860"/>
                    <a:gd name="connsiteY50" fmla="*/ 2065020 h 3589020"/>
                    <a:gd name="connsiteX51" fmla="*/ 3166110 w 4213860"/>
                    <a:gd name="connsiteY51" fmla="*/ 1988820 h 3589020"/>
                    <a:gd name="connsiteX52" fmla="*/ 3051810 w 4213860"/>
                    <a:gd name="connsiteY52" fmla="*/ 1979296 h 3589020"/>
                    <a:gd name="connsiteX53" fmla="*/ 2832736 w 4213860"/>
                    <a:gd name="connsiteY53" fmla="*/ 1893570 h 3589020"/>
                    <a:gd name="connsiteX54" fmla="*/ 2699384 w 4213860"/>
                    <a:gd name="connsiteY54" fmla="*/ 1960244 h 3589020"/>
                    <a:gd name="connsiteX55" fmla="*/ 2689860 w 4213860"/>
                    <a:gd name="connsiteY55" fmla="*/ 2045970 h 3589020"/>
                    <a:gd name="connsiteX56" fmla="*/ 2670810 w 4213860"/>
                    <a:gd name="connsiteY56" fmla="*/ 2169796 h 3589020"/>
                    <a:gd name="connsiteX57" fmla="*/ 2575560 w 4213860"/>
                    <a:gd name="connsiteY57" fmla="*/ 2303144 h 3589020"/>
                    <a:gd name="connsiteX58" fmla="*/ 2561962 w 4213860"/>
                    <a:gd name="connsiteY58" fmla="*/ 2391538 h 3589020"/>
                    <a:gd name="connsiteX59" fmla="*/ 2491740 w 4213860"/>
                    <a:gd name="connsiteY59" fmla="*/ 2354580 h 3589020"/>
                    <a:gd name="connsiteX60" fmla="*/ 2308860 w 4213860"/>
                    <a:gd name="connsiteY60" fmla="*/ 2324100 h 3589020"/>
                    <a:gd name="connsiteX61" fmla="*/ 2270760 w 4213860"/>
                    <a:gd name="connsiteY61" fmla="*/ 2247900 h 3589020"/>
                    <a:gd name="connsiteX62" fmla="*/ 2156460 w 4213860"/>
                    <a:gd name="connsiteY62" fmla="*/ 2263140 h 3589020"/>
                    <a:gd name="connsiteX63" fmla="*/ 2118360 w 4213860"/>
                    <a:gd name="connsiteY63" fmla="*/ 2362200 h 3589020"/>
                    <a:gd name="connsiteX64" fmla="*/ 2179320 w 4213860"/>
                    <a:gd name="connsiteY64" fmla="*/ 2430780 h 3589020"/>
                    <a:gd name="connsiteX65" fmla="*/ 2217420 w 4213860"/>
                    <a:gd name="connsiteY65" fmla="*/ 2659380 h 3589020"/>
                    <a:gd name="connsiteX66" fmla="*/ 2202180 w 4213860"/>
                    <a:gd name="connsiteY66" fmla="*/ 2781300 h 3589020"/>
                    <a:gd name="connsiteX67" fmla="*/ 2026920 w 4213860"/>
                    <a:gd name="connsiteY67" fmla="*/ 2697480 h 3589020"/>
                    <a:gd name="connsiteX68" fmla="*/ 2019300 w 4213860"/>
                    <a:gd name="connsiteY68" fmla="*/ 2895600 h 3589020"/>
                    <a:gd name="connsiteX69" fmla="*/ 1950720 w 4213860"/>
                    <a:gd name="connsiteY69" fmla="*/ 2849880 h 3589020"/>
                    <a:gd name="connsiteX70" fmla="*/ 1882140 w 4213860"/>
                    <a:gd name="connsiteY70" fmla="*/ 2910840 h 3589020"/>
                    <a:gd name="connsiteX71" fmla="*/ 1775460 w 4213860"/>
                    <a:gd name="connsiteY71" fmla="*/ 2910840 h 3589020"/>
                    <a:gd name="connsiteX72" fmla="*/ 1722120 w 4213860"/>
                    <a:gd name="connsiteY72" fmla="*/ 3048000 h 3589020"/>
                    <a:gd name="connsiteX73" fmla="*/ 1623060 w 4213860"/>
                    <a:gd name="connsiteY73" fmla="*/ 3048000 h 3589020"/>
                    <a:gd name="connsiteX74" fmla="*/ 1501140 w 4213860"/>
                    <a:gd name="connsiteY74" fmla="*/ 2933700 h 3589020"/>
                    <a:gd name="connsiteX75" fmla="*/ 1417320 w 4213860"/>
                    <a:gd name="connsiteY75" fmla="*/ 3192780 h 3589020"/>
                    <a:gd name="connsiteX76" fmla="*/ 1394460 w 4213860"/>
                    <a:gd name="connsiteY76" fmla="*/ 3261360 h 3589020"/>
                    <a:gd name="connsiteX77" fmla="*/ 1356360 w 4213860"/>
                    <a:gd name="connsiteY77" fmla="*/ 3284220 h 3589020"/>
                    <a:gd name="connsiteX78" fmla="*/ 1325880 w 4213860"/>
                    <a:gd name="connsiteY78" fmla="*/ 3398520 h 3589020"/>
                    <a:gd name="connsiteX79" fmla="*/ 1272540 w 4213860"/>
                    <a:gd name="connsiteY79" fmla="*/ 3436620 h 3589020"/>
                    <a:gd name="connsiteX80" fmla="*/ 1219200 w 4213860"/>
                    <a:gd name="connsiteY80" fmla="*/ 3314700 h 3589020"/>
                    <a:gd name="connsiteX81" fmla="*/ 1104900 w 4213860"/>
                    <a:gd name="connsiteY81" fmla="*/ 3329940 h 3589020"/>
                    <a:gd name="connsiteX82" fmla="*/ 1089660 w 4213860"/>
                    <a:gd name="connsiteY82" fmla="*/ 3444240 h 3589020"/>
                    <a:gd name="connsiteX83" fmla="*/ 1021080 w 4213860"/>
                    <a:gd name="connsiteY83" fmla="*/ 3451860 h 3589020"/>
                    <a:gd name="connsiteX84" fmla="*/ 967740 w 4213860"/>
                    <a:gd name="connsiteY84" fmla="*/ 3573780 h 3589020"/>
                    <a:gd name="connsiteX85" fmla="*/ 891540 w 4213860"/>
                    <a:gd name="connsiteY85" fmla="*/ 3535680 h 3589020"/>
                    <a:gd name="connsiteX86" fmla="*/ 815340 w 4213860"/>
                    <a:gd name="connsiteY86" fmla="*/ 3558540 h 3589020"/>
                    <a:gd name="connsiteX87" fmla="*/ 762000 w 4213860"/>
                    <a:gd name="connsiteY87" fmla="*/ 3589020 h 3589020"/>
                    <a:gd name="connsiteX88" fmla="*/ 693420 w 4213860"/>
                    <a:gd name="connsiteY88" fmla="*/ 3550920 h 3589020"/>
                    <a:gd name="connsiteX89" fmla="*/ 510540 w 4213860"/>
                    <a:gd name="connsiteY89" fmla="*/ 3497580 h 3589020"/>
                    <a:gd name="connsiteX90" fmla="*/ 228600 w 4213860"/>
                    <a:gd name="connsiteY90" fmla="*/ 3459480 h 3589020"/>
                    <a:gd name="connsiteX91" fmla="*/ 213360 w 4213860"/>
                    <a:gd name="connsiteY91" fmla="*/ 3307080 h 3589020"/>
                    <a:gd name="connsiteX92" fmla="*/ 30480 w 4213860"/>
                    <a:gd name="connsiteY92" fmla="*/ 3147060 h 3589020"/>
                    <a:gd name="connsiteX93" fmla="*/ 45720 w 4213860"/>
                    <a:gd name="connsiteY93" fmla="*/ 3025140 h 3589020"/>
                    <a:gd name="connsiteX94" fmla="*/ 0 w 4213860"/>
                    <a:gd name="connsiteY94" fmla="*/ 2926080 h 3589020"/>
                    <a:gd name="connsiteX95" fmla="*/ 114300 w 4213860"/>
                    <a:gd name="connsiteY95" fmla="*/ 2781300 h 3589020"/>
                    <a:gd name="connsiteX96" fmla="*/ 144780 w 4213860"/>
                    <a:gd name="connsiteY96" fmla="*/ 2903220 h 3589020"/>
                    <a:gd name="connsiteX97" fmla="*/ 220980 w 4213860"/>
                    <a:gd name="connsiteY97" fmla="*/ 2872740 h 3589020"/>
                    <a:gd name="connsiteX98" fmla="*/ 220980 w 4213860"/>
                    <a:gd name="connsiteY98" fmla="*/ 2979420 h 3589020"/>
                    <a:gd name="connsiteX99" fmla="*/ 220980 w 4213860"/>
                    <a:gd name="connsiteY99" fmla="*/ 3009900 h 3589020"/>
                    <a:gd name="connsiteX100" fmla="*/ 404404 w 4213860"/>
                    <a:gd name="connsiteY100" fmla="*/ 3009900 h 3589020"/>
                    <a:gd name="connsiteX101" fmla="*/ 461010 w 4213860"/>
                    <a:gd name="connsiteY101" fmla="*/ 2960370 h 3589020"/>
                    <a:gd name="connsiteX102" fmla="*/ 518160 w 4213860"/>
                    <a:gd name="connsiteY102" fmla="*/ 2941320 h 3589020"/>
                    <a:gd name="connsiteX103" fmla="*/ 524510 w 4213860"/>
                    <a:gd name="connsiteY103" fmla="*/ 2896870 h 3589020"/>
                    <a:gd name="connsiteX104" fmla="*/ 645160 w 4213860"/>
                    <a:gd name="connsiteY104" fmla="*/ 2827020 h 3589020"/>
                    <a:gd name="connsiteX105" fmla="*/ 657860 w 4213860"/>
                    <a:gd name="connsiteY105" fmla="*/ 2896870 h 3589020"/>
                    <a:gd name="connsiteX106" fmla="*/ 588010 w 4213860"/>
                    <a:gd name="connsiteY106" fmla="*/ 2922270 h 3589020"/>
                    <a:gd name="connsiteX107" fmla="*/ 588010 w 4213860"/>
                    <a:gd name="connsiteY107" fmla="*/ 2973070 h 3589020"/>
                    <a:gd name="connsiteX108" fmla="*/ 542648 w 4213860"/>
                    <a:gd name="connsiteY108" fmla="*/ 3032390 h 3589020"/>
                    <a:gd name="connsiteX109" fmla="*/ 548640 w 4213860"/>
                    <a:gd name="connsiteY109" fmla="*/ 3040380 h 3589020"/>
                    <a:gd name="connsiteX110" fmla="*/ 632460 w 4213860"/>
                    <a:gd name="connsiteY110" fmla="*/ 3070860 h 3589020"/>
                    <a:gd name="connsiteX111" fmla="*/ 762000 w 4213860"/>
                    <a:gd name="connsiteY111" fmla="*/ 3040380 h 3589020"/>
                    <a:gd name="connsiteX112" fmla="*/ 891540 w 4213860"/>
                    <a:gd name="connsiteY112" fmla="*/ 3017520 h 3589020"/>
                    <a:gd name="connsiteX113" fmla="*/ 899160 w 4213860"/>
                    <a:gd name="connsiteY113" fmla="*/ 2926080 h 3589020"/>
                    <a:gd name="connsiteX114" fmla="*/ 853440 w 4213860"/>
                    <a:gd name="connsiteY114" fmla="*/ 2910840 h 3589020"/>
                    <a:gd name="connsiteX115" fmla="*/ 845820 w 4213860"/>
                    <a:gd name="connsiteY115" fmla="*/ 2872740 h 3589020"/>
                    <a:gd name="connsiteX116" fmla="*/ 762000 w 4213860"/>
                    <a:gd name="connsiteY116" fmla="*/ 2834640 h 3589020"/>
                    <a:gd name="connsiteX117" fmla="*/ 807720 w 4213860"/>
                    <a:gd name="connsiteY117" fmla="*/ 2766060 h 3589020"/>
                    <a:gd name="connsiteX118" fmla="*/ 899160 w 4213860"/>
                    <a:gd name="connsiteY118" fmla="*/ 2750820 h 3589020"/>
                    <a:gd name="connsiteX119" fmla="*/ 1143000 w 4213860"/>
                    <a:gd name="connsiteY119" fmla="*/ 2872740 h 3589020"/>
                    <a:gd name="connsiteX120" fmla="*/ 1104900 w 4213860"/>
                    <a:gd name="connsiteY120" fmla="*/ 2766060 h 3589020"/>
                    <a:gd name="connsiteX121" fmla="*/ 1120140 w 4213860"/>
                    <a:gd name="connsiteY121" fmla="*/ 2727960 h 3589020"/>
                    <a:gd name="connsiteX122" fmla="*/ 1211580 w 4213860"/>
                    <a:gd name="connsiteY122" fmla="*/ 2773680 h 3589020"/>
                    <a:gd name="connsiteX123" fmla="*/ 1226820 w 4213860"/>
                    <a:gd name="connsiteY123" fmla="*/ 2697480 h 3589020"/>
                    <a:gd name="connsiteX124" fmla="*/ 1173480 w 4213860"/>
                    <a:gd name="connsiteY124" fmla="*/ 2628900 h 3589020"/>
                    <a:gd name="connsiteX125" fmla="*/ 1143000 w 4213860"/>
                    <a:gd name="connsiteY125" fmla="*/ 2575560 h 3589020"/>
                    <a:gd name="connsiteX126" fmla="*/ 1120140 w 4213860"/>
                    <a:gd name="connsiteY126" fmla="*/ 2484120 h 3589020"/>
                    <a:gd name="connsiteX127" fmla="*/ 1219200 w 4213860"/>
                    <a:gd name="connsiteY127" fmla="*/ 2506980 h 3589020"/>
                    <a:gd name="connsiteX128" fmla="*/ 1287780 w 4213860"/>
                    <a:gd name="connsiteY128" fmla="*/ 2583180 h 3589020"/>
                    <a:gd name="connsiteX129" fmla="*/ 1394460 w 4213860"/>
                    <a:gd name="connsiteY129" fmla="*/ 2545080 h 3589020"/>
                    <a:gd name="connsiteX130" fmla="*/ 1478280 w 4213860"/>
                    <a:gd name="connsiteY130" fmla="*/ 2560320 h 3589020"/>
                    <a:gd name="connsiteX131" fmla="*/ 1569720 w 4213860"/>
                    <a:gd name="connsiteY131" fmla="*/ 2506980 h 3589020"/>
                    <a:gd name="connsiteX132" fmla="*/ 1615440 w 4213860"/>
                    <a:gd name="connsiteY132" fmla="*/ 2537460 h 3589020"/>
                    <a:gd name="connsiteX133" fmla="*/ 1630680 w 4213860"/>
                    <a:gd name="connsiteY133" fmla="*/ 2506980 h 3589020"/>
                    <a:gd name="connsiteX134" fmla="*/ 1623060 w 4213860"/>
                    <a:gd name="connsiteY134" fmla="*/ 2430780 h 3589020"/>
                    <a:gd name="connsiteX135" fmla="*/ 1584960 w 4213860"/>
                    <a:gd name="connsiteY135" fmla="*/ 2354580 h 3589020"/>
                    <a:gd name="connsiteX136" fmla="*/ 1600200 w 4213860"/>
                    <a:gd name="connsiteY136" fmla="*/ 2263140 h 3589020"/>
                    <a:gd name="connsiteX137" fmla="*/ 1569720 w 4213860"/>
                    <a:gd name="connsiteY137" fmla="*/ 2148840 h 3589020"/>
                    <a:gd name="connsiteX138" fmla="*/ 1623060 w 4213860"/>
                    <a:gd name="connsiteY138" fmla="*/ 2110740 h 3589020"/>
                    <a:gd name="connsiteX139" fmla="*/ 1744980 w 4213860"/>
                    <a:gd name="connsiteY139" fmla="*/ 2019300 h 3589020"/>
                    <a:gd name="connsiteX140" fmla="*/ 1798320 w 4213860"/>
                    <a:gd name="connsiteY140" fmla="*/ 2133600 h 3589020"/>
                    <a:gd name="connsiteX141" fmla="*/ 1805940 w 4213860"/>
                    <a:gd name="connsiteY141" fmla="*/ 2270760 h 3589020"/>
                    <a:gd name="connsiteX142" fmla="*/ 1783080 w 4213860"/>
                    <a:gd name="connsiteY142" fmla="*/ 2339340 h 3589020"/>
                    <a:gd name="connsiteX143" fmla="*/ 1805940 w 4213860"/>
                    <a:gd name="connsiteY143" fmla="*/ 2385060 h 3589020"/>
                    <a:gd name="connsiteX144" fmla="*/ 1859280 w 4213860"/>
                    <a:gd name="connsiteY144" fmla="*/ 2430780 h 3589020"/>
                    <a:gd name="connsiteX145" fmla="*/ 1920240 w 4213860"/>
                    <a:gd name="connsiteY145" fmla="*/ 2407920 h 3589020"/>
                    <a:gd name="connsiteX146" fmla="*/ 1958340 w 4213860"/>
                    <a:gd name="connsiteY146" fmla="*/ 2263140 h 3589020"/>
                    <a:gd name="connsiteX147" fmla="*/ 1973580 w 4213860"/>
                    <a:gd name="connsiteY147" fmla="*/ 2194560 h 3589020"/>
                    <a:gd name="connsiteX148" fmla="*/ 1988820 w 4213860"/>
                    <a:gd name="connsiteY148" fmla="*/ 2087880 h 3589020"/>
                    <a:gd name="connsiteX149" fmla="*/ 2004060 w 4213860"/>
                    <a:gd name="connsiteY149" fmla="*/ 1981200 h 3589020"/>
                    <a:gd name="connsiteX150" fmla="*/ 1905000 w 4213860"/>
                    <a:gd name="connsiteY150" fmla="*/ 1821180 h 3589020"/>
                    <a:gd name="connsiteX151" fmla="*/ 1676400 w 4213860"/>
                    <a:gd name="connsiteY151" fmla="*/ 1554480 h 3589020"/>
                    <a:gd name="connsiteX152" fmla="*/ 1691640 w 4213860"/>
                    <a:gd name="connsiteY152" fmla="*/ 1371600 h 3589020"/>
                    <a:gd name="connsiteX153" fmla="*/ 1569720 w 4213860"/>
                    <a:gd name="connsiteY153" fmla="*/ 1234440 h 3589020"/>
                    <a:gd name="connsiteX154" fmla="*/ 1562100 w 4213860"/>
                    <a:gd name="connsiteY154" fmla="*/ 1120140 h 3589020"/>
                    <a:gd name="connsiteX155" fmla="*/ 1744980 w 4213860"/>
                    <a:gd name="connsiteY155" fmla="*/ 1005840 h 3589020"/>
                    <a:gd name="connsiteX156" fmla="*/ 1798320 w 4213860"/>
                    <a:gd name="connsiteY156" fmla="*/ 723900 h 3589020"/>
                    <a:gd name="connsiteX157" fmla="*/ 1828800 w 4213860"/>
                    <a:gd name="connsiteY157" fmla="*/ 662940 h 3589020"/>
                    <a:gd name="connsiteX158" fmla="*/ 1996440 w 4213860"/>
                    <a:gd name="connsiteY158" fmla="*/ 548640 h 3589020"/>
                    <a:gd name="connsiteX159" fmla="*/ 1988820 w 4213860"/>
                    <a:gd name="connsiteY159" fmla="*/ 487680 h 3589020"/>
                    <a:gd name="connsiteX160" fmla="*/ 2110740 w 4213860"/>
                    <a:gd name="connsiteY160" fmla="*/ 281940 h 3589020"/>
                    <a:gd name="connsiteX161" fmla="*/ 2065020 w 4213860"/>
                    <a:gd name="connsiteY161" fmla="*/ 182880 h 3589020"/>
                    <a:gd name="connsiteX162" fmla="*/ 2263140 w 4213860"/>
                    <a:gd name="connsiteY162" fmla="*/ 152400 h 3589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</a:cxnLst>
                  <a:rect l="l" t="t" r="r" b="b"/>
                  <a:pathLst>
                    <a:path w="4213860" h="3589020">
                      <a:moveTo>
                        <a:pt x="2461260" y="0"/>
                      </a:moveTo>
                      <a:lnTo>
                        <a:pt x="2464990" y="236"/>
                      </a:lnTo>
                      <a:lnTo>
                        <a:pt x="2537460" y="99060"/>
                      </a:lnTo>
                      <a:lnTo>
                        <a:pt x="2590800" y="144780"/>
                      </a:lnTo>
                      <a:lnTo>
                        <a:pt x="2682240" y="236220"/>
                      </a:lnTo>
                      <a:lnTo>
                        <a:pt x="2720340" y="358140"/>
                      </a:lnTo>
                      <a:lnTo>
                        <a:pt x="2735580" y="426720"/>
                      </a:lnTo>
                      <a:lnTo>
                        <a:pt x="2758440" y="495300"/>
                      </a:lnTo>
                      <a:lnTo>
                        <a:pt x="2926080" y="464820"/>
                      </a:lnTo>
                      <a:lnTo>
                        <a:pt x="2964180" y="533400"/>
                      </a:lnTo>
                      <a:lnTo>
                        <a:pt x="3078480" y="609600"/>
                      </a:lnTo>
                      <a:lnTo>
                        <a:pt x="3154680" y="525780"/>
                      </a:lnTo>
                      <a:lnTo>
                        <a:pt x="3208020" y="556260"/>
                      </a:lnTo>
                      <a:lnTo>
                        <a:pt x="3291840" y="579120"/>
                      </a:lnTo>
                      <a:lnTo>
                        <a:pt x="3322320" y="533400"/>
                      </a:lnTo>
                      <a:lnTo>
                        <a:pt x="3390900" y="533400"/>
                      </a:lnTo>
                      <a:lnTo>
                        <a:pt x="3520440" y="647700"/>
                      </a:lnTo>
                      <a:lnTo>
                        <a:pt x="3573780" y="723900"/>
                      </a:lnTo>
                      <a:lnTo>
                        <a:pt x="3649980" y="746760"/>
                      </a:lnTo>
                      <a:lnTo>
                        <a:pt x="3703320" y="861060"/>
                      </a:lnTo>
                      <a:lnTo>
                        <a:pt x="3840480" y="830580"/>
                      </a:lnTo>
                      <a:lnTo>
                        <a:pt x="3878580" y="807720"/>
                      </a:lnTo>
                      <a:lnTo>
                        <a:pt x="3992880" y="792480"/>
                      </a:lnTo>
                      <a:lnTo>
                        <a:pt x="3978606" y="794384"/>
                      </a:lnTo>
                      <a:lnTo>
                        <a:pt x="4023360" y="864870"/>
                      </a:lnTo>
                      <a:lnTo>
                        <a:pt x="3937636" y="902970"/>
                      </a:lnTo>
                      <a:lnTo>
                        <a:pt x="3899536" y="1141096"/>
                      </a:lnTo>
                      <a:lnTo>
                        <a:pt x="3994784" y="1131570"/>
                      </a:lnTo>
                      <a:lnTo>
                        <a:pt x="3994784" y="1207770"/>
                      </a:lnTo>
                      <a:lnTo>
                        <a:pt x="3947160" y="1255396"/>
                      </a:lnTo>
                      <a:lnTo>
                        <a:pt x="4051936" y="1283970"/>
                      </a:lnTo>
                      <a:lnTo>
                        <a:pt x="4090036" y="1331596"/>
                      </a:lnTo>
                      <a:lnTo>
                        <a:pt x="4042410" y="1379220"/>
                      </a:lnTo>
                      <a:lnTo>
                        <a:pt x="4147184" y="1436370"/>
                      </a:lnTo>
                      <a:lnTo>
                        <a:pt x="4213860" y="1541144"/>
                      </a:lnTo>
                      <a:lnTo>
                        <a:pt x="4213860" y="1693544"/>
                      </a:lnTo>
                      <a:lnTo>
                        <a:pt x="4128136" y="1712596"/>
                      </a:lnTo>
                      <a:lnTo>
                        <a:pt x="4128136" y="1874520"/>
                      </a:lnTo>
                      <a:lnTo>
                        <a:pt x="4090036" y="1884044"/>
                      </a:lnTo>
                      <a:lnTo>
                        <a:pt x="4042410" y="1836420"/>
                      </a:lnTo>
                      <a:lnTo>
                        <a:pt x="3994784" y="1836420"/>
                      </a:lnTo>
                      <a:lnTo>
                        <a:pt x="3928110" y="1884044"/>
                      </a:lnTo>
                      <a:lnTo>
                        <a:pt x="3832860" y="1893570"/>
                      </a:lnTo>
                      <a:lnTo>
                        <a:pt x="3804284" y="1912620"/>
                      </a:lnTo>
                      <a:lnTo>
                        <a:pt x="3689984" y="1931670"/>
                      </a:lnTo>
                      <a:lnTo>
                        <a:pt x="3661410" y="1884044"/>
                      </a:lnTo>
                      <a:lnTo>
                        <a:pt x="3556636" y="1922144"/>
                      </a:lnTo>
                      <a:lnTo>
                        <a:pt x="3528060" y="1893570"/>
                      </a:lnTo>
                      <a:lnTo>
                        <a:pt x="3470910" y="1950720"/>
                      </a:lnTo>
                      <a:lnTo>
                        <a:pt x="3280410" y="1931670"/>
                      </a:lnTo>
                      <a:lnTo>
                        <a:pt x="3232784" y="2065020"/>
                      </a:lnTo>
                      <a:lnTo>
                        <a:pt x="3166110" y="1988820"/>
                      </a:lnTo>
                      <a:lnTo>
                        <a:pt x="3051810" y="1979296"/>
                      </a:lnTo>
                      <a:lnTo>
                        <a:pt x="2832736" y="1893570"/>
                      </a:lnTo>
                      <a:lnTo>
                        <a:pt x="2699384" y="1960244"/>
                      </a:lnTo>
                      <a:lnTo>
                        <a:pt x="2689860" y="2045970"/>
                      </a:lnTo>
                      <a:lnTo>
                        <a:pt x="2670810" y="2169796"/>
                      </a:lnTo>
                      <a:lnTo>
                        <a:pt x="2575560" y="2303144"/>
                      </a:lnTo>
                      <a:lnTo>
                        <a:pt x="2561962" y="2391538"/>
                      </a:lnTo>
                      <a:lnTo>
                        <a:pt x="2491740" y="2354580"/>
                      </a:lnTo>
                      <a:lnTo>
                        <a:pt x="2308860" y="2324100"/>
                      </a:lnTo>
                      <a:lnTo>
                        <a:pt x="2270760" y="2247900"/>
                      </a:lnTo>
                      <a:lnTo>
                        <a:pt x="2156460" y="2263140"/>
                      </a:lnTo>
                      <a:lnTo>
                        <a:pt x="2118360" y="2362200"/>
                      </a:lnTo>
                      <a:lnTo>
                        <a:pt x="2179320" y="2430780"/>
                      </a:lnTo>
                      <a:lnTo>
                        <a:pt x="2217420" y="2659380"/>
                      </a:lnTo>
                      <a:lnTo>
                        <a:pt x="2202180" y="2781300"/>
                      </a:lnTo>
                      <a:lnTo>
                        <a:pt x="2026920" y="2697480"/>
                      </a:lnTo>
                      <a:lnTo>
                        <a:pt x="2019300" y="2895600"/>
                      </a:lnTo>
                      <a:lnTo>
                        <a:pt x="1950720" y="2849880"/>
                      </a:lnTo>
                      <a:lnTo>
                        <a:pt x="1882140" y="2910840"/>
                      </a:lnTo>
                      <a:lnTo>
                        <a:pt x="1775460" y="2910840"/>
                      </a:lnTo>
                      <a:lnTo>
                        <a:pt x="1722120" y="3048000"/>
                      </a:lnTo>
                      <a:lnTo>
                        <a:pt x="1623060" y="3048000"/>
                      </a:lnTo>
                      <a:lnTo>
                        <a:pt x="1501140" y="2933700"/>
                      </a:lnTo>
                      <a:lnTo>
                        <a:pt x="1417320" y="3192780"/>
                      </a:lnTo>
                      <a:lnTo>
                        <a:pt x="1394460" y="3261360"/>
                      </a:lnTo>
                      <a:lnTo>
                        <a:pt x="1356360" y="3284220"/>
                      </a:lnTo>
                      <a:lnTo>
                        <a:pt x="1325880" y="3398520"/>
                      </a:lnTo>
                      <a:lnTo>
                        <a:pt x="1272540" y="3436620"/>
                      </a:lnTo>
                      <a:lnTo>
                        <a:pt x="1219200" y="3314700"/>
                      </a:lnTo>
                      <a:lnTo>
                        <a:pt x="1104900" y="3329940"/>
                      </a:lnTo>
                      <a:lnTo>
                        <a:pt x="1089660" y="3444240"/>
                      </a:lnTo>
                      <a:lnTo>
                        <a:pt x="1021080" y="3451860"/>
                      </a:lnTo>
                      <a:lnTo>
                        <a:pt x="967740" y="3573780"/>
                      </a:lnTo>
                      <a:lnTo>
                        <a:pt x="891540" y="3535680"/>
                      </a:lnTo>
                      <a:lnTo>
                        <a:pt x="815340" y="3558540"/>
                      </a:lnTo>
                      <a:lnTo>
                        <a:pt x="762000" y="3589020"/>
                      </a:lnTo>
                      <a:lnTo>
                        <a:pt x="693420" y="3550920"/>
                      </a:lnTo>
                      <a:lnTo>
                        <a:pt x="510540" y="3497580"/>
                      </a:lnTo>
                      <a:lnTo>
                        <a:pt x="228600" y="3459480"/>
                      </a:lnTo>
                      <a:lnTo>
                        <a:pt x="213360" y="3307080"/>
                      </a:lnTo>
                      <a:lnTo>
                        <a:pt x="30480" y="3147060"/>
                      </a:lnTo>
                      <a:lnTo>
                        <a:pt x="45720" y="3025140"/>
                      </a:lnTo>
                      <a:lnTo>
                        <a:pt x="0" y="2926080"/>
                      </a:lnTo>
                      <a:lnTo>
                        <a:pt x="114300" y="2781300"/>
                      </a:lnTo>
                      <a:lnTo>
                        <a:pt x="144780" y="2903220"/>
                      </a:lnTo>
                      <a:lnTo>
                        <a:pt x="220980" y="2872740"/>
                      </a:lnTo>
                      <a:lnTo>
                        <a:pt x="220980" y="2979420"/>
                      </a:lnTo>
                      <a:lnTo>
                        <a:pt x="220980" y="3009900"/>
                      </a:lnTo>
                      <a:lnTo>
                        <a:pt x="404404" y="3009900"/>
                      </a:lnTo>
                      <a:lnTo>
                        <a:pt x="461010" y="2960370"/>
                      </a:lnTo>
                      <a:lnTo>
                        <a:pt x="518160" y="2941320"/>
                      </a:lnTo>
                      <a:lnTo>
                        <a:pt x="524510" y="2896870"/>
                      </a:lnTo>
                      <a:lnTo>
                        <a:pt x="645160" y="2827020"/>
                      </a:lnTo>
                      <a:lnTo>
                        <a:pt x="657860" y="2896870"/>
                      </a:lnTo>
                      <a:lnTo>
                        <a:pt x="588010" y="2922270"/>
                      </a:lnTo>
                      <a:lnTo>
                        <a:pt x="588010" y="2973070"/>
                      </a:lnTo>
                      <a:lnTo>
                        <a:pt x="542648" y="3032390"/>
                      </a:lnTo>
                      <a:lnTo>
                        <a:pt x="548640" y="3040380"/>
                      </a:lnTo>
                      <a:lnTo>
                        <a:pt x="632460" y="3070860"/>
                      </a:lnTo>
                      <a:lnTo>
                        <a:pt x="762000" y="3040380"/>
                      </a:lnTo>
                      <a:lnTo>
                        <a:pt x="891540" y="3017520"/>
                      </a:lnTo>
                      <a:lnTo>
                        <a:pt x="899160" y="2926080"/>
                      </a:lnTo>
                      <a:lnTo>
                        <a:pt x="853440" y="2910840"/>
                      </a:lnTo>
                      <a:lnTo>
                        <a:pt x="845820" y="2872740"/>
                      </a:lnTo>
                      <a:lnTo>
                        <a:pt x="762000" y="2834640"/>
                      </a:lnTo>
                      <a:lnTo>
                        <a:pt x="807720" y="2766060"/>
                      </a:lnTo>
                      <a:lnTo>
                        <a:pt x="899160" y="2750820"/>
                      </a:lnTo>
                      <a:lnTo>
                        <a:pt x="1143000" y="2872740"/>
                      </a:lnTo>
                      <a:lnTo>
                        <a:pt x="1104900" y="2766060"/>
                      </a:lnTo>
                      <a:lnTo>
                        <a:pt x="1120140" y="2727960"/>
                      </a:lnTo>
                      <a:lnTo>
                        <a:pt x="1211580" y="2773680"/>
                      </a:lnTo>
                      <a:lnTo>
                        <a:pt x="1226820" y="2697480"/>
                      </a:lnTo>
                      <a:lnTo>
                        <a:pt x="1173480" y="2628900"/>
                      </a:lnTo>
                      <a:lnTo>
                        <a:pt x="1143000" y="2575560"/>
                      </a:lnTo>
                      <a:lnTo>
                        <a:pt x="1120140" y="2484120"/>
                      </a:lnTo>
                      <a:lnTo>
                        <a:pt x="1219200" y="2506980"/>
                      </a:lnTo>
                      <a:lnTo>
                        <a:pt x="1287780" y="2583180"/>
                      </a:lnTo>
                      <a:lnTo>
                        <a:pt x="1394460" y="2545080"/>
                      </a:lnTo>
                      <a:lnTo>
                        <a:pt x="1478280" y="2560320"/>
                      </a:lnTo>
                      <a:lnTo>
                        <a:pt x="1569720" y="2506980"/>
                      </a:lnTo>
                      <a:lnTo>
                        <a:pt x="1615440" y="2537460"/>
                      </a:lnTo>
                      <a:lnTo>
                        <a:pt x="1630680" y="2506980"/>
                      </a:lnTo>
                      <a:lnTo>
                        <a:pt x="1623060" y="2430780"/>
                      </a:lnTo>
                      <a:lnTo>
                        <a:pt x="1584960" y="2354580"/>
                      </a:lnTo>
                      <a:lnTo>
                        <a:pt x="1600200" y="2263140"/>
                      </a:lnTo>
                      <a:lnTo>
                        <a:pt x="1569720" y="2148840"/>
                      </a:lnTo>
                      <a:lnTo>
                        <a:pt x="1623060" y="2110740"/>
                      </a:lnTo>
                      <a:lnTo>
                        <a:pt x="1744980" y="2019300"/>
                      </a:lnTo>
                      <a:lnTo>
                        <a:pt x="1798320" y="2133600"/>
                      </a:lnTo>
                      <a:lnTo>
                        <a:pt x="1805940" y="2270760"/>
                      </a:lnTo>
                      <a:lnTo>
                        <a:pt x="1783080" y="2339340"/>
                      </a:lnTo>
                      <a:lnTo>
                        <a:pt x="1805940" y="2385060"/>
                      </a:lnTo>
                      <a:lnTo>
                        <a:pt x="1859280" y="2430780"/>
                      </a:lnTo>
                      <a:lnTo>
                        <a:pt x="1920240" y="2407920"/>
                      </a:lnTo>
                      <a:lnTo>
                        <a:pt x="1958340" y="2263140"/>
                      </a:lnTo>
                      <a:lnTo>
                        <a:pt x="1973580" y="2194560"/>
                      </a:lnTo>
                      <a:lnTo>
                        <a:pt x="1988820" y="2087880"/>
                      </a:lnTo>
                      <a:lnTo>
                        <a:pt x="2004060" y="1981200"/>
                      </a:lnTo>
                      <a:lnTo>
                        <a:pt x="1905000" y="1821180"/>
                      </a:lnTo>
                      <a:lnTo>
                        <a:pt x="1676400" y="1554480"/>
                      </a:lnTo>
                      <a:lnTo>
                        <a:pt x="1691640" y="1371600"/>
                      </a:lnTo>
                      <a:lnTo>
                        <a:pt x="1569720" y="1234440"/>
                      </a:lnTo>
                      <a:lnTo>
                        <a:pt x="1562100" y="1120140"/>
                      </a:lnTo>
                      <a:lnTo>
                        <a:pt x="1744980" y="1005840"/>
                      </a:lnTo>
                      <a:lnTo>
                        <a:pt x="1798320" y="723900"/>
                      </a:lnTo>
                      <a:lnTo>
                        <a:pt x="1828800" y="662940"/>
                      </a:lnTo>
                      <a:lnTo>
                        <a:pt x="1996440" y="548640"/>
                      </a:lnTo>
                      <a:lnTo>
                        <a:pt x="1988820" y="487680"/>
                      </a:lnTo>
                      <a:lnTo>
                        <a:pt x="2110740" y="281940"/>
                      </a:lnTo>
                      <a:lnTo>
                        <a:pt x="2065020" y="182880"/>
                      </a:lnTo>
                      <a:lnTo>
                        <a:pt x="2263140" y="15240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9A8F4B6C-708A-761F-7AC8-D15695CA4682}"/>
                    </a:ext>
                  </a:extLst>
                </p:cNvPr>
                <p:cNvSpPr/>
                <p:nvPr/>
              </p:nvSpPr>
              <p:spPr>
                <a:xfrm>
                  <a:off x="2197442" y="1478481"/>
                  <a:ext cx="563245" cy="923138"/>
                </a:xfrm>
                <a:custGeom>
                  <a:avLst/>
                  <a:gdLst>
                    <a:gd name="connsiteX0" fmla="*/ 1300394 w 2104246"/>
                    <a:gd name="connsiteY0" fmla="*/ 19790 h 3448790"/>
                    <a:gd name="connsiteX1" fmla="*/ 1338494 w 2104246"/>
                    <a:gd name="connsiteY1" fmla="*/ 95990 h 3448790"/>
                    <a:gd name="connsiteX2" fmla="*/ 1521374 w 2104246"/>
                    <a:gd name="connsiteY2" fmla="*/ 126470 h 3448790"/>
                    <a:gd name="connsiteX3" fmla="*/ 1591594 w 2104246"/>
                    <a:gd name="connsiteY3" fmla="*/ 163428 h 3448790"/>
                    <a:gd name="connsiteX4" fmla="*/ 1586142 w 2104246"/>
                    <a:gd name="connsiteY4" fmla="*/ 198860 h 3448790"/>
                    <a:gd name="connsiteX5" fmla="*/ 1586142 w 2104246"/>
                    <a:gd name="connsiteY5" fmla="*/ 303634 h 3448790"/>
                    <a:gd name="connsiteX6" fmla="*/ 1671870 w 2104246"/>
                    <a:gd name="connsiteY6" fmla="*/ 322686 h 3448790"/>
                    <a:gd name="connsiteX7" fmla="*/ 1681394 w 2104246"/>
                    <a:gd name="connsiteY7" fmla="*/ 408410 h 3448790"/>
                    <a:gd name="connsiteX8" fmla="*/ 1671870 w 2104246"/>
                    <a:gd name="connsiteY8" fmla="*/ 570334 h 3448790"/>
                    <a:gd name="connsiteX9" fmla="*/ 1786170 w 2104246"/>
                    <a:gd name="connsiteY9" fmla="*/ 589386 h 3448790"/>
                    <a:gd name="connsiteX10" fmla="*/ 1824270 w 2104246"/>
                    <a:gd name="connsiteY10" fmla="*/ 570334 h 3448790"/>
                    <a:gd name="connsiteX11" fmla="*/ 1948094 w 2104246"/>
                    <a:gd name="connsiteY11" fmla="*/ 732260 h 3448790"/>
                    <a:gd name="connsiteX12" fmla="*/ 1919518 w 2104246"/>
                    <a:gd name="connsiteY12" fmla="*/ 856086 h 3448790"/>
                    <a:gd name="connsiteX13" fmla="*/ 1967142 w 2104246"/>
                    <a:gd name="connsiteY13" fmla="*/ 979910 h 3448790"/>
                    <a:gd name="connsiteX14" fmla="*/ 1976670 w 2104246"/>
                    <a:gd name="connsiteY14" fmla="*/ 1065634 h 3448790"/>
                    <a:gd name="connsiteX15" fmla="*/ 2090970 w 2104246"/>
                    <a:gd name="connsiteY15" fmla="*/ 1227560 h 3448790"/>
                    <a:gd name="connsiteX16" fmla="*/ 1986194 w 2104246"/>
                    <a:gd name="connsiteY16" fmla="*/ 1294234 h 3448790"/>
                    <a:gd name="connsiteX17" fmla="*/ 1976670 w 2104246"/>
                    <a:gd name="connsiteY17" fmla="*/ 1370434 h 3448790"/>
                    <a:gd name="connsiteX18" fmla="*/ 1929042 w 2104246"/>
                    <a:gd name="connsiteY18" fmla="*/ 1560934 h 3448790"/>
                    <a:gd name="connsiteX19" fmla="*/ 1919518 w 2104246"/>
                    <a:gd name="connsiteY19" fmla="*/ 1646660 h 3448790"/>
                    <a:gd name="connsiteX20" fmla="*/ 1890942 w 2104246"/>
                    <a:gd name="connsiteY20" fmla="*/ 1703810 h 3448790"/>
                    <a:gd name="connsiteX21" fmla="*/ 1890942 w 2104246"/>
                    <a:gd name="connsiteY21" fmla="*/ 1751434 h 3448790"/>
                    <a:gd name="connsiteX22" fmla="*/ 1976670 w 2104246"/>
                    <a:gd name="connsiteY22" fmla="*/ 1837160 h 3448790"/>
                    <a:gd name="connsiteX23" fmla="*/ 1983108 w 2104246"/>
                    <a:gd name="connsiteY23" fmla="*/ 1834234 h 3448790"/>
                    <a:gd name="connsiteX24" fmla="*/ 1974706 w 2104246"/>
                    <a:gd name="connsiteY24" fmla="*/ 1947650 h 3448790"/>
                    <a:gd name="connsiteX25" fmla="*/ 2104246 w 2104246"/>
                    <a:gd name="connsiteY25" fmla="*/ 2039090 h 3448790"/>
                    <a:gd name="connsiteX26" fmla="*/ 2058526 w 2104246"/>
                    <a:gd name="connsiteY26" fmla="*/ 2176250 h 3448790"/>
                    <a:gd name="connsiteX27" fmla="*/ 2073766 w 2104246"/>
                    <a:gd name="connsiteY27" fmla="*/ 2374370 h 3448790"/>
                    <a:gd name="connsiteX28" fmla="*/ 1997566 w 2104246"/>
                    <a:gd name="connsiteY28" fmla="*/ 2465810 h 3448790"/>
                    <a:gd name="connsiteX29" fmla="*/ 1982326 w 2104246"/>
                    <a:gd name="connsiteY29" fmla="*/ 2671550 h 3448790"/>
                    <a:gd name="connsiteX30" fmla="*/ 1928986 w 2104246"/>
                    <a:gd name="connsiteY30" fmla="*/ 2808710 h 3448790"/>
                    <a:gd name="connsiteX31" fmla="*/ 1852786 w 2104246"/>
                    <a:gd name="connsiteY31" fmla="*/ 2862050 h 3448790"/>
                    <a:gd name="connsiteX32" fmla="*/ 1791826 w 2104246"/>
                    <a:gd name="connsiteY32" fmla="*/ 3029690 h 3448790"/>
                    <a:gd name="connsiteX33" fmla="*/ 1547986 w 2104246"/>
                    <a:gd name="connsiteY33" fmla="*/ 3143990 h 3448790"/>
                    <a:gd name="connsiteX34" fmla="*/ 1410826 w 2104246"/>
                    <a:gd name="connsiteY34" fmla="*/ 3143990 h 3448790"/>
                    <a:gd name="connsiteX35" fmla="*/ 1182226 w 2104246"/>
                    <a:gd name="connsiteY35" fmla="*/ 3052550 h 3448790"/>
                    <a:gd name="connsiteX36" fmla="*/ 1098406 w 2104246"/>
                    <a:gd name="connsiteY36" fmla="*/ 3060170 h 3448790"/>
                    <a:gd name="connsiteX37" fmla="*/ 1037446 w 2104246"/>
                    <a:gd name="connsiteY37" fmla="*/ 3044930 h 3448790"/>
                    <a:gd name="connsiteX38" fmla="*/ 976486 w 2104246"/>
                    <a:gd name="connsiteY38" fmla="*/ 3098270 h 3448790"/>
                    <a:gd name="connsiteX39" fmla="*/ 1090786 w 2104246"/>
                    <a:gd name="connsiteY39" fmla="*/ 3151610 h 3448790"/>
                    <a:gd name="connsiteX40" fmla="*/ 1029826 w 2104246"/>
                    <a:gd name="connsiteY40" fmla="*/ 3258290 h 3448790"/>
                    <a:gd name="connsiteX41" fmla="*/ 976486 w 2104246"/>
                    <a:gd name="connsiteY41" fmla="*/ 3265910 h 3448790"/>
                    <a:gd name="connsiteX42" fmla="*/ 1006966 w 2104246"/>
                    <a:gd name="connsiteY42" fmla="*/ 3349730 h 3448790"/>
                    <a:gd name="connsiteX43" fmla="*/ 968866 w 2104246"/>
                    <a:gd name="connsiteY43" fmla="*/ 3372590 h 3448790"/>
                    <a:gd name="connsiteX44" fmla="*/ 785986 w 2104246"/>
                    <a:gd name="connsiteY44" fmla="*/ 3448790 h 3448790"/>
                    <a:gd name="connsiteX45" fmla="*/ 747886 w 2104246"/>
                    <a:gd name="connsiteY45" fmla="*/ 3364970 h 3448790"/>
                    <a:gd name="connsiteX46" fmla="*/ 778366 w 2104246"/>
                    <a:gd name="connsiteY46" fmla="*/ 3319250 h 3448790"/>
                    <a:gd name="connsiteX47" fmla="*/ 732646 w 2104246"/>
                    <a:gd name="connsiteY47" fmla="*/ 3288770 h 3448790"/>
                    <a:gd name="connsiteX48" fmla="*/ 732646 w 2104246"/>
                    <a:gd name="connsiteY48" fmla="*/ 3243050 h 3448790"/>
                    <a:gd name="connsiteX49" fmla="*/ 625966 w 2104246"/>
                    <a:gd name="connsiteY49" fmla="*/ 3204950 h 3448790"/>
                    <a:gd name="connsiteX50" fmla="*/ 526906 w 2104246"/>
                    <a:gd name="connsiteY50" fmla="*/ 3166850 h 3448790"/>
                    <a:gd name="connsiteX51" fmla="*/ 519286 w 2104246"/>
                    <a:gd name="connsiteY51" fmla="*/ 3067790 h 3448790"/>
                    <a:gd name="connsiteX52" fmla="*/ 397366 w 2104246"/>
                    <a:gd name="connsiteY52" fmla="*/ 3113510 h 3448790"/>
                    <a:gd name="connsiteX53" fmla="*/ 305926 w 2104246"/>
                    <a:gd name="connsiteY53" fmla="*/ 3044930 h 3448790"/>
                    <a:gd name="connsiteX54" fmla="*/ 344026 w 2104246"/>
                    <a:gd name="connsiteY54" fmla="*/ 2839190 h 3448790"/>
                    <a:gd name="connsiteX55" fmla="*/ 283066 w 2104246"/>
                    <a:gd name="connsiteY55" fmla="*/ 2770610 h 3448790"/>
                    <a:gd name="connsiteX56" fmla="*/ 252586 w 2104246"/>
                    <a:gd name="connsiteY56" fmla="*/ 2702030 h 3448790"/>
                    <a:gd name="connsiteX57" fmla="*/ 199246 w 2104246"/>
                    <a:gd name="connsiteY57" fmla="*/ 2679170 h 3448790"/>
                    <a:gd name="connsiteX58" fmla="*/ 229726 w 2104246"/>
                    <a:gd name="connsiteY58" fmla="*/ 2610590 h 3448790"/>
                    <a:gd name="connsiteX59" fmla="*/ 161146 w 2104246"/>
                    <a:gd name="connsiteY59" fmla="*/ 2473430 h 3448790"/>
                    <a:gd name="connsiteX60" fmla="*/ 214486 w 2104246"/>
                    <a:gd name="connsiteY60" fmla="*/ 2427710 h 3448790"/>
                    <a:gd name="connsiteX61" fmla="*/ 283066 w 2104246"/>
                    <a:gd name="connsiteY61" fmla="*/ 2084810 h 3448790"/>
                    <a:gd name="connsiteX62" fmla="*/ 184006 w 2104246"/>
                    <a:gd name="connsiteY62" fmla="*/ 1840970 h 3448790"/>
                    <a:gd name="connsiteX63" fmla="*/ 298306 w 2104246"/>
                    <a:gd name="connsiteY63" fmla="*/ 1604750 h 3448790"/>
                    <a:gd name="connsiteX64" fmla="*/ 184006 w 2104246"/>
                    <a:gd name="connsiteY64" fmla="*/ 1612370 h 3448790"/>
                    <a:gd name="connsiteX65" fmla="*/ 145906 w 2104246"/>
                    <a:gd name="connsiteY65" fmla="*/ 1505690 h 3448790"/>
                    <a:gd name="connsiteX66" fmla="*/ 1126 w 2104246"/>
                    <a:gd name="connsiteY66" fmla="*/ 1345670 h 3448790"/>
                    <a:gd name="connsiteX67" fmla="*/ 0 w 2104246"/>
                    <a:gd name="connsiteY67" fmla="*/ 1339666 h 3448790"/>
                    <a:gd name="connsiteX68" fmla="*/ 50714 w 2104246"/>
                    <a:gd name="connsiteY68" fmla="*/ 1223750 h 3448790"/>
                    <a:gd name="connsiteX69" fmla="*/ 119294 w 2104246"/>
                    <a:gd name="connsiteY69" fmla="*/ 1216130 h 3448790"/>
                    <a:gd name="connsiteX70" fmla="*/ 134534 w 2104246"/>
                    <a:gd name="connsiteY70" fmla="*/ 1101830 h 3448790"/>
                    <a:gd name="connsiteX71" fmla="*/ 248834 w 2104246"/>
                    <a:gd name="connsiteY71" fmla="*/ 1086590 h 3448790"/>
                    <a:gd name="connsiteX72" fmla="*/ 302174 w 2104246"/>
                    <a:gd name="connsiteY72" fmla="*/ 1208510 h 3448790"/>
                    <a:gd name="connsiteX73" fmla="*/ 355514 w 2104246"/>
                    <a:gd name="connsiteY73" fmla="*/ 1170410 h 3448790"/>
                    <a:gd name="connsiteX74" fmla="*/ 385994 w 2104246"/>
                    <a:gd name="connsiteY74" fmla="*/ 1056110 h 3448790"/>
                    <a:gd name="connsiteX75" fmla="*/ 424094 w 2104246"/>
                    <a:gd name="connsiteY75" fmla="*/ 1033250 h 3448790"/>
                    <a:gd name="connsiteX76" fmla="*/ 446954 w 2104246"/>
                    <a:gd name="connsiteY76" fmla="*/ 964670 h 3448790"/>
                    <a:gd name="connsiteX77" fmla="*/ 530774 w 2104246"/>
                    <a:gd name="connsiteY77" fmla="*/ 705590 h 3448790"/>
                    <a:gd name="connsiteX78" fmla="*/ 652694 w 2104246"/>
                    <a:gd name="connsiteY78" fmla="*/ 819890 h 3448790"/>
                    <a:gd name="connsiteX79" fmla="*/ 751754 w 2104246"/>
                    <a:gd name="connsiteY79" fmla="*/ 819890 h 3448790"/>
                    <a:gd name="connsiteX80" fmla="*/ 805094 w 2104246"/>
                    <a:gd name="connsiteY80" fmla="*/ 682730 h 3448790"/>
                    <a:gd name="connsiteX81" fmla="*/ 911774 w 2104246"/>
                    <a:gd name="connsiteY81" fmla="*/ 682730 h 3448790"/>
                    <a:gd name="connsiteX82" fmla="*/ 980354 w 2104246"/>
                    <a:gd name="connsiteY82" fmla="*/ 621770 h 3448790"/>
                    <a:gd name="connsiteX83" fmla="*/ 1048934 w 2104246"/>
                    <a:gd name="connsiteY83" fmla="*/ 667490 h 3448790"/>
                    <a:gd name="connsiteX84" fmla="*/ 1056554 w 2104246"/>
                    <a:gd name="connsiteY84" fmla="*/ 469370 h 3448790"/>
                    <a:gd name="connsiteX85" fmla="*/ 1231814 w 2104246"/>
                    <a:gd name="connsiteY85" fmla="*/ 553190 h 3448790"/>
                    <a:gd name="connsiteX86" fmla="*/ 1247054 w 2104246"/>
                    <a:gd name="connsiteY86" fmla="*/ 431270 h 3448790"/>
                    <a:gd name="connsiteX87" fmla="*/ 1208954 w 2104246"/>
                    <a:gd name="connsiteY87" fmla="*/ 202670 h 3448790"/>
                    <a:gd name="connsiteX88" fmla="*/ 1147994 w 2104246"/>
                    <a:gd name="connsiteY88" fmla="*/ 134090 h 3448790"/>
                    <a:gd name="connsiteX89" fmla="*/ 1186094 w 2104246"/>
                    <a:gd name="connsiteY89" fmla="*/ 35030 h 3448790"/>
                    <a:gd name="connsiteX90" fmla="*/ 1658790 w 2104246"/>
                    <a:gd name="connsiteY90" fmla="*/ 0 h 3448790"/>
                    <a:gd name="connsiteX91" fmla="*/ 1658790 w 2104246"/>
                    <a:gd name="connsiteY91" fmla="*/ 0 h 3448790"/>
                    <a:gd name="connsiteX92" fmla="*/ 1605194 w 2104246"/>
                    <a:gd name="connsiteY92" fmla="*/ 75034 h 34487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2104246" h="3448790">
                      <a:moveTo>
                        <a:pt x="1300394" y="19790"/>
                      </a:moveTo>
                      <a:lnTo>
                        <a:pt x="1338494" y="95990"/>
                      </a:lnTo>
                      <a:lnTo>
                        <a:pt x="1521374" y="126470"/>
                      </a:lnTo>
                      <a:lnTo>
                        <a:pt x="1591594" y="163428"/>
                      </a:lnTo>
                      <a:lnTo>
                        <a:pt x="1586142" y="198860"/>
                      </a:lnTo>
                      <a:lnTo>
                        <a:pt x="1586142" y="303634"/>
                      </a:lnTo>
                      <a:lnTo>
                        <a:pt x="1671870" y="322686"/>
                      </a:lnTo>
                      <a:lnTo>
                        <a:pt x="1681394" y="408410"/>
                      </a:lnTo>
                      <a:lnTo>
                        <a:pt x="1671870" y="570334"/>
                      </a:lnTo>
                      <a:lnTo>
                        <a:pt x="1786170" y="589386"/>
                      </a:lnTo>
                      <a:lnTo>
                        <a:pt x="1824270" y="570334"/>
                      </a:lnTo>
                      <a:lnTo>
                        <a:pt x="1948094" y="732260"/>
                      </a:lnTo>
                      <a:lnTo>
                        <a:pt x="1919518" y="856086"/>
                      </a:lnTo>
                      <a:lnTo>
                        <a:pt x="1967142" y="979910"/>
                      </a:lnTo>
                      <a:lnTo>
                        <a:pt x="1976670" y="1065634"/>
                      </a:lnTo>
                      <a:lnTo>
                        <a:pt x="2090970" y="1227560"/>
                      </a:lnTo>
                      <a:lnTo>
                        <a:pt x="1986194" y="1294234"/>
                      </a:lnTo>
                      <a:lnTo>
                        <a:pt x="1976670" y="1370434"/>
                      </a:lnTo>
                      <a:lnTo>
                        <a:pt x="1929042" y="1560934"/>
                      </a:lnTo>
                      <a:lnTo>
                        <a:pt x="1919518" y="1646660"/>
                      </a:lnTo>
                      <a:lnTo>
                        <a:pt x="1890942" y="1703810"/>
                      </a:lnTo>
                      <a:lnTo>
                        <a:pt x="1890942" y="1751434"/>
                      </a:lnTo>
                      <a:lnTo>
                        <a:pt x="1976670" y="1837160"/>
                      </a:lnTo>
                      <a:lnTo>
                        <a:pt x="1983108" y="1834234"/>
                      </a:lnTo>
                      <a:lnTo>
                        <a:pt x="1974706" y="1947650"/>
                      </a:lnTo>
                      <a:lnTo>
                        <a:pt x="2104246" y="2039090"/>
                      </a:lnTo>
                      <a:lnTo>
                        <a:pt x="2058526" y="2176250"/>
                      </a:lnTo>
                      <a:lnTo>
                        <a:pt x="2073766" y="2374370"/>
                      </a:lnTo>
                      <a:lnTo>
                        <a:pt x="1997566" y="2465810"/>
                      </a:lnTo>
                      <a:lnTo>
                        <a:pt x="1982326" y="2671550"/>
                      </a:lnTo>
                      <a:lnTo>
                        <a:pt x="1928986" y="2808710"/>
                      </a:lnTo>
                      <a:lnTo>
                        <a:pt x="1852786" y="2862050"/>
                      </a:lnTo>
                      <a:lnTo>
                        <a:pt x="1791826" y="3029690"/>
                      </a:lnTo>
                      <a:lnTo>
                        <a:pt x="1547986" y="3143990"/>
                      </a:lnTo>
                      <a:lnTo>
                        <a:pt x="1410826" y="3143990"/>
                      </a:lnTo>
                      <a:lnTo>
                        <a:pt x="1182226" y="3052550"/>
                      </a:lnTo>
                      <a:lnTo>
                        <a:pt x="1098406" y="3060170"/>
                      </a:lnTo>
                      <a:lnTo>
                        <a:pt x="1037446" y="3044930"/>
                      </a:lnTo>
                      <a:lnTo>
                        <a:pt x="976486" y="3098270"/>
                      </a:lnTo>
                      <a:lnTo>
                        <a:pt x="1090786" y="3151610"/>
                      </a:lnTo>
                      <a:lnTo>
                        <a:pt x="1029826" y="3258290"/>
                      </a:lnTo>
                      <a:lnTo>
                        <a:pt x="976486" y="3265910"/>
                      </a:lnTo>
                      <a:lnTo>
                        <a:pt x="1006966" y="3349730"/>
                      </a:lnTo>
                      <a:lnTo>
                        <a:pt x="968866" y="3372590"/>
                      </a:lnTo>
                      <a:lnTo>
                        <a:pt x="785986" y="3448790"/>
                      </a:lnTo>
                      <a:lnTo>
                        <a:pt x="747886" y="3364970"/>
                      </a:lnTo>
                      <a:lnTo>
                        <a:pt x="778366" y="3319250"/>
                      </a:lnTo>
                      <a:lnTo>
                        <a:pt x="732646" y="3288770"/>
                      </a:lnTo>
                      <a:lnTo>
                        <a:pt x="732646" y="3243050"/>
                      </a:lnTo>
                      <a:lnTo>
                        <a:pt x="625966" y="3204950"/>
                      </a:lnTo>
                      <a:lnTo>
                        <a:pt x="526906" y="3166850"/>
                      </a:lnTo>
                      <a:lnTo>
                        <a:pt x="519286" y="3067790"/>
                      </a:lnTo>
                      <a:lnTo>
                        <a:pt x="397366" y="3113510"/>
                      </a:lnTo>
                      <a:lnTo>
                        <a:pt x="305926" y="3044930"/>
                      </a:lnTo>
                      <a:lnTo>
                        <a:pt x="344026" y="2839190"/>
                      </a:lnTo>
                      <a:lnTo>
                        <a:pt x="283066" y="2770610"/>
                      </a:lnTo>
                      <a:lnTo>
                        <a:pt x="252586" y="2702030"/>
                      </a:lnTo>
                      <a:lnTo>
                        <a:pt x="199246" y="2679170"/>
                      </a:lnTo>
                      <a:lnTo>
                        <a:pt x="229726" y="2610590"/>
                      </a:lnTo>
                      <a:lnTo>
                        <a:pt x="161146" y="2473430"/>
                      </a:lnTo>
                      <a:lnTo>
                        <a:pt x="214486" y="2427710"/>
                      </a:lnTo>
                      <a:lnTo>
                        <a:pt x="283066" y="2084810"/>
                      </a:lnTo>
                      <a:lnTo>
                        <a:pt x="184006" y="1840970"/>
                      </a:lnTo>
                      <a:lnTo>
                        <a:pt x="298306" y="1604750"/>
                      </a:lnTo>
                      <a:lnTo>
                        <a:pt x="184006" y="1612370"/>
                      </a:lnTo>
                      <a:lnTo>
                        <a:pt x="145906" y="1505690"/>
                      </a:lnTo>
                      <a:lnTo>
                        <a:pt x="1126" y="1345670"/>
                      </a:lnTo>
                      <a:lnTo>
                        <a:pt x="0" y="1339666"/>
                      </a:lnTo>
                      <a:lnTo>
                        <a:pt x="50714" y="1223750"/>
                      </a:lnTo>
                      <a:lnTo>
                        <a:pt x="119294" y="1216130"/>
                      </a:lnTo>
                      <a:lnTo>
                        <a:pt x="134534" y="1101830"/>
                      </a:lnTo>
                      <a:lnTo>
                        <a:pt x="248834" y="1086590"/>
                      </a:lnTo>
                      <a:lnTo>
                        <a:pt x="302174" y="1208510"/>
                      </a:lnTo>
                      <a:lnTo>
                        <a:pt x="355514" y="1170410"/>
                      </a:lnTo>
                      <a:lnTo>
                        <a:pt x="385994" y="1056110"/>
                      </a:lnTo>
                      <a:lnTo>
                        <a:pt x="424094" y="1033250"/>
                      </a:lnTo>
                      <a:lnTo>
                        <a:pt x="446954" y="964670"/>
                      </a:lnTo>
                      <a:lnTo>
                        <a:pt x="530774" y="705590"/>
                      </a:lnTo>
                      <a:lnTo>
                        <a:pt x="652694" y="819890"/>
                      </a:lnTo>
                      <a:lnTo>
                        <a:pt x="751754" y="819890"/>
                      </a:lnTo>
                      <a:lnTo>
                        <a:pt x="805094" y="682730"/>
                      </a:lnTo>
                      <a:lnTo>
                        <a:pt x="911774" y="682730"/>
                      </a:lnTo>
                      <a:lnTo>
                        <a:pt x="980354" y="621770"/>
                      </a:lnTo>
                      <a:lnTo>
                        <a:pt x="1048934" y="667490"/>
                      </a:lnTo>
                      <a:lnTo>
                        <a:pt x="1056554" y="469370"/>
                      </a:lnTo>
                      <a:lnTo>
                        <a:pt x="1231814" y="553190"/>
                      </a:lnTo>
                      <a:lnTo>
                        <a:pt x="1247054" y="431270"/>
                      </a:lnTo>
                      <a:lnTo>
                        <a:pt x="1208954" y="202670"/>
                      </a:lnTo>
                      <a:lnTo>
                        <a:pt x="1147994" y="134090"/>
                      </a:lnTo>
                      <a:lnTo>
                        <a:pt x="1186094" y="35030"/>
                      </a:lnTo>
                      <a:close/>
                      <a:moveTo>
                        <a:pt x="1658790" y="0"/>
                      </a:moveTo>
                      <a:lnTo>
                        <a:pt x="1658790" y="0"/>
                      </a:lnTo>
                      <a:lnTo>
                        <a:pt x="1605194" y="75034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9706577A-FC36-425F-56A0-5FBEA1B1AA16}"/>
                    </a:ext>
                  </a:extLst>
                </p:cNvPr>
                <p:cNvSpPr/>
                <p:nvPr/>
              </p:nvSpPr>
              <p:spPr>
                <a:xfrm>
                  <a:off x="2014175" y="2408758"/>
                  <a:ext cx="562179" cy="904244"/>
                </a:xfrm>
                <a:custGeom>
                  <a:avLst/>
                  <a:gdLst>
                    <a:gd name="connsiteX0" fmla="*/ 500064 w 2100264"/>
                    <a:gd name="connsiteY0" fmla="*/ 0 h 3378198"/>
                    <a:gd name="connsiteX1" fmla="*/ 557212 w 2100264"/>
                    <a:gd name="connsiteY1" fmla="*/ 0 h 3378198"/>
                    <a:gd name="connsiteX2" fmla="*/ 590550 w 2100264"/>
                    <a:gd name="connsiteY2" fmla="*/ 95250 h 3378198"/>
                    <a:gd name="connsiteX3" fmla="*/ 623888 w 2100264"/>
                    <a:gd name="connsiteY3" fmla="*/ 119062 h 3378198"/>
                    <a:gd name="connsiteX4" fmla="*/ 638176 w 2100264"/>
                    <a:gd name="connsiteY4" fmla="*/ 171450 h 3378198"/>
                    <a:gd name="connsiteX5" fmla="*/ 809624 w 2100264"/>
                    <a:gd name="connsiteY5" fmla="*/ 214314 h 3378198"/>
                    <a:gd name="connsiteX6" fmla="*/ 890588 w 2100264"/>
                    <a:gd name="connsiteY6" fmla="*/ 257174 h 3378198"/>
                    <a:gd name="connsiteX7" fmla="*/ 1057276 w 2100264"/>
                    <a:gd name="connsiteY7" fmla="*/ 242888 h 3378198"/>
                    <a:gd name="connsiteX8" fmla="*/ 1128712 w 2100264"/>
                    <a:gd name="connsiteY8" fmla="*/ 104774 h 3378198"/>
                    <a:gd name="connsiteX9" fmla="*/ 1176338 w 2100264"/>
                    <a:gd name="connsiteY9" fmla="*/ 138114 h 3378198"/>
                    <a:gd name="connsiteX10" fmla="*/ 1266824 w 2100264"/>
                    <a:gd name="connsiteY10" fmla="*/ 128588 h 3378198"/>
                    <a:gd name="connsiteX11" fmla="*/ 1323976 w 2100264"/>
                    <a:gd name="connsiteY11" fmla="*/ 142874 h 3378198"/>
                    <a:gd name="connsiteX12" fmla="*/ 1347788 w 2100264"/>
                    <a:gd name="connsiteY12" fmla="*/ 223838 h 3378198"/>
                    <a:gd name="connsiteX13" fmla="*/ 1419224 w 2100264"/>
                    <a:gd name="connsiteY13" fmla="*/ 228600 h 3378198"/>
                    <a:gd name="connsiteX14" fmla="*/ 1447800 w 2100264"/>
                    <a:gd name="connsiteY14" fmla="*/ 242888 h 3378198"/>
                    <a:gd name="connsiteX15" fmla="*/ 1495424 w 2100264"/>
                    <a:gd name="connsiteY15" fmla="*/ 238126 h 3378198"/>
                    <a:gd name="connsiteX16" fmla="*/ 1552576 w 2100264"/>
                    <a:gd name="connsiteY16" fmla="*/ 138114 h 3378198"/>
                    <a:gd name="connsiteX17" fmla="*/ 1585912 w 2100264"/>
                    <a:gd name="connsiteY17" fmla="*/ 204788 h 3378198"/>
                    <a:gd name="connsiteX18" fmla="*/ 1604964 w 2100264"/>
                    <a:gd name="connsiteY18" fmla="*/ 233362 h 3378198"/>
                    <a:gd name="connsiteX19" fmla="*/ 1585912 w 2100264"/>
                    <a:gd name="connsiteY19" fmla="*/ 280988 h 3378198"/>
                    <a:gd name="connsiteX20" fmla="*/ 1633538 w 2100264"/>
                    <a:gd name="connsiteY20" fmla="*/ 309562 h 3378198"/>
                    <a:gd name="connsiteX21" fmla="*/ 1628776 w 2100264"/>
                    <a:gd name="connsiteY21" fmla="*/ 442914 h 3378198"/>
                    <a:gd name="connsiteX22" fmla="*/ 1590676 w 2100264"/>
                    <a:gd name="connsiteY22" fmla="*/ 461962 h 3378198"/>
                    <a:gd name="connsiteX23" fmla="*/ 1604964 w 2100264"/>
                    <a:gd name="connsiteY23" fmla="*/ 523874 h 3378198"/>
                    <a:gd name="connsiteX24" fmla="*/ 1552576 w 2100264"/>
                    <a:gd name="connsiteY24" fmla="*/ 642938 h 3378198"/>
                    <a:gd name="connsiteX25" fmla="*/ 1576388 w 2100264"/>
                    <a:gd name="connsiteY25" fmla="*/ 752474 h 3378198"/>
                    <a:gd name="connsiteX26" fmla="*/ 1604964 w 2100264"/>
                    <a:gd name="connsiteY26" fmla="*/ 795338 h 3378198"/>
                    <a:gd name="connsiteX27" fmla="*/ 1724024 w 2100264"/>
                    <a:gd name="connsiteY27" fmla="*/ 809626 h 3378198"/>
                    <a:gd name="connsiteX28" fmla="*/ 1743076 w 2100264"/>
                    <a:gd name="connsiteY28" fmla="*/ 862014 h 3378198"/>
                    <a:gd name="connsiteX29" fmla="*/ 1824038 w 2100264"/>
                    <a:gd name="connsiteY29" fmla="*/ 823914 h 3378198"/>
                    <a:gd name="connsiteX30" fmla="*/ 1871664 w 2100264"/>
                    <a:gd name="connsiteY30" fmla="*/ 823914 h 3378198"/>
                    <a:gd name="connsiteX31" fmla="*/ 1909764 w 2100264"/>
                    <a:gd name="connsiteY31" fmla="*/ 890588 h 3378198"/>
                    <a:gd name="connsiteX32" fmla="*/ 1914524 w 2100264"/>
                    <a:gd name="connsiteY32" fmla="*/ 966788 h 3378198"/>
                    <a:gd name="connsiteX33" fmla="*/ 2033588 w 2100264"/>
                    <a:gd name="connsiteY33" fmla="*/ 923926 h 3378198"/>
                    <a:gd name="connsiteX34" fmla="*/ 2062164 w 2100264"/>
                    <a:gd name="connsiteY34" fmla="*/ 952500 h 3378198"/>
                    <a:gd name="connsiteX35" fmla="*/ 2062164 w 2100264"/>
                    <a:gd name="connsiteY35" fmla="*/ 990600 h 3378198"/>
                    <a:gd name="connsiteX36" fmla="*/ 2057400 w 2100264"/>
                    <a:gd name="connsiteY36" fmla="*/ 1038226 h 3378198"/>
                    <a:gd name="connsiteX37" fmla="*/ 2100264 w 2100264"/>
                    <a:gd name="connsiteY37" fmla="*/ 1052514 h 3378198"/>
                    <a:gd name="connsiteX38" fmla="*/ 2038350 w 2100264"/>
                    <a:gd name="connsiteY38" fmla="*/ 1143000 h 3378198"/>
                    <a:gd name="connsiteX39" fmla="*/ 2019300 w 2100264"/>
                    <a:gd name="connsiteY39" fmla="*/ 1219200 h 3378198"/>
                    <a:gd name="connsiteX40" fmla="*/ 1776412 w 2100264"/>
                    <a:gd name="connsiteY40" fmla="*/ 1252538 h 3378198"/>
                    <a:gd name="connsiteX41" fmla="*/ 1681164 w 2100264"/>
                    <a:gd name="connsiteY41" fmla="*/ 1300162 h 3378198"/>
                    <a:gd name="connsiteX42" fmla="*/ 1666876 w 2100264"/>
                    <a:gd name="connsiteY42" fmla="*/ 1357314 h 3378198"/>
                    <a:gd name="connsiteX43" fmla="*/ 1600200 w 2100264"/>
                    <a:gd name="connsiteY43" fmla="*/ 1433514 h 3378198"/>
                    <a:gd name="connsiteX44" fmla="*/ 1638300 w 2100264"/>
                    <a:gd name="connsiteY44" fmla="*/ 1462088 h 3378198"/>
                    <a:gd name="connsiteX45" fmla="*/ 1709738 w 2100264"/>
                    <a:gd name="connsiteY45" fmla="*/ 1662114 h 3378198"/>
                    <a:gd name="connsiteX46" fmla="*/ 1771650 w 2100264"/>
                    <a:gd name="connsiteY46" fmla="*/ 1681162 h 3378198"/>
                    <a:gd name="connsiteX47" fmla="*/ 1771650 w 2100264"/>
                    <a:gd name="connsiteY47" fmla="*/ 1728790 h 3378198"/>
                    <a:gd name="connsiteX48" fmla="*/ 1671638 w 2100264"/>
                    <a:gd name="connsiteY48" fmla="*/ 1766886 h 3378198"/>
                    <a:gd name="connsiteX49" fmla="*/ 1795464 w 2100264"/>
                    <a:gd name="connsiteY49" fmla="*/ 1957390 h 3378198"/>
                    <a:gd name="connsiteX50" fmla="*/ 1743076 w 2100264"/>
                    <a:gd name="connsiteY50" fmla="*/ 2047874 h 3378198"/>
                    <a:gd name="connsiteX51" fmla="*/ 1757364 w 2100264"/>
                    <a:gd name="connsiteY51" fmla="*/ 2095502 h 3378198"/>
                    <a:gd name="connsiteX52" fmla="*/ 1681164 w 2100264"/>
                    <a:gd name="connsiteY52" fmla="*/ 2171702 h 3378198"/>
                    <a:gd name="connsiteX53" fmla="*/ 1743076 w 2100264"/>
                    <a:gd name="connsiteY53" fmla="*/ 2200274 h 3378198"/>
                    <a:gd name="connsiteX54" fmla="*/ 1738312 w 2100264"/>
                    <a:gd name="connsiteY54" fmla="*/ 2257426 h 3378198"/>
                    <a:gd name="connsiteX55" fmla="*/ 1738312 w 2100264"/>
                    <a:gd name="connsiteY55" fmla="*/ 2285998 h 3378198"/>
                    <a:gd name="connsiteX56" fmla="*/ 1728788 w 2100264"/>
                    <a:gd name="connsiteY56" fmla="*/ 2343150 h 3378198"/>
                    <a:gd name="connsiteX57" fmla="*/ 1728788 w 2100264"/>
                    <a:gd name="connsiteY57" fmla="*/ 2414590 h 3378198"/>
                    <a:gd name="connsiteX58" fmla="*/ 1724024 w 2100264"/>
                    <a:gd name="connsiteY58" fmla="*/ 2505074 h 3378198"/>
                    <a:gd name="connsiteX59" fmla="*/ 1728788 w 2100264"/>
                    <a:gd name="connsiteY59" fmla="*/ 2543174 h 3378198"/>
                    <a:gd name="connsiteX60" fmla="*/ 1676400 w 2100264"/>
                    <a:gd name="connsiteY60" fmla="*/ 2557462 h 3378198"/>
                    <a:gd name="connsiteX61" fmla="*/ 1709738 w 2100264"/>
                    <a:gd name="connsiteY61" fmla="*/ 2762250 h 3378198"/>
                    <a:gd name="connsiteX62" fmla="*/ 1514476 w 2100264"/>
                    <a:gd name="connsiteY62" fmla="*/ 2738438 h 3378198"/>
                    <a:gd name="connsiteX63" fmla="*/ 1457324 w 2100264"/>
                    <a:gd name="connsiteY63" fmla="*/ 2752726 h 3378198"/>
                    <a:gd name="connsiteX64" fmla="*/ 1423988 w 2100264"/>
                    <a:gd name="connsiteY64" fmla="*/ 2814638 h 3378198"/>
                    <a:gd name="connsiteX65" fmla="*/ 1309688 w 2100264"/>
                    <a:gd name="connsiteY65" fmla="*/ 2947990 h 3378198"/>
                    <a:gd name="connsiteX66" fmla="*/ 1171576 w 2100264"/>
                    <a:gd name="connsiteY66" fmla="*/ 2943226 h 3378198"/>
                    <a:gd name="connsiteX67" fmla="*/ 1133476 w 2100264"/>
                    <a:gd name="connsiteY67" fmla="*/ 3014662 h 3378198"/>
                    <a:gd name="connsiteX68" fmla="*/ 1085850 w 2100264"/>
                    <a:gd name="connsiteY68" fmla="*/ 3057526 h 3378198"/>
                    <a:gd name="connsiteX69" fmla="*/ 1085850 w 2100264"/>
                    <a:gd name="connsiteY69" fmla="*/ 3148014 h 3378198"/>
                    <a:gd name="connsiteX70" fmla="*/ 1046832 w 2100264"/>
                    <a:gd name="connsiteY70" fmla="*/ 3223046 h 3378198"/>
                    <a:gd name="connsiteX71" fmla="*/ 1041400 w 2100264"/>
                    <a:gd name="connsiteY71" fmla="*/ 3206750 h 3378198"/>
                    <a:gd name="connsiteX72" fmla="*/ 990600 w 2100264"/>
                    <a:gd name="connsiteY72" fmla="*/ 3181350 h 3378198"/>
                    <a:gd name="connsiteX73" fmla="*/ 958850 w 2100264"/>
                    <a:gd name="connsiteY73" fmla="*/ 3257550 h 3378198"/>
                    <a:gd name="connsiteX74" fmla="*/ 844550 w 2100264"/>
                    <a:gd name="connsiteY74" fmla="*/ 3232150 h 3378198"/>
                    <a:gd name="connsiteX75" fmla="*/ 736600 w 2100264"/>
                    <a:gd name="connsiteY75" fmla="*/ 3276598 h 3378198"/>
                    <a:gd name="connsiteX76" fmla="*/ 647700 w 2100264"/>
                    <a:gd name="connsiteY76" fmla="*/ 3289302 h 3378198"/>
                    <a:gd name="connsiteX77" fmla="*/ 533400 w 2100264"/>
                    <a:gd name="connsiteY77" fmla="*/ 3251198 h 3378198"/>
                    <a:gd name="connsiteX78" fmla="*/ 400050 w 2100264"/>
                    <a:gd name="connsiteY78" fmla="*/ 3251198 h 3378198"/>
                    <a:gd name="connsiteX79" fmla="*/ 355600 w 2100264"/>
                    <a:gd name="connsiteY79" fmla="*/ 3321050 h 3378198"/>
                    <a:gd name="connsiteX80" fmla="*/ 266700 w 2100264"/>
                    <a:gd name="connsiteY80" fmla="*/ 3378198 h 3378198"/>
                    <a:gd name="connsiteX81" fmla="*/ 254000 w 2100264"/>
                    <a:gd name="connsiteY81" fmla="*/ 3295650 h 3378198"/>
                    <a:gd name="connsiteX82" fmla="*/ 196850 w 2100264"/>
                    <a:gd name="connsiteY82" fmla="*/ 3244850 h 3378198"/>
                    <a:gd name="connsiteX83" fmla="*/ 241300 w 2100264"/>
                    <a:gd name="connsiteY83" fmla="*/ 3086102 h 3378198"/>
                    <a:gd name="connsiteX84" fmla="*/ 298450 w 2100264"/>
                    <a:gd name="connsiteY84" fmla="*/ 3073398 h 3378198"/>
                    <a:gd name="connsiteX85" fmla="*/ 298450 w 2100264"/>
                    <a:gd name="connsiteY85" fmla="*/ 2952750 h 3378198"/>
                    <a:gd name="connsiteX86" fmla="*/ 247650 w 2100264"/>
                    <a:gd name="connsiteY86" fmla="*/ 2844798 h 3378198"/>
                    <a:gd name="connsiteX87" fmla="*/ 152400 w 2100264"/>
                    <a:gd name="connsiteY87" fmla="*/ 2832102 h 3378198"/>
                    <a:gd name="connsiteX88" fmla="*/ 171450 w 2100264"/>
                    <a:gd name="connsiteY88" fmla="*/ 2755902 h 3378198"/>
                    <a:gd name="connsiteX89" fmla="*/ 0 w 2100264"/>
                    <a:gd name="connsiteY89" fmla="*/ 2603502 h 3378198"/>
                    <a:gd name="connsiteX90" fmla="*/ 6350 w 2100264"/>
                    <a:gd name="connsiteY90" fmla="*/ 2508250 h 3378198"/>
                    <a:gd name="connsiteX91" fmla="*/ 101600 w 2100264"/>
                    <a:gd name="connsiteY91" fmla="*/ 2470150 h 3378198"/>
                    <a:gd name="connsiteX92" fmla="*/ 146050 w 2100264"/>
                    <a:gd name="connsiteY92" fmla="*/ 2343150 h 3378198"/>
                    <a:gd name="connsiteX93" fmla="*/ 184150 w 2100264"/>
                    <a:gd name="connsiteY93" fmla="*/ 2330450 h 3378198"/>
                    <a:gd name="connsiteX94" fmla="*/ 203200 w 2100264"/>
                    <a:gd name="connsiteY94" fmla="*/ 2279650 h 3378198"/>
                    <a:gd name="connsiteX95" fmla="*/ 266700 w 2100264"/>
                    <a:gd name="connsiteY95" fmla="*/ 2222502 h 3378198"/>
                    <a:gd name="connsiteX96" fmla="*/ 298450 w 2100264"/>
                    <a:gd name="connsiteY96" fmla="*/ 2184398 h 3378198"/>
                    <a:gd name="connsiteX97" fmla="*/ 285750 w 2100264"/>
                    <a:gd name="connsiteY97" fmla="*/ 2114550 h 3378198"/>
                    <a:gd name="connsiteX98" fmla="*/ 336550 w 2100264"/>
                    <a:gd name="connsiteY98" fmla="*/ 2076450 h 3378198"/>
                    <a:gd name="connsiteX99" fmla="*/ 438150 w 2100264"/>
                    <a:gd name="connsiteY99" fmla="*/ 2057398 h 3378198"/>
                    <a:gd name="connsiteX100" fmla="*/ 482600 w 2100264"/>
                    <a:gd name="connsiteY100" fmla="*/ 2095502 h 3378198"/>
                    <a:gd name="connsiteX101" fmla="*/ 552450 w 2100264"/>
                    <a:gd name="connsiteY101" fmla="*/ 2044702 h 3378198"/>
                    <a:gd name="connsiteX102" fmla="*/ 552450 w 2100264"/>
                    <a:gd name="connsiteY102" fmla="*/ 1911350 h 3378198"/>
                    <a:gd name="connsiteX103" fmla="*/ 495300 w 2100264"/>
                    <a:gd name="connsiteY103" fmla="*/ 1854198 h 3378198"/>
                    <a:gd name="connsiteX104" fmla="*/ 431800 w 2100264"/>
                    <a:gd name="connsiteY104" fmla="*/ 1892302 h 3378198"/>
                    <a:gd name="connsiteX105" fmla="*/ 400050 w 2100264"/>
                    <a:gd name="connsiteY105" fmla="*/ 1847850 h 3378198"/>
                    <a:gd name="connsiteX106" fmla="*/ 361950 w 2100264"/>
                    <a:gd name="connsiteY106" fmla="*/ 1651000 h 3378198"/>
                    <a:gd name="connsiteX107" fmla="*/ 368300 w 2100264"/>
                    <a:gd name="connsiteY107" fmla="*/ 1574800 h 3378198"/>
                    <a:gd name="connsiteX108" fmla="*/ 344312 w 2100264"/>
                    <a:gd name="connsiteY108" fmla="*/ 1460854 h 3378198"/>
                    <a:gd name="connsiteX109" fmla="*/ 419100 w 2100264"/>
                    <a:gd name="connsiteY109" fmla="*/ 1395414 h 3378198"/>
                    <a:gd name="connsiteX110" fmla="*/ 361950 w 2100264"/>
                    <a:gd name="connsiteY110" fmla="*/ 1333500 h 3378198"/>
                    <a:gd name="connsiteX111" fmla="*/ 419100 w 2100264"/>
                    <a:gd name="connsiteY111" fmla="*/ 1238250 h 3378198"/>
                    <a:gd name="connsiteX112" fmla="*/ 419100 w 2100264"/>
                    <a:gd name="connsiteY112" fmla="*/ 1052514 h 3378198"/>
                    <a:gd name="connsiteX113" fmla="*/ 400050 w 2100264"/>
                    <a:gd name="connsiteY113" fmla="*/ 1038226 h 3378198"/>
                    <a:gd name="connsiteX114" fmla="*/ 414338 w 2100264"/>
                    <a:gd name="connsiteY114" fmla="*/ 995362 h 3378198"/>
                    <a:gd name="connsiteX115" fmla="*/ 342900 w 2100264"/>
                    <a:gd name="connsiteY115" fmla="*/ 876300 h 3378198"/>
                    <a:gd name="connsiteX116" fmla="*/ 347664 w 2100264"/>
                    <a:gd name="connsiteY116" fmla="*/ 804862 h 3378198"/>
                    <a:gd name="connsiteX117" fmla="*/ 428624 w 2100264"/>
                    <a:gd name="connsiteY117" fmla="*/ 714374 h 3378198"/>
                    <a:gd name="connsiteX118" fmla="*/ 428624 w 2100264"/>
                    <a:gd name="connsiteY118" fmla="*/ 666750 h 3378198"/>
                    <a:gd name="connsiteX119" fmla="*/ 309564 w 2100264"/>
                    <a:gd name="connsiteY119" fmla="*/ 652462 h 3378198"/>
                    <a:gd name="connsiteX120" fmla="*/ 357188 w 2100264"/>
                    <a:gd name="connsiteY120" fmla="*/ 561974 h 3378198"/>
                    <a:gd name="connsiteX121" fmla="*/ 390524 w 2100264"/>
                    <a:gd name="connsiteY121" fmla="*/ 395288 h 3378198"/>
                    <a:gd name="connsiteX122" fmla="*/ 419100 w 2100264"/>
                    <a:gd name="connsiteY122" fmla="*/ 366714 h 3378198"/>
                    <a:gd name="connsiteX123" fmla="*/ 381000 w 2100264"/>
                    <a:gd name="connsiteY123" fmla="*/ 304800 h 3378198"/>
                    <a:gd name="connsiteX124" fmla="*/ 390524 w 2100264"/>
                    <a:gd name="connsiteY124" fmla="*/ 261938 h 3378198"/>
                    <a:gd name="connsiteX125" fmla="*/ 447676 w 2100264"/>
                    <a:gd name="connsiteY125" fmla="*/ 228600 h 3378198"/>
                    <a:gd name="connsiteX126" fmla="*/ 485776 w 2100264"/>
                    <a:gd name="connsiteY126" fmla="*/ 209550 h 3378198"/>
                    <a:gd name="connsiteX127" fmla="*/ 461964 w 2100264"/>
                    <a:gd name="connsiteY127" fmla="*/ 133350 h 3378198"/>
                    <a:gd name="connsiteX128" fmla="*/ 495300 w 2100264"/>
                    <a:gd name="connsiteY128" fmla="*/ 100014 h 3378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2100264" h="3378198">
                      <a:moveTo>
                        <a:pt x="500064" y="0"/>
                      </a:moveTo>
                      <a:lnTo>
                        <a:pt x="557212" y="0"/>
                      </a:lnTo>
                      <a:lnTo>
                        <a:pt x="590550" y="95250"/>
                      </a:lnTo>
                      <a:lnTo>
                        <a:pt x="623888" y="119062"/>
                      </a:lnTo>
                      <a:lnTo>
                        <a:pt x="638176" y="171450"/>
                      </a:lnTo>
                      <a:lnTo>
                        <a:pt x="809624" y="214314"/>
                      </a:lnTo>
                      <a:lnTo>
                        <a:pt x="890588" y="257174"/>
                      </a:lnTo>
                      <a:lnTo>
                        <a:pt x="1057276" y="242888"/>
                      </a:lnTo>
                      <a:lnTo>
                        <a:pt x="1128712" y="104774"/>
                      </a:lnTo>
                      <a:lnTo>
                        <a:pt x="1176338" y="138114"/>
                      </a:lnTo>
                      <a:lnTo>
                        <a:pt x="1266824" y="128588"/>
                      </a:lnTo>
                      <a:lnTo>
                        <a:pt x="1323976" y="142874"/>
                      </a:lnTo>
                      <a:lnTo>
                        <a:pt x="1347788" y="223838"/>
                      </a:lnTo>
                      <a:lnTo>
                        <a:pt x="1419224" y="228600"/>
                      </a:lnTo>
                      <a:lnTo>
                        <a:pt x="1447800" y="242888"/>
                      </a:lnTo>
                      <a:lnTo>
                        <a:pt x="1495424" y="238126"/>
                      </a:lnTo>
                      <a:lnTo>
                        <a:pt x="1552576" y="138114"/>
                      </a:lnTo>
                      <a:lnTo>
                        <a:pt x="1585912" y="204788"/>
                      </a:lnTo>
                      <a:lnTo>
                        <a:pt x="1604964" y="233362"/>
                      </a:lnTo>
                      <a:lnTo>
                        <a:pt x="1585912" y="280988"/>
                      </a:lnTo>
                      <a:lnTo>
                        <a:pt x="1633538" y="309562"/>
                      </a:lnTo>
                      <a:lnTo>
                        <a:pt x="1628776" y="442914"/>
                      </a:lnTo>
                      <a:lnTo>
                        <a:pt x="1590676" y="461962"/>
                      </a:lnTo>
                      <a:lnTo>
                        <a:pt x="1604964" y="523874"/>
                      </a:lnTo>
                      <a:lnTo>
                        <a:pt x="1552576" y="642938"/>
                      </a:lnTo>
                      <a:lnTo>
                        <a:pt x="1576388" y="752474"/>
                      </a:lnTo>
                      <a:lnTo>
                        <a:pt x="1604964" y="795338"/>
                      </a:lnTo>
                      <a:lnTo>
                        <a:pt x="1724024" y="809626"/>
                      </a:lnTo>
                      <a:lnTo>
                        <a:pt x="1743076" y="862014"/>
                      </a:lnTo>
                      <a:lnTo>
                        <a:pt x="1824038" y="823914"/>
                      </a:lnTo>
                      <a:lnTo>
                        <a:pt x="1871664" y="823914"/>
                      </a:lnTo>
                      <a:lnTo>
                        <a:pt x="1909764" y="890588"/>
                      </a:lnTo>
                      <a:lnTo>
                        <a:pt x="1914524" y="966788"/>
                      </a:lnTo>
                      <a:lnTo>
                        <a:pt x="2033588" y="923926"/>
                      </a:lnTo>
                      <a:lnTo>
                        <a:pt x="2062164" y="952500"/>
                      </a:lnTo>
                      <a:lnTo>
                        <a:pt x="2062164" y="990600"/>
                      </a:lnTo>
                      <a:lnTo>
                        <a:pt x="2057400" y="1038226"/>
                      </a:lnTo>
                      <a:lnTo>
                        <a:pt x="2100264" y="1052514"/>
                      </a:lnTo>
                      <a:lnTo>
                        <a:pt x="2038350" y="1143000"/>
                      </a:lnTo>
                      <a:lnTo>
                        <a:pt x="2019300" y="1219200"/>
                      </a:lnTo>
                      <a:lnTo>
                        <a:pt x="1776412" y="1252538"/>
                      </a:lnTo>
                      <a:lnTo>
                        <a:pt x="1681164" y="1300162"/>
                      </a:lnTo>
                      <a:lnTo>
                        <a:pt x="1666876" y="1357314"/>
                      </a:lnTo>
                      <a:lnTo>
                        <a:pt x="1600200" y="1433514"/>
                      </a:lnTo>
                      <a:lnTo>
                        <a:pt x="1638300" y="1462088"/>
                      </a:lnTo>
                      <a:lnTo>
                        <a:pt x="1709738" y="1662114"/>
                      </a:lnTo>
                      <a:lnTo>
                        <a:pt x="1771650" y="1681162"/>
                      </a:lnTo>
                      <a:lnTo>
                        <a:pt x="1771650" y="1728790"/>
                      </a:lnTo>
                      <a:lnTo>
                        <a:pt x="1671638" y="1766886"/>
                      </a:lnTo>
                      <a:lnTo>
                        <a:pt x="1795464" y="1957390"/>
                      </a:lnTo>
                      <a:lnTo>
                        <a:pt x="1743076" y="2047874"/>
                      </a:lnTo>
                      <a:lnTo>
                        <a:pt x="1757364" y="2095502"/>
                      </a:lnTo>
                      <a:lnTo>
                        <a:pt x="1681164" y="2171702"/>
                      </a:lnTo>
                      <a:lnTo>
                        <a:pt x="1743076" y="2200274"/>
                      </a:lnTo>
                      <a:lnTo>
                        <a:pt x="1738312" y="2257426"/>
                      </a:lnTo>
                      <a:lnTo>
                        <a:pt x="1738312" y="2285998"/>
                      </a:lnTo>
                      <a:lnTo>
                        <a:pt x="1728788" y="2343150"/>
                      </a:lnTo>
                      <a:lnTo>
                        <a:pt x="1728788" y="2414590"/>
                      </a:lnTo>
                      <a:lnTo>
                        <a:pt x="1724024" y="2505074"/>
                      </a:lnTo>
                      <a:lnTo>
                        <a:pt x="1728788" y="2543174"/>
                      </a:lnTo>
                      <a:lnTo>
                        <a:pt x="1676400" y="2557462"/>
                      </a:lnTo>
                      <a:lnTo>
                        <a:pt x="1709738" y="2762250"/>
                      </a:lnTo>
                      <a:lnTo>
                        <a:pt x="1514476" y="2738438"/>
                      </a:lnTo>
                      <a:lnTo>
                        <a:pt x="1457324" y="2752726"/>
                      </a:lnTo>
                      <a:lnTo>
                        <a:pt x="1423988" y="2814638"/>
                      </a:lnTo>
                      <a:lnTo>
                        <a:pt x="1309688" y="2947990"/>
                      </a:lnTo>
                      <a:lnTo>
                        <a:pt x="1171576" y="2943226"/>
                      </a:lnTo>
                      <a:lnTo>
                        <a:pt x="1133476" y="3014662"/>
                      </a:lnTo>
                      <a:lnTo>
                        <a:pt x="1085850" y="3057526"/>
                      </a:lnTo>
                      <a:lnTo>
                        <a:pt x="1085850" y="3148014"/>
                      </a:lnTo>
                      <a:lnTo>
                        <a:pt x="1046832" y="3223046"/>
                      </a:lnTo>
                      <a:lnTo>
                        <a:pt x="1041400" y="3206750"/>
                      </a:lnTo>
                      <a:lnTo>
                        <a:pt x="990600" y="3181350"/>
                      </a:lnTo>
                      <a:lnTo>
                        <a:pt x="958850" y="3257550"/>
                      </a:lnTo>
                      <a:lnTo>
                        <a:pt x="844550" y="3232150"/>
                      </a:lnTo>
                      <a:lnTo>
                        <a:pt x="736600" y="3276598"/>
                      </a:lnTo>
                      <a:lnTo>
                        <a:pt x="647700" y="3289302"/>
                      </a:lnTo>
                      <a:lnTo>
                        <a:pt x="533400" y="3251198"/>
                      </a:lnTo>
                      <a:lnTo>
                        <a:pt x="400050" y="3251198"/>
                      </a:lnTo>
                      <a:lnTo>
                        <a:pt x="355600" y="3321050"/>
                      </a:lnTo>
                      <a:lnTo>
                        <a:pt x="266700" y="3378198"/>
                      </a:lnTo>
                      <a:lnTo>
                        <a:pt x="254000" y="3295650"/>
                      </a:lnTo>
                      <a:lnTo>
                        <a:pt x="196850" y="3244850"/>
                      </a:lnTo>
                      <a:lnTo>
                        <a:pt x="241300" y="3086102"/>
                      </a:lnTo>
                      <a:lnTo>
                        <a:pt x="298450" y="3073398"/>
                      </a:lnTo>
                      <a:lnTo>
                        <a:pt x="298450" y="2952750"/>
                      </a:lnTo>
                      <a:lnTo>
                        <a:pt x="247650" y="2844798"/>
                      </a:lnTo>
                      <a:lnTo>
                        <a:pt x="152400" y="2832102"/>
                      </a:lnTo>
                      <a:lnTo>
                        <a:pt x="171450" y="2755902"/>
                      </a:lnTo>
                      <a:lnTo>
                        <a:pt x="0" y="2603502"/>
                      </a:lnTo>
                      <a:lnTo>
                        <a:pt x="6350" y="2508250"/>
                      </a:lnTo>
                      <a:lnTo>
                        <a:pt x="101600" y="2470150"/>
                      </a:lnTo>
                      <a:lnTo>
                        <a:pt x="146050" y="2343150"/>
                      </a:lnTo>
                      <a:lnTo>
                        <a:pt x="184150" y="2330450"/>
                      </a:lnTo>
                      <a:lnTo>
                        <a:pt x="203200" y="2279650"/>
                      </a:lnTo>
                      <a:lnTo>
                        <a:pt x="266700" y="2222502"/>
                      </a:lnTo>
                      <a:lnTo>
                        <a:pt x="298450" y="2184398"/>
                      </a:lnTo>
                      <a:lnTo>
                        <a:pt x="285750" y="2114550"/>
                      </a:lnTo>
                      <a:lnTo>
                        <a:pt x="336550" y="2076450"/>
                      </a:lnTo>
                      <a:lnTo>
                        <a:pt x="438150" y="2057398"/>
                      </a:lnTo>
                      <a:lnTo>
                        <a:pt x="482600" y="2095502"/>
                      </a:lnTo>
                      <a:lnTo>
                        <a:pt x="552450" y="2044702"/>
                      </a:lnTo>
                      <a:lnTo>
                        <a:pt x="552450" y="1911350"/>
                      </a:lnTo>
                      <a:lnTo>
                        <a:pt x="495300" y="1854198"/>
                      </a:lnTo>
                      <a:lnTo>
                        <a:pt x="431800" y="1892302"/>
                      </a:lnTo>
                      <a:lnTo>
                        <a:pt x="400050" y="1847850"/>
                      </a:lnTo>
                      <a:lnTo>
                        <a:pt x="361950" y="1651000"/>
                      </a:lnTo>
                      <a:lnTo>
                        <a:pt x="368300" y="1574800"/>
                      </a:lnTo>
                      <a:lnTo>
                        <a:pt x="344312" y="1460854"/>
                      </a:lnTo>
                      <a:lnTo>
                        <a:pt x="419100" y="1395414"/>
                      </a:lnTo>
                      <a:lnTo>
                        <a:pt x="361950" y="1333500"/>
                      </a:lnTo>
                      <a:lnTo>
                        <a:pt x="419100" y="1238250"/>
                      </a:lnTo>
                      <a:lnTo>
                        <a:pt x="419100" y="1052514"/>
                      </a:lnTo>
                      <a:lnTo>
                        <a:pt x="400050" y="1038226"/>
                      </a:lnTo>
                      <a:lnTo>
                        <a:pt x="414338" y="995362"/>
                      </a:lnTo>
                      <a:lnTo>
                        <a:pt x="342900" y="876300"/>
                      </a:lnTo>
                      <a:lnTo>
                        <a:pt x="347664" y="804862"/>
                      </a:lnTo>
                      <a:lnTo>
                        <a:pt x="428624" y="714374"/>
                      </a:lnTo>
                      <a:lnTo>
                        <a:pt x="428624" y="666750"/>
                      </a:lnTo>
                      <a:lnTo>
                        <a:pt x="309564" y="652462"/>
                      </a:lnTo>
                      <a:lnTo>
                        <a:pt x="357188" y="561974"/>
                      </a:lnTo>
                      <a:lnTo>
                        <a:pt x="390524" y="395288"/>
                      </a:lnTo>
                      <a:lnTo>
                        <a:pt x="419100" y="366714"/>
                      </a:lnTo>
                      <a:lnTo>
                        <a:pt x="381000" y="304800"/>
                      </a:lnTo>
                      <a:lnTo>
                        <a:pt x="390524" y="261938"/>
                      </a:lnTo>
                      <a:lnTo>
                        <a:pt x="447676" y="228600"/>
                      </a:lnTo>
                      <a:lnTo>
                        <a:pt x="485776" y="209550"/>
                      </a:lnTo>
                      <a:lnTo>
                        <a:pt x="461964" y="133350"/>
                      </a:lnTo>
                      <a:lnTo>
                        <a:pt x="495300" y="100014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DCB69D11-10AD-97AB-75ED-BB11547CCBE8}"/>
                    </a:ext>
                  </a:extLst>
                </p:cNvPr>
                <p:cNvSpPr/>
                <p:nvPr/>
              </p:nvSpPr>
              <p:spPr>
                <a:xfrm>
                  <a:off x="676189" y="1836638"/>
                  <a:ext cx="433741" cy="897782"/>
                </a:xfrm>
                <a:custGeom>
                  <a:avLst/>
                  <a:gdLst>
                    <a:gd name="connsiteX0" fmla="*/ 77482 w 433741"/>
                    <a:gd name="connsiteY0" fmla="*/ 0 h 897782"/>
                    <a:gd name="connsiteX1" fmla="*/ 85641 w 433741"/>
                    <a:gd name="connsiteY1" fmla="*/ 12238 h 897782"/>
                    <a:gd name="connsiteX2" fmla="*/ 73403 w 433741"/>
                    <a:gd name="connsiteY2" fmla="*/ 38753 h 897782"/>
                    <a:gd name="connsiteX3" fmla="*/ 101958 w 433741"/>
                    <a:gd name="connsiteY3" fmla="*/ 48952 h 897782"/>
                    <a:gd name="connsiteX4" fmla="*/ 124394 w 433741"/>
                    <a:gd name="connsiteY4" fmla="*/ 48952 h 897782"/>
                    <a:gd name="connsiteX5" fmla="*/ 148870 w 433741"/>
                    <a:gd name="connsiteY5" fmla="*/ 44872 h 897782"/>
                    <a:gd name="connsiteX6" fmla="*/ 177425 w 433741"/>
                    <a:gd name="connsiteY6" fmla="*/ 67308 h 897782"/>
                    <a:gd name="connsiteX7" fmla="*/ 189663 w 433741"/>
                    <a:gd name="connsiteY7" fmla="*/ 73427 h 897782"/>
                    <a:gd name="connsiteX8" fmla="*/ 189663 w 433741"/>
                    <a:gd name="connsiteY8" fmla="*/ 89745 h 897782"/>
                    <a:gd name="connsiteX9" fmla="*/ 187623 w 433741"/>
                    <a:gd name="connsiteY9" fmla="*/ 112181 h 897782"/>
                    <a:gd name="connsiteX10" fmla="*/ 210059 w 433741"/>
                    <a:gd name="connsiteY10" fmla="*/ 116260 h 897782"/>
                    <a:gd name="connsiteX11" fmla="*/ 199861 w 433741"/>
                    <a:gd name="connsiteY11" fmla="*/ 144815 h 897782"/>
                    <a:gd name="connsiteX12" fmla="*/ 214139 w 433741"/>
                    <a:gd name="connsiteY12" fmla="*/ 181529 h 897782"/>
                    <a:gd name="connsiteX13" fmla="*/ 234535 w 433741"/>
                    <a:gd name="connsiteY13" fmla="*/ 161132 h 897782"/>
                    <a:gd name="connsiteX14" fmla="*/ 267170 w 433741"/>
                    <a:gd name="connsiteY14" fmla="*/ 155013 h 897782"/>
                    <a:gd name="connsiteX15" fmla="*/ 285526 w 433741"/>
                    <a:gd name="connsiteY15" fmla="*/ 142775 h 897782"/>
                    <a:gd name="connsiteX16" fmla="*/ 295725 w 433741"/>
                    <a:gd name="connsiteY16" fmla="*/ 155013 h 897782"/>
                    <a:gd name="connsiteX17" fmla="*/ 332438 w 433741"/>
                    <a:gd name="connsiteY17" fmla="*/ 148894 h 897782"/>
                    <a:gd name="connsiteX18" fmla="*/ 340597 w 433741"/>
                    <a:gd name="connsiteY18" fmla="*/ 128498 h 897782"/>
                    <a:gd name="connsiteX19" fmla="*/ 375271 w 433741"/>
                    <a:gd name="connsiteY19" fmla="*/ 116260 h 897782"/>
                    <a:gd name="connsiteX20" fmla="*/ 395668 w 433741"/>
                    <a:gd name="connsiteY20" fmla="*/ 101982 h 897782"/>
                    <a:gd name="connsiteX21" fmla="*/ 408306 w 433741"/>
                    <a:gd name="connsiteY21" fmla="*/ 113217 h 897782"/>
                    <a:gd name="connsiteX22" fmla="*/ 433741 w 433741"/>
                    <a:gd name="connsiteY22" fmla="*/ 119999 h 897782"/>
                    <a:gd name="connsiteX23" fmla="*/ 408245 w 433741"/>
                    <a:gd name="connsiteY23" fmla="*/ 113201 h 897782"/>
                    <a:gd name="connsiteX24" fmla="*/ 382750 w 433741"/>
                    <a:gd name="connsiteY24" fmla="*/ 135297 h 897782"/>
                    <a:gd name="connsiteX25" fmla="*/ 389549 w 433741"/>
                    <a:gd name="connsiteY25" fmla="*/ 157393 h 897782"/>
                    <a:gd name="connsiteX26" fmla="*/ 408245 w 433741"/>
                    <a:gd name="connsiteY26" fmla="*/ 170991 h 897782"/>
                    <a:gd name="connsiteX27" fmla="*/ 406546 w 433741"/>
                    <a:gd name="connsiteY27" fmla="*/ 181189 h 897782"/>
                    <a:gd name="connsiteX28" fmla="*/ 409945 w 433741"/>
                    <a:gd name="connsiteY28" fmla="*/ 189687 h 897782"/>
                    <a:gd name="connsiteX29" fmla="*/ 409945 w 433741"/>
                    <a:gd name="connsiteY29" fmla="*/ 201585 h 897782"/>
                    <a:gd name="connsiteX30" fmla="*/ 391248 w 433741"/>
                    <a:gd name="connsiteY30" fmla="*/ 193087 h 897782"/>
                    <a:gd name="connsiteX31" fmla="*/ 372552 w 433741"/>
                    <a:gd name="connsiteY31" fmla="*/ 206684 h 897782"/>
                    <a:gd name="connsiteX32" fmla="*/ 372552 w 433741"/>
                    <a:gd name="connsiteY32" fmla="*/ 221982 h 897782"/>
                    <a:gd name="connsiteX33" fmla="*/ 362353 w 433741"/>
                    <a:gd name="connsiteY33" fmla="*/ 254276 h 897782"/>
                    <a:gd name="connsiteX34" fmla="*/ 347056 w 433741"/>
                    <a:gd name="connsiteY34" fmla="*/ 259375 h 897782"/>
                    <a:gd name="connsiteX35" fmla="*/ 336858 w 433741"/>
                    <a:gd name="connsiteY35" fmla="*/ 279772 h 897782"/>
                    <a:gd name="connsiteX36" fmla="*/ 330059 w 433741"/>
                    <a:gd name="connsiteY36" fmla="*/ 306967 h 897782"/>
                    <a:gd name="connsiteX37" fmla="*/ 302864 w 433741"/>
                    <a:gd name="connsiteY37" fmla="*/ 318865 h 897782"/>
                    <a:gd name="connsiteX38" fmla="*/ 294365 w 433741"/>
                    <a:gd name="connsiteY38" fmla="*/ 335862 h 897782"/>
                    <a:gd name="connsiteX39" fmla="*/ 292665 w 433741"/>
                    <a:gd name="connsiteY39" fmla="*/ 347760 h 897782"/>
                    <a:gd name="connsiteX40" fmla="*/ 309662 w 433741"/>
                    <a:gd name="connsiteY40" fmla="*/ 354559 h 897782"/>
                    <a:gd name="connsiteX41" fmla="*/ 296065 w 433741"/>
                    <a:gd name="connsiteY41" fmla="*/ 368157 h 897782"/>
                    <a:gd name="connsiteX42" fmla="*/ 296065 w 433741"/>
                    <a:gd name="connsiteY42" fmla="*/ 391952 h 897782"/>
                    <a:gd name="connsiteX43" fmla="*/ 282467 w 433741"/>
                    <a:gd name="connsiteY43" fmla="*/ 414049 h 897782"/>
                    <a:gd name="connsiteX44" fmla="*/ 299464 w 433741"/>
                    <a:gd name="connsiteY44" fmla="*/ 417448 h 897782"/>
                    <a:gd name="connsiteX45" fmla="*/ 319861 w 433741"/>
                    <a:gd name="connsiteY45" fmla="*/ 446343 h 897782"/>
                    <a:gd name="connsiteX46" fmla="*/ 297764 w 433741"/>
                    <a:gd name="connsiteY46" fmla="*/ 453142 h 897782"/>
                    <a:gd name="connsiteX47" fmla="*/ 285866 w 433741"/>
                    <a:gd name="connsiteY47" fmla="*/ 476938 h 897782"/>
                    <a:gd name="connsiteX48" fmla="*/ 284167 w 433741"/>
                    <a:gd name="connsiteY48" fmla="*/ 499034 h 897782"/>
                    <a:gd name="connsiteX49" fmla="*/ 292665 w 433741"/>
                    <a:gd name="connsiteY49" fmla="*/ 507532 h 897782"/>
                    <a:gd name="connsiteX50" fmla="*/ 294365 w 433741"/>
                    <a:gd name="connsiteY50" fmla="*/ 522830 h 897782"/>
                    <a:gd name="connsiteX51" fmla="*/ 307963 w 433741"/>
                    <a:gd name="connsiteY51" fmla="*/ 522830 h 897782"/>
                    <a:gd name="connsiteX52" fmla="*/ 331759 w 433741"/>
                    <a:gd name="connsiteY52" fmla="*/ 546626 h 897782"/>
                    <a:gd name="connsiteX53" fmla="*/ 331759 w 433741"/>
                    <a:gd name="connsiteY53" fmla="*/ 572121 h 897782"/>
                    <a:gd name="connsiteX54" fmla="*/ 347056 w 433741"/>
                    <a:gd name="connsiteY54" fmla="*/ 582320 h 897782"/>
                    <a:gd name="connsiteX55" fmla="*/ 335158 w 433741"/>
                    <a:gd name="connsiteY55" fmla="*/ 595917 h 897782"/>
                    <a:gd name="connsiteX56" fmla="*/ 336858 w 433741"/>
                    <a:gd name="connsiteY56" fmla="*/ 614614 h 897782"/>
                    <a:gd name="connsiteX57" fmla="*/ 314761 w 433741"/>
                    <a:gd name="connsiteY57" fmla="*/ 614614 h 897782"/>
                    <a:gd name="connsiteX58" fmla="*/ 299464 w 433741"/>
                    <a:gd name="connsiteY58" fmla="*/ 629911 h 897782"/>
                    <a:gd name="connsiteX59" fmla="*/ 273968 w 433741"/>
                    <a:gd name="connsiteY59" fmla="*/ 631611 h 897782"/>
                    <a:gd name="connsiteX60" fmla="*/ 272269 w 433741"/>
                    <a:gd name="connsiteY60" fmla="*/ 650308 h 897782"/>
                    <a:gd name="connsiteX61" fmla="*/ 222977 w 433741"/>
                    <a:gd name="connsiteY61" fmla="*/ 697900 h 897782"/>
                    <a:gd name="connsiteX62" fmla="*/ 219578 w 433741"/>
                    <a:gd name="connsiteY62" fmla="*/ 735293 h 897782"/>
                    <a:gd name="connsiteX63" fmla="*/ 197482 w 433741"/>
                    <a:gd name="connsiteY63" fmla="*/ 738693 h 897782"/>
                    <a:gd name="connsiteX64" fmla="*/ 178785 w 433741"/>
                    <a:gd name="connsiteY64" fmla="*/ 755690 h 897782"/>
                    <a:gd name="connsiteX65" fmla="*/ 151590 w 433741"/>
                    <a:gd name="connsiteY65" fmla="*/ 762488 h 897782"/>
                    <a:gd name="connsiteX66" fmla="*/ 112496 w 433741"/>
                    <a:gd name="connsiteY66" fmla="*/ 745491 h 897782"/>
                    <a:gd name="connsiteX67" fmla="*/ 109097 w 433741"/>
                    <a:gd name="connsiteY67" fmla="*/ 777786 h 897782"/>
                    <a:gd name="connsiteX68" fmla="*/ 83601 w 433741"/>
                    <a:gd name="connsiteY68" fmla="*/ 796483 h 897782"/>
                    <a:gd name="connsiteX69" fmla="*/ 71703 w 433741"/>
                    <a:gd name="connsiteY69" fmla="*/ 810080 h 897782"/>
                    <a:gd name="connsiteX70" fmla="*/ 81901 w 433741"/>
                    <a:gd name="connsiteY70" fmla="*/ 832176 h 897782"/>
                    <a:gd name="connsiteX71" fmla="*/ 56406 w 433741"/>
                    <a:gd name="connsiteY71" fmla="*/ 820278 h 897782"/>
                    <a:gd name="connsiteX72" fmla="*/ 41108 w 433741"/>
                    <a:gd name="connsiteY72" fmla="*/ 828777 h 897782"/>
                    <a:gd name="connsiteX73" fmla="*/ 42808 w 433741"/>
                    <a:gd name="connsiteY73" fmla="*/ 847474 h 897782"/>
                    <a:gd name="connsiteX74" fmla="*/ 29211 w 433741"/>
                    <a:gd name="connsiteY74" fmla="*/ 864471 h 897782"/>
                    <a:gd name="connsiteX75" fmla="*/ 24111 w 433741"/>
                    <a:gd name="connsiteY75" fmla="*/ 876369 h 897782"/>
                    <a:gd name="connsiteX76" fmla="*/ 30910 w 433741"/>
                    <a:gd name="connsiteY76" fmla="*/ 893366 h 897782"/>
                    <a:gd name="connsiteX77" fmla="*/ 0 w 433741"/>
                    <a:gd name="connsiteY77" fmla="*/ 897782 h 897782"/>
                    <a:gd name="connsiteX78" fmla="*/ 0 w 433741"/>
                    <a:gd name="connsiteY78" fmla="*/ 42833 h 897782"/>
                    <a:gd name="connsiteX79" fmla="*/ 16293 w 433741"/>
                    <a:gd name="connsiteY79" fmla="*/ 42833 h 897782"/>
                    <a:gd name="connsiteX80" fmla="*/ 18332 w 433741"/>
                    <a:gd name="connsiteY80" fmla="*/ 22436 h 897782"/>
                    <a:gd name="connsiteX81" fmla="*/ 57086 w 433741"/>
                    <a:gd name="connsiteY81" fmla="*/ 2040 h 897782"/>
                    <a:gd name="connsiteX0" fmla="*/ 186933 w 543192"/>
                    <a:gd name="connsiteY0" fmla="*/ 0 h 897782"/>
                    <a:gd name="connsiteX1" fmla="*/ 195092 w 543192"/>
                    <a:gd name="connsiteY1" fmla="*/ 12238 h 897782"/>
                    <a:gd name="connsiteX2" fmla="*/ 182854 w 543192"/>
                    <a:gd name="connsiteY2" fmla="*/ 38753 h 897782"/>
                    <a:gd name="connsiteX3" fmla="*/ 211409 w 543192"/>
                    <a:gd name="connsiteY3" fmla="*/ 48952 h 897782"/>
                    <a:gd name="connsiteX4" fmla="*/ 233845 w 543192"/>
                    <a:gd name="connsiteY4" fmla="*/ 48952 h 897782"/>
                    <a:gd name="connsiteX5" fmla="*/ 258321 w 543192"/>
                    <a:gd name="connsiteY5" fmla="*/ 44872 h 897782"/>
                    <a:gd name="connsiteX6" fmla="*/ 286876 w 543192"/>
                    <a:gd name="connsiteY6" fmla="*/ 67308 h 897782"/>
                    <a:gd name="connsiteX7" fmla="*/ 299114 w 543192"/>
                    <a:gd name="connsiteY7" fmla="*/ 73427 h 897782"/>
                    <a:gd name="connsiteX8" fmla="*/ 299114 w 543192"/>
                    <a:gd name="connsiteY8" fmla="*/ 89745 h 897782"/>
                    <a:gd name="connsiteX9" fmla="*/ 297074 w 543192"/>
                    <a:gd name="connsiteY9" fmla="*/ 112181 h 897782"/>
                    <a:gd name="connsiteX10" fmla="*/ 319510 w 543192"/>
                    <a:gd name="connsiteY10" fmla="*/ 116260 h 897782"/>
                    <a:gd name="connsiteX11" fmla="*/ 309312 w 543192"/>
                    <a:gd name="connsiteY11" fmla="*/ 144815 h 897782"/>
                    <a:gd name="connsiteX12" fmla="*/ 323590 w 543192"/>
                    <a:gd name="connsiteY12" fmla="*/ 181529 h 897782"/>
                    <a:gd name="connsiteX13" fmla="*/ 343986 w 543192"/>
                    <a:gd name="connsiteY13" fmla="*/ 161132 h 897782"/>
                    <a:gd name="connsiteX14" fmla="*/ 376621 w 543192"/>
                    <a:gd name="connsiteY14" fmla="*/ 155013 h 897782"/>
                    <a:gd name="connsiteX15" fmla="*/ 394977 w 543192"/>
                    <a:gd name="connsiteY15" fmla="*/ 142775 h 897782"/>
                    <a:gd name="connsiteX16" fmla="*/ 405176 w 543192"/>
                    <a:gd name="connsiteY16" fmla="*/ 155013 h 897782"/>
                    <a:gd name="connsiteX17" fmla="*/ 441889 w 543192"/>
                    <a:gd name="connsiteY17" fmla="*/ 148894 h 897782"/>
                    <a:gd name="connsiteX18" fmla="*/ 450048 w 543192"/>
                    <a:gd name="connsiteY18" fmla="*/ 128498 h 897782"/>
                    <a:gd name="connsiteX19" fmla="*/ 484722 w 543192"/>
                    <a:gd name="connsiteY19" fmla="*/ 116260 h 897782"/>
                    <a:gd name="connsiteX20" fmla="*/ 505119 w 543192"/>
                    <a:gd name="connsiteY20" fmla="*/ 101982 h 897782"/>
                    <a:gd name="connsiteX21" fmla="*/ 517757 w 543192"/>
                    <a:gd name="connsiteY21" fmla="*/ 113217 h 897782"/>
                    <a:gd name="connsiteX22" fmla="*/ 543192 w 543192"/>
                    <a:gd name="connsiteY22" fmla="*/ 119999 h 897782"/>
                    <a:gd name="connsiteX23" fmla="*/ 517696 w 543192"/>
                    <a:gd name="connsiteY23" fmla="*/ 113201 h 897782"/>
                    <a:gd name="connsiteX24" fmla="*/ 492201 w 543192"/>
                    <a:gd name="connsiteY24" fmla="*/ 135297 h 897782"/>
                    <a:gd name="connsiteX25" fmla="*/ 499000 w 543192"/>
                    <a:gd name="connsiteY25" fmla="*/ 157393 h 897782"/>
                    <a:gd name="connsiteX26" fmla="*/ 517696 w 543192"/>
                    <a:gd name="connsiteY26" fmla="*/ 170991 h 897782"/>
                    <a:gd name="connsiteX27" fmla="*/ 515997 w 543192"/>
                    <a:gd name="connsiteY27" fmla="*/ 181189 h 897782"/>
                    <a:gd name="connsiteX28" fmla="*/ 519396 w 543192"/>
                    <a:gd name="connsiteY28" fmla="*/ 189687 h 897782"/>
                    <a:gd name="connsiteX29" fmla="*/ 519396 w 543192"/>
                    <a:gd name="connsiteY29" fmla="*/ 201585 h 897782"/>
                    <a:gd name="connsiteX30" fmla="*/ 500699 w 543192"/>
                    <a:gd name="connsiteY30" fmla="*/ 193087 h 897782"/>
                    <a:gd name="connsiteX31" fmla="*/ 482003 w 543192"/>
                    <a:gd name="connsiteY31" fmla="*/ 206684 h 897782"/>
                    <a:gd name="connsiteX32" fmla="*/ 482003 w 543192"/>
                    <a:gd name="connsiteY32" fmla="*/ 221982 h 897782"/>
                    <a:gd name="connsiteX33" fmla="*/ 471804 w 543192"/>
                    <a:gd name="connsiteY33" fmla="*/ 254276 h 897782"/>
                    <a:gd name="connsiteX34" fmla="*/ 456507 w 543192"/>
                    <a:gd name="connsiteY34" fmla="*/ 259375 h 897782"/>
                    <a:gd name="connsiteX35" fmla="*/ 446309 w 543192"/>
                    <a:gd name="connsiteY35" fmla="*/ 279772 h 897782"/>
                    <a:gd name="connsiteX36" fmla="*/ 439510 w 543192"/>
                    <a:gd name="connsiteY36" fmla="*/ 306967 h 897782"/>
                    <a:gd name="connsiteX37" fmla="*/ 412315 w 543192"/>
                    <a:gd name="connsiteY37" fmla="*/ 318865 h 897782"/>
                    <a:gd name="connsiteX38" fmla="*/ 403816 w 543192"/>
                    <a:gd name="connsiteY38" fmla="*/ 335862 h 897782"/>
                    <a:gd name="connsiteX39" fmla="*/ 402116 w 543192"/>
                    <a:gd name="connsiteY39" fmla="*/ 347760 h 897782"/>
                    <a:gd name="connsiteX40" fmla="*/ 419113 w 543192"/>
                    <a:gd name="connsiteY40" fmla="*/ 354559 h 897782"/>
                    <a:gd name="connsiteX41" fmla="*/ 405516 w 543192"/>
                    <a:gd name="connsiteY41" fmla="*/ 368157 h 897782"/>
                    <a:gd name="connsiteX42" fmla="*/ 405516 w 543192"/>
                    <a:gd name="connsiteY42" fmla="*/ 391952 h 897782"/>
                    <a:gd name="connsiteX43" fmla="*/ 391918 w 543192"/>
                    <a:gd name="connsiteY43" fmla="*/ 414049 h 897782"/>
                    <a:gd name="connsiteX44" fmla="*/ 408915 w 543192"/>
                    <a:gd name="connsiteY44" fmla="*/ 417448 h 897782"/>
                    <a:gd name="connsiteX45" fmla="*/ 429312 w 543192"/>
                    <a:gd name="connsiteY45" fmla="*/ 446343 h 897782"/>
                    <a:gd name="connsiteX46" fmla="*/ 407215 w 543192"/>
                    <a:gd name="connsiteY46" fmla="*/ 453142 h 897782"/>
                    <a:gd name="connsiteX47" fmla="*/ 395317 w 543192"/>
                    <a:gd name="connsiteY47" fmla="*/ 476938 h 897782"/>
                    <a:gd name="connsiteX48" fmla="*/ 393618 w 543192"/>
                    <a:gd name="connsiteY48" fmla="*/ 499034 h 897782"/>
                    <a:gd name="connsiteX49" fmla="*/ 402116 w 543192"/>
                    <a:gd name="connsiteY49" fmla="*/ 507532 h 897782"/>
                    <a:gd name="connsiteX50" fmla="*/ 403816 w 543192"/>
                    <a:gd name="connsiteY50" fmla="*/ 522830 h 897782"/>
                    <a:gd name="connsiteX51" fmla="*/ 417414 w 543192"/>
                    <a:gd name="connsiteY51" fmla="*/ 522830 h 897782"/>
                    <a:gd name="connsiteX52" fmla="*/ 441210 w 543192"/>
                    <a:gd name="connsiteY52" fmla="*/ 546626 h 897782"/>
                    <a:gd name="connsiteX53" fmla="*/ 441210 w 543192"/>
                    <a:gd name="connsiteY53" fmla="*/ 572121 h 897782"/>
                    <a:gd name="connsiteX54" fmla="*/ 456507 w 543192"/>
                    <a:gd name="connsiteY54" fmla="*/ 582320 h 897782"/>
                    <a:gd name="connsiteX55" fmla="*/ 444609 w 543192"/>
                    <a:gd name="connsiteY55" fmla="*/ 595917 h 897782"/>
                    <a:gd name="connsiteX56" fmla="*/ 446309 w 543192"/>
                    <a:gd name="connsiteY56" fmla="*/ 614614 h 897782"/>
                    <a:gd name="connsiteX57" fmla="*/ 424212 w 543192"/>
                    <a:gd name="connsiteY57" fmla="*/ 614614 h 897782"/>
                    <a:gd name="connsiteX58" fmla="*/ 408915 w 543192"/>
                    <a:gd name="connsiteY58" fmla="*/ 629911 h 897782"/>
                    <a:gd name="connsiteX59" fmla="*/ 383419 w 543192"/>
                    <a:gd name="connsiteY59" fmla="*/ 631611 h 897782"/>
                    <a:gd name="connsiteX60" fmla="*/ 381720 w 543192"/>
                    <a:gd name="connsiteY60" fmla="*/ 650308 h 897782"/>
                    <a:gd name="connsiteX61" fmla="*/ 332428 w 543192"/>
                    <a:gd name="connsiteY61" fmla="*/ 697900 h 897782"/>
                    <a:gd name="connsiteX62" fmla="*/ 329029 w 543192"/>
                    <a:gd name="connsiteY62" fmla="*/ 735293 h 897782"/>
                    <a:gd name="connsiteX63" fmla="*/ 306933 w 543192"/>
                    <a:gd name="connsiteY63" fmla="*/ 738693 h 897782"/>
                    <a:gd name="connsiteX64" fmla="*/ 288236 w 543192"/>
                    <a:gd name="connsiteY64" fmla="*/ 755690 h 897782"/>
                    <a:gd name="connsiteX65" fmla="*/ 261041 w 543192"/>
                    <a:gd name="connsiteY65" fmla="*/ 762488 h 897782"/>
                    <a:gd name="connsiteX66" fmla="*/ 221947 w 543192"/>
                    <a:gd name="connsiteY66" fmla="*/ 745491 h 897782"/>
                    <a:gd name="connsiteX67" fmla="*/ 218548 w 543192"/>
                    <a:gd name="connsiteY67" fmla="*/ 777786 h 897782"/>
                    <a:gd name="connsiteX68" fmla="*/ 193052 w 543192"/>
                    <a:gd name="connsiteY68" fmla="*/ 796483 h 897782"/>
                    <a:gd name="connsiteX69" fmla="*/ 181154 w 543192"/>
                    <a:gd name="connsiteY69" fmla="*/ 810080 h 897782"/>
                    <a:gd name="connsiteX70" fmla="*/ 191352 w 543192"/>
                    <a:gd name="connsiteY70" fmla="*/ 832176 h 897782"/>
                    <a:gd name="connsiteX71" fmla="*/ 165857 w 543192"/>
                    <a:gd name="connsiteY71" fmla="*/ 820278 h 897782"/>
                    <a:gd name="connsiteX72" fmla="*/ 150559 w 543192"/>
                    <a:gd name="connsiteY72" fmla="*/ 828777 h 897782"/>
                    <a:gd name="connsiteX73" fmla="*/ 152259 w 543192"/>
                    <a:gd name="connsiteY73" fmla="*/ 847474 h 897782"/>
                    <a:gd name="connsiteX74" fmla="*/ 138662 w 543192"/>
                    <a:gd name="connsiteY74" fmla="*/ 864471 h 897782"/>
                    <a:gd name="connsiteX75" fmla="*/ 133562 w 543192"/>
                    <a:gd name="connsiteY75" fmla="*/ 876369 h 897782"/>
                    <a:gd name="connsiteX76" fmla="*/ 140361 w 543192"/>
                    <a:gd name="connsiteY76" fmla="*/ 893366 h 897782"/>
                    <a:gd name="connsiteX77" fmla="*/ 109451 w 543192"/>
                    <a:gd name="connsiteY77" fmla="*/ 897782 h 897782"/>
                    <a:gd name="connsiteX78" fmla="*/ 0 w 543192"/>
                    <a:gd name="connsiteY78" fmla="*/ 487462 h 897782"/>
                    <a:gd name="connsiteX79" fmla="*/ 109451 w 543192"/>
                    <a:gd name="connsiteY79" fmla="*/ 42833 h 897782"/>
                    <a:gd name="connsiteX80" fmla="*/ 125744 w 543192"/>
                    <a:gd name="connsiteY80" fmla="*/ 42833 h 897782"/>
                    <a:gd name="connsiteX81" fmla="*/ 127783 w 543192"/>
                    <a:gd name="connsiteY81" fmla="*/ 22436 h 897782"/>
                    <a:gd name="connsiteX82" fmla="*/ 166537 w 543192"/>
                    <a:gd name="connsiteY82" fmla="*/ 2040 h 897782"/>
                    <a:gd name="connsiteX83" fmla="*/ 186933 w 543192"/>
                    <a:gd name="connsiteY83" fmla="*/ 0 h 897782"/>
                    <a:gd name="connsiteX0" fmla="*/ 0 w 543192"/>
                    <a:gd name="connsiteY0" fmla="*/ 487462 h 897782"/>
                    <a:gd name="connsiteX1" fmla="*/ 109451 w 543192"/>
                    <a:gd name="connsiteY1" fmla="*/ 42833 h 897782"/>
                    <a:gd name="connsiteX2" fmla="*/ 125744 w 543192"/>
                    <a:gd name="connsiteY2" fmla="*/ 42833 h 897782"/>
                    <a:gd name="connsiteX3" fmla="*/ 127783 w 543192"/>
                    <a:gd name="connsiteY3" fmla="*/ 22436 h 897782"/>
                    <a:gd name="connsiteX4" fmla="*/ 166537 w 543192"/>
                    <a:gd name="connsiteY4" fmla="*/ 2040 h 897782"/>
                    <a:gd name="connsiteX5" fmla="*/ 186933 w 543192"/>
                    <a:gd name="connsiteY5" fmla="*/ 0 h 897782"/>
                    <a:gd name="connsiteX6" fmla="*/ 195092 w 543192"/>
                    <a:gd name="connsiteY6" fmla="*/ 12238 h 897782"/>
                    <a:gd name="connsiteX7" fmla="*/ 182854 w 543192"/>
                    <a:gd name="connsiteY7" fmla="*/ 38753 h 897782"/>
                    <a:gd name="connsiteX8" fmla="*/ 211409 w 543192"/>
                    <a:gd name="connsiteY8" fmla="*/ 48952 h 897782"/>
                    <a:gd name="connsiteX9" fmla="*/ 233845 w 543192"/>
                    <a:gd name="connsiteY9" fmla="*/ 48952 h 897782"/>
                    <a:gd name="connsiteX10" fmla="*/ 258321 w 543192"/>
                    <a:gd name="connsiteY10" fmla="*/ 44872 h 897782"/>
                    <a:gd name="connsiteX11" fmla="*/ 286876 w 543192"/>
                    <a:gd name="connsiteY11" fmla="*/ 67308 h 897782"/>
                    <a:gd name="connsiteX12" fmla="*/ 299114 w 543192"/>
                    <a:gd name="connsiteY12" fmla="*/ 73427 h 897782"/>
                    <a:gd name="connsiteX13" fmla="*/ 299114 w 543192"/>
                    <a:gd name="connsiteY13" fmla="*/ 89745 h 897782"/>
                    <a:gd name="connsiteX14" fmla="*/ 297074 w 543192"/>
                    <a:gd name="connsiteY14" fmla="*/ 112181 h 897782"/>
                    <a:gd name="connsiteX15" fmla="*/ 319510 w 543192"/>
                    <a:gd name="connsiteY15" fmla="*/ 116260 h 897782"/>
                    <a:gd name="connsiteX16" fmla="*/ 309312 w 543192"/>
                    <a:gd name="connsiteY16" fmla="*/ 144815 h 897782"/>
                    <a:gd name="connsiteX17" fmla="*/ 323590 w 543192"/>
                    <a:gd name="connsiteY17" fmla="*/ 181529 h 897782"/>
                    <a:gd name="connsiteX18" fmla="*/ 343986 w 543192"/>
                    <a:gd name="connsiteY18" fmla="*/ 161132 h 897782"/>
                    <a:gd name="connsiteX19" fmla="*/ 376621 w 543192"/>
                    <a:gd name="connsiteY19" fmla="*/ 155013 h 897782"/>
                    <a:gd name="connsiteX20" fmla="*/ 394977 w 543192"/>
                    <a:gd name="connsiteY20" fmla="*/ 142775 h 897782"/>
                    <a:gd name="connsiteX21" fmla="*/ 405176 w 543192"/>
                    <a:gd name="connsiteY21" fmla="*/ 155013 h 897782"/>
                    <a:gd name="connsiteX22" fmla="*/ 441889 w 543192"/>
                    <a:gd name="connsiteY22" fmla="*/ 148894 h 897782"/>
                    <a:gd name="connsiteX23" fmla="*/ 450048 w 543192"/>
                    <a:gd name="connsiteY23" fmla="*/ 128498 h 897782"/>
                    <a:gd name="connsiteX24" fmla="*/ 484722 w 543192"/>
                    <a:gd name="connsiteY24" fmla="*/ 116260 h 897782"/>
                    <a:gd name="connsiteX25" fmla="*/ 505119 w 543192"/>
                    <a:gd name="connsiteY25" fmla="*/ 101982 h 897782"/>
                    <a:gd name="connsiteX26" fmla="*/ 517757 w 543192"/>
                    <a:gd name="connsiteY26" fmla="*/ 113217 h 897782"/>
                    <a:gd name="connsiteX27" fmla="*/ 543192 w 543192"/>
                    <a:gd name="connsiteY27" fmla="*/ 119999 h 897782"/>
                    <a:gd name="connsiteX28" fmla="*/ 517696 w 543192"/>
                    <a:gd name="connsiteY28" fmla="*/ 113201 h 897782"/>
                    <a:gd name="connsiteX29" fmla="*/ 492201 w 543192"/>
                    <a:gd name="connsiteY29" fmla="*/ 135297 h 897782"/>
                    <a:gd name="connsiteX30" fmla="*/ 499000 w 543192"/>
                    <a:gd name="connsiteY30" fmla="*/ 157393 h 897782"/>
                    <a:gd name="connsiteX31" fmla="*/ 517696 w 543192"/>
                    <a:gd name="connsiteY31" fmla="*/ 170991 h 897782"/>
                    <a:gd name="connsiteX32" fmla="*/ 515997 w 543192"/>
                    <a:gd name="connsiteY32" fmla="*/ 181189 h 897782"/>
                    <a:gd name="connsiteX33" fmla="*/ 519396 w 543192"/>
                    <a:gd name="connsiteY33" fmla="*/ 189687 h 897782"/>
                    <a:gd name="connsiteX34" fmla="*/ 519396 w 543192"/>
                    <a:gd name="connsiteY34" fmla="*/ 201585 h 897782"/>
                    <a:gd name="connsiteX35" fmla="*/ 500699 w 543192"/>
                    <a:gd name="connsiteY35" fmla="*/ 193087 h 897782"/>
                    <a:gd name="connsiteX36" fmla="*/ 482003 w 543192"/>
                    <a:gd name="connsiteY36" fmla="*/ 206684 h 897782"/>
                    <a:gd name="connsiteX37" fmla="*/ 482003 w 543192"/>
                    <a:gd name="connsiteY37" fmla="*/ 221982 h 897782"/>
                    <a:gd name="connsiteX38" fmla="*/ 471804 w 543192"/>
                    <a:gd name="connsiteY38" fmla="*/ 254276 h 897782"/>
                    <a:gd name="connsiteX39" fmla="*/ 456507 w 543192"/>
                    <a:gd name="connsiteY39" fmla="*/ 259375 h 897782"/>
                    <a:gd name="connsiteX40" fmla="*/ 446309 w 543192"/>
                    <a:gd name="connsiteY40" fmla="*/ 279772 h 897782"/>
                    <a:gd name="connsiteX41" fmla="*/ 439510 w 543192"/>
                    <a:gd name="connsiteY41" fmla="*/ 306967 h 897782"/>
                    <a:gd name="connsiteX42" fmla="*/ 412315 w 543192"/>
                    <a:gd name="connsiteY42" fmla="*/ 318865 h 897782"/>
                    <a:gd name="connsiteX43" fmla="*/ 403816 w 543192"/>
                    <a:gd name="connsiteY43" fmla="*/ 335862 h 897782"/>
                    <a:gd name="connsiteX44" fmla="*/ 402116 w 543192"/>
                    <a:gd name="connsiteY44" fmla="*/ 347760 h 897782"/>
                    <a:gd name="connsiteX45" fmla="*/ 419113 w 543192"/>
                    <a:gd name="connsiteY45" fmla="*/ 354559 h 897782"/>
                    <a:gd name="connsiteX46" fmla="*/ 405516 w 543192"/>
                    <a:gd name="connsiteY46" fmla="*/ 368157 h 897782"/>
                    <a:gd name="connsiteX47" fmla="*/ 405516 w 543192"/>
                    <a:gd name="connsiteY47" fmla="*/ 391952 h 897782"/>
                    <a:gd name="connsiteX48" fmla="*/ 391918 w 543192"/>
                    <a:gd name="connsiteY48" fmla="*/ 414049 h 897782"/>
                    <a:gd name="connsiteX49" fmla="*/ 408915 w 543192"/>
                    <a:gd name="connsiteY49" fmla="*/ 417448 h 897782"/>
                    <a:gd name="connsiteX50" fmla="*/ 429312 w 543192"/>
                    <a:gd name="connsiteY50" fmla="*/ 446343 h 897782"/>
                    <a:gd name="connsiteX51" fmla="*/ 407215 w 543192"/>
                    <a:gd name="connsiteY51" fmla="*/ 453142 h 897782"/>
                    <a:gd name="connsiteX52" fmla="*/ 395317 w 543192"/>
                    <a:gd name="connsiteY52" fmla="*/ 476938 h 897782"/>
                    <a:gd name="connsiteX53" fmla="*/ 393618 w 543192"/>
                    <a:gd name="connsiteY53" fmla="*/ 499034 h 897782"/>
                    <a:gd name="connsiteX54" fmla="*/ 402116 w 543192"/>
                    <a:gd name="connsiteY54" fmla="*/ 507532 h 897782"/>
                    <a:gd name="connsiteX55" fmla="*/ 403816 w 543192"/>
                    <a:gd name="connsiteY55" fmla="*/ 522830 h 897782"/>
                    <a:gd name="connsiteX56" fmla="*/ 417414 w 543192"/>
                    <a:gd name="connsiteY56" fmla="*/ 522830 h 897782"/>
                    <a:gd name="connsiteX57" fmla="*/ 441210 w 543192"/>
                    <a:gd name="connsiteY57" fmla="*/ 546626 h 897782"/>
                    <a:gd name="connsiteX58" fmla="*/ 441210 w 543192"/>
                    <a:gd name="connsiteY58" fmla="*/ 572121 h 897782"/>
                    <a:gd name="connsiteX59" fmla="*/ 456507 w 543192"/>
                    <a:gd name="connsiteY59" fmla="*/ 582320 h 897782"/>
                    <a:gd name="connsiteX60" fmla="*/ 444609 w 543192"/>
                    <a:gd name="connsiteY60" fmla="*/ 595917 h 897782"/>
                    <a:gd name="connsiteX61" fmla="*/ 446309 w 543192"/>
                    <a:gd name="connsiteY61" fmla="*/ 614614 h 897782"/>
                    <a:gd name="connsiteX62" fmla="*/ 424212 w 543192"/>
                    <a:gd name="connsiteY62" fmla="*/ 614614 h 897782"/>
                    <a:gd name="connsiteX63" fmla="*/ 408915 w 543192"/>
                    <a:gd name="connsiteY63" fmla="*/ 629911 h 897782"/>
                    <a:gd name="connsiteX64" fmla="*/ 383419 w 543192"/>
                    <a:gd name="connsiteY64" fmla="*/ 631611 h 897782"/>
                    <a:gd name="connsiteX65" fmla="*/ 381720 w 543192"/>
                    <a:gd name="connsiteY65" fmla="*/ 650308 h 897782"/>
                    <a:gd name="connsiteX66" fmla="*/ 332428 w 543192"/>
                    <a:gd name="connsiteY66" fmla="*/ 697900 h 897782"/>
                    <a:gd name="connsiteX67" fmla="*/ 329029 w 543192"/>
                    <a:gd name="connsiteY67" fmla="*/ 735293 h 897782"/>
                    <a:gd name="connsiteX68" fmla="*/ 306933 w 543192"/>
                    <a:gd name="connsiteY68" fmla="*/ 738693 h 897782"/>
                    <a:gd name="connsiteX69" fmla="*/ 288236 w 543192"/>
                    <a:gd name="connsiteY69" fmla="*/ 755690 h 897782"/>
                    <a:gd name="connsiteX70" fmla="*/ 261041 w 543192"/>
                    <a:gd name="connsiteY70" fmla="*/ 762488 h 897782"/>
                    <a:gd name="connsiteX71" fmla="*/ 221947 w 543192"/>
                    <a:gd name="connsiteY71" fmla="*/ 745491 h 897782"/>
                    <a:gd name="connsiteX72" fmla="*/ 218548 w 543192"/>
                    <a:gd name="connsiteY72" fmla="*/ 777786 h 897782"/>
                    <a:gd name="connsiteX73" fmla="*/ 193052 w 543192"/>
                    <a:gd name="connsiteY73" fmla="*/ 796483 h 897782"/>
                    <a:gd name="connsiteX74" fmla="*/ 181154 w 543192"/>
                    <a:gd name="connsiteY74" fmla="*/ 810080 h 897782"/>
                    <a:gd name="connsiteX75" fmla="*/ 191352 w 543192"/>
                    <a:gd name="connsiteY75" fmla="*/ 832176 h 897782"/>
                    <a:gd name="connsiteX76" fmla="*/ 165857 w 543192"/>
                    <a:gd name="connsiteY76" fmla="*/ 820278 h 897782"/>
                    <a:gd name="connsiteX77" fmla="*/ 150559 w 543192"/>
                    <a:gd name="connsiteY77" fmla="*/ 828777 h 897782"/>
                    <a:gd name="connsiteX78" fmla="*/ 152259 w 543192"/>
                    <a:gd name="connsiteY78" fmla="*/ 847474 h 897782"/>
                    <a:gd name="connsiteX79" fmla="*/ 138662 w 543192"/>
                    <a:gd name="connsiteY79" fmla="*/ 864471 h 897782"/>
                    <a:gd name="connsiteX80" fmla="*/ 133562 w 543192"/>
                    <a:gd name="connsiteY80" fmla="*/ 876369 h 897782"/>
                    <a:gd name="connsiteX81" fmla="*/ 140361 w 543192"/>
                    <a:gd name="connsiteY81" fmla="*/ 893366 h 897782"/>
                    <a:gd name="connsiteX82" fmla="*/ 109451 w 543192"/>
                    <a:gd name="connsiteY82" fmla="*/ 897782 h 897782"/>
                    <a:gd name="connsiteX83" fmla="*/ 91440 w 543192"/>
                    <a:gd name="connsiteY83" fmla="*/ 578902 h 897782"/>
                    <a:gd name="connsiteX0" fmla="*/ 54463 w 488204"/>
                    <a:gd name="connsiteY0" fmla="*/ 42833 h 897782"/>
                    <a:gd name="connsiteX1" fmla="*/ 70756 w 488204"/>
                    <a:gd name="connsiteY1" fmla="*/ 42833 h 897782"/>
                    <a:gd name="connsiteX2" fmla="*/ 72795 w 488204"/>
                    <a:gd name="connsiteY2" fmla="*/ 22436 h 897782"/>
                    <a:gd name="connsiteX3" fmla="*/ 111549 w 488204"/>
                    <a:gd name="connsiteY3" fmla="*/ 2040 h 897782"/>
                    <a:gd name="connsiteX4" fmla="*/ 131945 w 488204"/>
                    <a:gd name="connsiteY4" fmla="*/ 0 h 897782"/>
                    <a:gd name="connsiteX5" fmla="*/ 140104 w 488204"/>
                    <a:gd name="connsiteY5" fmla="*/ 12238 h 897782"/>
                    <a:gd name="connsiteX6" fmla="*/ 127866 w 488204"/>
                    <a:gd name="connsiteY6" fmla="*/ 38753 h 897782"/>
                    <a:gd name="connsiteX7" fmla="*/ 156421 w 488204"/>
                    <a:gd name="connsiteY7" fmla="*/ 48952 h 897782"/>
                    <a:gd name="connsiteX8" fmla="*/ 178857 w 488204"/>
                    <a:gd name="connsiteY8" fmla="*/ 48952 h 897782"/>
                    <a:gd name="connsiteX9" fmla="*/ 203333 w 488204"/>
                    <a:gd name="connsiteY9" fmla="*/ 44872 h 897782"/>
                    <a:gd name="connsiteX10" fmla="*/ 231888 w 488204"/>
                    <a:gd name="connsiteY10" fmla="*/ 67308 h 897782"/>
                    <a:gd name="connsiteX11" fmla="*/ 244126 w 488204"/>
                    <a:gd name="connsiteY11" fmla="*/ 73427 h 897782"/>
                    <a:gd name="connsiteX12" fmla="*/ 244126 w 488204"/>
                    <a:gd name="connsiteY12" fmla="*/ 89745 h 897782"/>
                    <a:gd name="connsiteX13" fmla="*/ 242086 w 488204"/>
                    <a:gd name="connsiteY13" fmla="*/ 112181 h 897782"/>
                    <a:gd name="connsiteX14" fmla="*/ 264522 w 488204"/>
                    <a:gd name="connsiteY14" fmla="*/ 116260 h 897782"/>
                    <a:gd name="connsiteX15" fmla="*/ 254324 w 488204"/>
                    <a:gd name="connsiteY15" fmla="*/ 144815 h 897782"/>
                    <a:gd name="connsiteX16" fmla="*/ 268602 w 488204"/>
                    <a:gd name="connsiteY16" fmla="*/ 181529 h 897782"/>
                    <a:gd name="connsiteX17" fmla="*/ 288998 w 488204"/>
                    <a:gd name="connsiteY17" fmla="*/ 161132 h 897782"/>
                    <a:gd name="connsiteX18" fmla="*/ 321633 w 488204"/>
                    <a:gd name="connsiteY18" fmla="*/ 155013 h 897782"/>
                    <a:gd name="connsiteX19" fmla="*/ 339989 w 488204"/>
                    <a:gd name="connsiteY19" fmla="*/ 142775 h 897782"/>
                    <a:gd name="connsiteX20" fmla="*/ 350188 w 488204"/>
                    <a:gd name="connsiteY20" fmla="*/ 155013 h 897782"/>
                    <a:gd name="connsiteX21" fmla="*/ 386901 w 488204"/>
                    <a:gd name="connsiteY21" fmla="*/ 148894 h 897782"/>
                    <a:gd name="connsiteX22" fmla="*/ 395060 w 488204"/>
                    <a:gd name="connsiteY22" fmla="*/ 128498 h 897782"/>
                    <a:gd name="connsiteX23" fmla="*/ 429734 w 488204"/>
                    <a:gd name="connsiteY23" fmla="*/ 116260 h 897782"/>
                    <a:gd name="connsiteX24" fmla="*/ 450131 w 488204"/>
                    <a:gd name="connsiteY24" fmla="*/ 101982 h 897782"/>
                    <a:gd name="connsiteX25" fmla="*/ 462769 w 488204"/>
                    <a:gd name="connsiteY25" fmla="*/ 113217 h 897782"/>
                    <a:gd name="connsiteX26" fmla="*/ 488204 w 488204"/>
                    <a:gd name="connsiteY26" fmla="*/ 119999 h 897782"/>
                    <a:gd name="connsiteX27" fmla="*/ 462708 w 488204"/>
                    <a:gd name="connsiteY27" fmla="*/ 113201 h 897782"/>
                    <a:gd name="connsiteX28" fmla="*/ 437213 w 488204"/>
                    <a:gd name="connsiteY28" fmla="*/ 135297 h 897782"/>
                    <a:gd name="connsiteX29" fmla="*/ 444012 w 488204"/>
                    <a:gd name="connsiteY29" fmla="*/ 157393 h 897782"/>
                    <a:gd name="connsiteX30" fmla="*/ 462708 w 488204"/>
                    <a:gd name="connsiteY30" fmla="*/ 170991 h 897782"/>
                    <a:gd name="connsiteX31" fmla="*/ 461009 w 488204"/>
                    <a:gd name="connsiteY31" fmla="*/ 181189 h 897782"/>
                    <a:gd name="connsiteX32" fmla="*/ 464408 w 488204"/>
                    <a:gd name="connsiteY32" fmla="*/ 189687 h 897782"/>
                    <a:gd name="connsiteX33" fmla="*/ 464408 w 488204"/>
                    <a:gd name="connsiteY33" fmla="*/ 201585 h 897782"/>
                    <a:gd name="connsiteX34" fmla="*/ 445711 w 488204"/>
                    <a:gd name="connsiteY34" fmla="*/ 193087 h 897782"/>
                    <a:gd name="connsiteX35" fmla="*/ 427015 w 488204"/>
                    <a:gd name="connsiteY35" fmla="*/ 206684 h 897782"/>
                    <a:gd name="connsiteX36" fmla="*/ 427015 w 488204"/>
                    <a:gd name="connsiteY36" fmla="*/ 221982 h 897782"/>
                    <a:gd name="connsiteX37" fmla="*/ 416816 w 488204"/>
                    <a:gd name="connsiteY37" fmla="*/ 254276 h 897782"/>
                    <a:gd name="connsiteX38" fmla="*/ 401519 w 488204"/>
                    <a:gd name="connsiteY38" fmla="*/ 259375 h 897782"/>
                    <a:gd name="connsiteX39" fmla="*/ 391321 w 488204"/>
                    <a:gd name="connsiteY39" fmla="*/ 279772 h 897782"/>
                    <a:gd name="connsiteX40" fmla="*/ 384522 w 488204"/>
                    <a:gd name="connsiteY40" fmla="*/ 306967 h 897782"/>
                    <a:gd name="connsiteX41" fmla="*/ 357327 w 488204"/>
                    <a:gd name="connsiteY41" fmla="*/ 318865 h 897782"/>
                    <a:gd name="connsiteX42" fmla="*/ 348828 w 488204"/>
                    <a:gd name="connsiteY42" fmla="*/ 335862 h 897782"/>
                    <a:gd name="connsiteX43" fmla="*/ 347128 w 488204"/>
                    <a:gd name="connsiteY43" fmla="*/ 347760 h 897782"/>
                    <a:gd name="connsiteX44" fmla="*/ 364125 w 488204"/>
                    <a:gd name="connsiteY44" fmla="*/ 354559 h 897782"/>
                    <a:gd name="connsiteX45" fmla="*/ 350528 w 488204"/>
                    <a:gd name="connsiteY45" fmla="*/ 368157 h 897782"/>
                    <a:gd name="connsiteX46" fmla="*/ 350528 w 488204"/>
                    <a:gd name="connsiteY46" fmla="*/ 391952 h 897782"/>
                    <a:gd name="connsiteX47" fmla="*/ 336930 w 488204"/>
                    <a:gd name="connsiteY47" fmla="*/ 414049 h 897782"/>
                    <a:gd name="connsiteX48" fmla="*/ 353927 w 488204"/>
                    <a:gd name="connsiteY48" fmla="*/ 417448 h 897782"/>
                    <a:gd name="connsiteX49" fmla="*/ 374324 w 488204"/>
                    <a:gd name="connsiteY49" fmla="*/ 446343 h 897782"/>
                    <a:gd name="connsiteX50" fmla="*/ 352227 w 488204"/>
                    <a:gd name="connsiteY50" fmla="*/ 453142 h 897782"/>
                    <a:gd name="connsiteX51" fmla="*/ 340329 w 488204"/>
                    <a:gd name="connsiteY51" fmla="*/ 476938 h 897782"/>
                    <a:gd name="connsiteX52" fmla="*/ 338630 w 488204"/>
                    <a:gd name="connsiteY52" fmla="*/ 499034 h 897782"/>
                    <a:gd name="connsiteX53" fmla="*/ 347128 w 488204"/>
                    <a:gd name="connsiteY53" fmla="*/ 507532 h 897782"/>
                    <a:gd name="connsiteX54" fmla="*/ 348828 w 488204"/>
                    <a:gd name="connsiteY54" fmla="*/ 522830 h 897782"/>
                    <a:gd name="connsiteX55" fmla="*/ 362426 w 488204"/>
                    <a:gd name="connsiteY55" fmla="*/ 522830 h 897782"/>
                    <a:gd name="connsiteX56" fmla="*/ 386222 w 488204"/>
                    <a:gd name="connsiteY56" fmla="*/ 546626 h 897782"/>
                    <a:gd name="connsiteX57" fmla="*/ 386222 w 488204"/>
                    <a:gd name="connsiteY57" fmla="*/ 572121 h 897782"/>
                    <a:gd name="connsiteX58" fmla="*/ 401519 w 488204"/>
                    <a:gd name="connsiteY58" fmla="*/ 582320 h 897782"/>
                    <a:gd name="connsiteX59" fmla="*/ 389621 w 488204"/>
                    <a:gd name="connsiteY59" fmla="*/ 595917 h 897782"/>
                    <a:gd name="connsiteX60" fmla="*/ 391321 w 488204"/>
                    <a:gd name="connsiteY60" fmla="*/ 614614 h 897782"/>
                    <a:gd name="connsiteX61" fmla="*/ 369224 w 488204"/>
                    <a:gd name="connsiteY61" fmla="*/ 614614 h 897782"/>
                    <a:gd name="connsiteX62" fmla="*/ 353927 w 488204"/>
                    <a:gd name="connsiteY62" fmla="*/ 629911 h 897782"/>
                    <a:gd name="connsiteX63" fmla="*/ 328431 w 488204"/>
                    <a:gd name="connsiteY63" fmla="*/ 631611 h 897782"/>
                    <a:gd name="connsiteX64" fmla="*/ 326732 w 488204"/>
                    <a:gd name="connsiteY64" fmla="*/ 650308 h 897782"/>
                    <a:gd name="connsiteX65" fmla="*/ 277440 w 488204"/>
                    <a:gd name="connsiteY65" fmla="*/ 697900 h 897782"/>
                    <a:gd name="connsiteX66" fmla="*/ 274041 w 488204"/>
                    <a:gd name="connsiteY66" fmla="*/ 735293 h 897782"/>
                    <a:gd name="connsiteX67" fmla="*/ 251945 w 488204"/>
                    <a:gd name="connsiteY67" fmla="*/ 738693 h 897782"/>
                    <a:gd name="connsiteX68" fmla="*/ 233248 w 488204"/>
                    <a:gd name="connsiteY68" fmla="*/ 755690 h 897782"/>
                    <a:gd name="connsiteX69" fmla="*/ 206053 w 488204"/>
                    <a:gd name="connsiteY69" fmla="*/ 762488 h 897782"/>
                    <a:gd name="connsiteX70" fmla="*/ 166959 w 488204"/>
                    <a:gd name="connsiteY70" fmla="*/ 745491 h 897782"/>
                    <a:gd name="connsiteX71" fmla="*/ 163560 w 488204"/>
                    <a:gd name="connsiteY71" fmla="*/ 777786 h 897782"/>
                    <a:gd name="connsiteX72" fmla="*/ 138064 w 488204"/>
                    <a:gd name="connsiteY72" fmla="*/ 796483 h 897782"/>
                    <a:gd name="connsiteX73" fmla="*/ 126166 w 488204"/>
                    <a:gd name="connsiteY73" fmla="*/ 810080 h 897782"/>
                    <a:gd name="connsiteX74" fmla="*/ 136364 w 488204"/>
                    <a:gd name="connsiteY74" fmla="*/ 832176 h 897782"/>
                    <a:gd name="connsiteX75" fmla="*/ 110869 w 488204"/>
                    <a:gd name="connsiteY75" fmla="*/ 820278 h 897782"/>
                    <a:gd name="connsiteX76" fmla="*/ 95571 w 488204"/>
                    <a:gd name="connsiteY76" fmla="*/ 828777 h 897782"/>
                    <a:gd name="connsiteX77" fmla="*/ 97271 w 488204"/>
                    <a:gd name="connsiteY77" fmla="*/ 847474 h 897782"/>
                    <a:gd name="connsiteX78" fmla="*/ 83674 w 488204"/>
                    <a:gd name="connsiteY78" fmla="*/ 864471 h 897782"/>
                    <a:gd name="connsiteX79" fmla="*/ 78574 w 488204"/>
                    <a:gd name="connsiteY79" fmla="*/ 876369 h 897782"/>
                    <a:gd name="connsiteX80" fmla="*/ 85373 w 488204"/>
                    <a:gd name="connsiteY80" fmla="*/ 893366 h 897782"/>
                    <a:gd name="connsiteX81" fmla="*/ 54463 w 488204"/>
                    <a:gd name="connsiteY81" fmla="*/ 897782 h 897782"/>
                    <a:gd name="connsiteX82" fmla="*/ 36452 w 488204"/>
                    <a:gd name="connsiteY82" fmla="*/ 578902 h 897782"/>
                    <a:gd name="connsiteX0" fmla="*/ 0 w 433741"/>
                    <a:gd name="connsiteY0" fmla="*/ 42833 h 897782"/>
                    <a:gd name="connsiteX1" fmla="*/ 16293 w 433741"/>
                    <a:gd name="connsiteY1" fmla="*/ 42833 h 897782"/>
                    <a:gd name="connsiteX2" fmla="*/ 18332 w 433741"/>
                    <a:gd name="connsiteY2" fmla="*/ 22436 h 897782"/>
                    <a:gd name="connsiteX3" fmla="*/ 57086 w 433741"/>
                    <a:gd name="connsiteY3" fmla="*/ 2040 h 897782"/>
                    <a:gd name="connsiteX4" fmla="*/ 77482 w 433741"/>
                    <a:gd name="connsiteY4" fmla="*/ 0 h 897782"/>
                    <a:gd name="connsiteX5" fmla="*/ 85641 w 433741"/>
                    <a:gd name="connsiteY5" fmla="*/ 12238 h 897782"/>
                    <a:gd name="connsiteX6" fmla="*/ 73403 w 433741"/>
                    <a:gd name="connsiteY6" fmla="*/ 38753 h 897782"/>
                    <a:gd name="connsiteX7" fmla="*/ 101958 w 433741"/>
                    <a:gd name="connsiteY7" fmla="*/ 48952 h 897782"/>
                    <a:gd name="connsiteX8" fmla="*/ 124394 w 433741"/>
                    <a:gd name="connsiteY8" fmla="*/ 48952 h 897782"/>
                    <a:gd name="connsiteX9" fmla="*/ 148870 w 433741"/>
                    <a:gd name="connsiteY9" fmla="*/ 44872 h 897782"/>
                    <a:gd name="connsiteX10" fmla="*/ 177425 w 433741"/>
                    <a:gd name="connsiteY10" fmla="*/ 67308 h 897782"/>
                    <a:gd name="connsiteX11" fmla="*/ 189663 w 433741"/>
                    <a:gd name="connsiteY11" fmla="*/ 73427 h 897782"/>
                    <a:gd name="connsiteX12" fmla="*/ 189663 w 433741"/>
                    <a:gd name="connsiteY12" fmla="*/ 89745 h 897782"/>
                    <a:gd name="connsiteX13" fmla="*/ 187623 w 433741"/>
                    <a:gd name="connsiteY13" fmla="*/ 112181 h 897782"/>
                    <a:gd name="connsiteX14" fmla="*/ 210059 w 433741"/>
                    <a:gd name="connsiteY14" fmla="*/ 116260 h 897782"/>
                    <a:gd name="connsiteX15" fmla="*/ 199861 w 433741"/>
                    <a:gd name="connsiteY15" fmla="*/ 144815 h 897782"/>
                    <a:gd name="connsiteX16" fmla="*/ 214139 w 433741"/>
                    <a:gd name="connsiteY16" fmla="*/ 181529 h 897782"/>
                    <a:gd name="connsiteX17" fmla="*/ 234535 w 433741"/>
                    <a:gd name="connsiteY17" fmla="*/ 161132 h 897782"/>
                    <a:gd name="connsiteX18" fmla="*/ 267170 w 433741"/>
                    <a:gd name="connsiteY18" fmla="*/ 155013 h 897782"/>
                    <a:gd name="connsiteX19" fmla="*/ 285526 w 433741"/>
                    <a:gd name="connsiteY19" fmla="*/ 142775 h 897782"/>
                    <a:gd name="connsiteX20" fmla="*/ 295725 w 433741"/>
                    <a:gd name="connsiteY20" fmla="*/ 155013 h 897782"/>
                    <a:gd name="connsiteX21" fmla="*/ 332438 w 433741"/>
                    <a:gd name="connsiteY21" fmla="*/ 148894 h 897782"/>
                    <a:gd name="connsiteX22" fmla="*/ 340597 w 433741"/>
                    <a:gd name="connsiteY22" fmla="*/ 128498 h 897782"/>
                    <a:gd name="connsiteX23" fmla="*/ 375271 w 433741"/>
                    <a:gd name="connsiteY23" fmla="*/ 116260 h 897782"/>
                    <a:gd name="connsiteX24" fmla="*/ 395668 w 433741"/>
                    <a:gd name="connsiteY24" fmla="*/ 101982 h 897782"/>
                    <a:gd name="connsiteX25" fmla="*/ 408306 w 433741"/>
                    <a:gd name="connsiteY25" fmla="*/ 113217 h 897782"/>
                    <a:gd name="connsiteX26" fmla="*/ 433741 w 433741"/>
                    <a:gd name="connsiteY26" fmla="*/ 119999 h 897782"/>
                    <a:gd name="connsiteX27" fmla="*/ 408245 w 433741"/>
                    <a:gd name="connsiteY27" fmla="*/ 113201 h 897782"/>
                    <a:gd name="connsiteX28" fmla="*/ 382750 w 433741"/>
                    <a:gd name="connsiteY28" fmla="*/ 135297 h 897782"/>
                    <a:gd name="connsiteX29" fmla="*/ 389549 w 433741"/>
                    <a:gd name="connsiteY29" fmla="*/ 157393 h 897782"/>
                    <a:gd name="connsiteX30" fmla="*/ 408245 w 433741"/>
                    <a:gd name="connsiteY30" fmla="*/ 170991 h 897782"/>
                    <a:gd name="connsiteX31" fmla="*/ 406546 w 433741"/>
                    <a:gd name="connsiteY31" fmla="*/ 181189 h 897782"/>
                    <a:gd name="connsiteX32" fmla="*/ 409945 w 433741"/>
                    <a:gd name="connsiteY32" fmla="*/ 189687 h 897782"/>
                    <a:gd name="connsiteX33" fmla="*/ 409945 w 433741"/>
                    <a:gd name="connsiteY33" fmla="*/ 201585 h 897782"/>
                    <a:gd name="connsiteX34" fmla="*/ 391248 w 433741"/>
                    <a:gd name="connsiteY34" fmla="*/ 193087 h 897782"/>
                    <a:gd name="connsiteX35" fmla="*/ 372552 w 433741"/>
                    <a:gd name="connsiteY35" fmla="*/ 206684 h 897782"/>
                    <a:gd name="connsiteX36" fmla="*/ 372552 w 433741"/>
                    <a:gd name="connsiteY36" fmla="*/ 221982 h 897782"/>
                    <a:gd name="connsiteX37" fmla="*/ 362353 w 433741"/>
                    <a:gd name="connsiteY37" fmla="*/ 254276 h 897782"/>
                    <a:gd name="connsiteX38" fmla="*/ 347056 w 433741"/>
                    <a:gd name="connsiteY38" fmla="*/ 259375 h 897782"/>
                    <a:gd name="connsiteX39" fmla="*/ 336858 w 433741"/>
                    <a:gd name="connsiteY39" fmla="*/ 279772 h 897782"/>
                    <a:gd name="connsiteX40" fmla="*/ 330059 w 433741"/>
                    <a:gd name="connsiteY40" fmla="*/ 306967 h 897782"/>
                    <a:gd name="connsiteX41" fmla="*/ 302864 w 433741"/>
                    <a:gd name="connsiteY41" fmla="*/ 318865 h 897782"/>
                    <a:gd name="connsiteX42" fmla="*/ 294365 w 433741"/>
                    <a:gd name="connsiteY42" fmla="*/ 335862 h 897782"/>
                    <a:gd name="connsiteX43" fmla="*/ 292665 w 433741"/>
                    <a:gd name="connsiteY43" fmla="*/ 347760 h 897782"/>
                    <a:gd name="connsiteX44" fmla="*/ 309662 w 433741"/>
                    <a:gd name="connsiteY44" fmla="*/ 354559 h 897782"/>
                    <a:gd name="connsiteX45" fmla="*/ 296065 w 433741"/>
                    <a:gd name="connsiteY45" fmla="*/ 368157 h 897782"/>
                    <a:gd name="connsiteX46" fmla="*/ 296065 w 433741"/>
                    <a:gd name="connsiteY46" fmla="*/ 391952 h 897782"/>
                    <a:gd name="connsiteX47" fmla="*/ 282467 w 433741"/>
                    <a:gd name="connsiteY47" fmla="*/ 414049 h 897782"/>
                    <a:gd name="connsiteX48" fmla="*/ 299464 w 433741"/>
                    <a:gd name="connsiteY48" fmla="*/ 417448 h 897782"/>
                    <a:gd name="connsiteX49" fmla="*/ 319861 w 433741"/>
                    <a:gd name="connsiteY49" fmla="*/ 446343 h 897782"/>
                    <a:gd name="connsiteX50" fmla="*/ 297764 w 433741"/>
                    <a:gd name="connsiteY50" fmla="*/ 453142 h 897782"/>
                    <a:gd name="connsiteX51" fmla="*/ 285866 w 433741"/>
                    <a:gd name="connsiteY51" fmla="*/ 476938 h 897782"/>
                    <a:gd name="connsiteX52" fmla="*/ 284167 w 433741"/>
                    <a:gd name="connsiteY52" fmla="*/ 499034 h 897782"/>
                    <a:gd name="connsiteX53" fmla="*/ 292665 w 433741"/>
                    <a:gd name="connsiteY53" fmla="*/ 507532 h 897782"/>
                    <a:gd name="connsiteX54" fmla="*/ 294365 w 433741"/>
                    <a:gd name="connsiteY54" fmla="*/ 522830 h 897782"/>
                    <a:gd name="connsiteX55" fmla="*/ 307963 w 433741"/>
                    <a:gd name="connsiteY55" fmla="*/ 522830 h 897782"/>
                    <a:gd name="connsiteX56" fmla="*/ 331759 w 433741"/>
                    <a:gd name="connsiteY56" fmla="*/ 546626 h 897782"/>
                    <a:gd name="connsiteX57" fmla="*/ 331759 w 433741"/>
                    <a:gd name="connsiteY57" fmla="*/ 572121 h 897782"/>
                    <a:gd name="connsiteX58" fmla="*/ 347056 w 433741"/>
                    <a:gd name="connsiteY58" fmla="*/ 582320 h 897782"/>
                    <a:gd name="connsiteX59" fmla="*/ 335158 w 433741"/>
                    <a:gd name="connsiteY59" fmla="*/ 595917 h 897782"/>
                    <a:gd name="connsiteX60" fmla="*/ 336858 w 433741"/>
                    <a:gd name="connsiteY60" fmla="*/ 614614 h 897782"/>
                    <a:gd name="connsiteX61" fmla="*/ 314761 w 433741"/>
                    <a:gd name="connsiteY61" fmla="*/ 614614 h 897782"/>
                    <a:gd name="connsiteX62" fmla="*/ 299464 w 433741"/>
                    <a:gd name="connsiteY62" fmla="*/ 629911 h 897782"/>
                    <a:gd name="connsiteX63" fmla="*/ 273968 w 433741"/>
                    <a:gd name="connsiteY63" fmla="*/ 631611 h 897782"/>
                    <a:gd name="connsiteX64" fmla="*/ 272269 w 433741"/>
                    <a:gd name="connsiteY64" fmla="*/ 650308 h 897782"/>
                    <a:gd name="connsiteX65" fmla="*/ 222977 w 433741"/>
                    <a:gd name="connsiteY65" fmla="*/ 697900 h 897782"/>
                    <a:gd name="connsiteX66" fmla="*/ 219578 w 433741"/>
                    <a:gd name="connsiteY66" fmla="*/ 735293 h 897782"/>
                    <a:gd name="connsiteX67" fmla="*/ 197482 w 433741"/>
                    <a:gd name="connsiteY67" fmla="*/ 738693 h 897782"/>
                    <a:gd name="connsiteX68" fmla="*/ 178785 w 433741"/>
                    <a:gd name="connsiteY68" fmla="*/ 755690 h 897782"/>
                    <a:gd name="connsiteX69" fmla="*/ 151590 w 433741"/>
                    <a:gd name="connsiteY69" fmla="*/ 762488 h 897782"/>
                    <a:gd name="connsiteX70" fmla="*/ 112496 w 433741"/>
                    <a:gd name="connsiteY70" fmla="*/ 745491 h 897782"/>
                    <a:gd name="connsiteX71" fmla="*/ 109097 w 433741"/>
                    <a:gd name="connsiteY71" fmla="*/ 777786 h 897782"/>
                    <a:gd name="connsiteX72" fmla="*/ 83601 w 433741"/>
                    <a:gd name="connsiteY72" fmla="*/ 796483 h 897782"/>
                    <a:gd name="connsiteX73" fmla="*/ 71703 w 433741"/>
                    <a:gd name="connsiteY73" fmla="*/ 810080 h 897782"/>
                    <a:gd name="connsiteX74" fmla="*/ 81901 w 433741"/>
                    <a:gd name="connsiteY74" fmla="*/ 832176 h 897782"/>
                    <a:gd name="connsiteX75" fmla="*/ 56406 w 433741"/>
                    <a:gd name="connsiteY75" fmla="*/ 820278 h 897782"/>
                    <a:gd name="connsiteX76" fmla="*/ 41108 w 433741"/>
                    <a:gd name="connsiteY76" fmla="*/ 828777 h 897782"/>
                    <a:gd name="connsiteX77" fmla="*/ 42808 w 433741"/>
                    <a:gd name="connsiteY77" fmla="*/ 847474 h 897782"/>
                    <a:gd name="connsiteX78" fmla="*/ 29211 w 433741"/>
                    <a:gd name="connsiteY78" fmla="*/ 864471 h 897782"/>
                    <a:gd name="connsiteX79" fmla="*/ 24111 w 433741"/>
                    <a:gd name="connsiteY79" fmla="*/ 876369 h 897782"/>
                    <a:gd name="connsiteX80" fmla="*/ 30910 w 433741"/>
                    <a:gd name="connsiteY80" fmla="*/ 893366 h 897782"/>
                    <a:gd name="connsiteX81" fmla="*/ 0 w 433741"/>
                    <a:gd name="connsiteY81" fmla="*/ 897782 h 8977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</a:cxnLst>
                  <a:rect l="l" t="t" r="r" b="b"/>
                  <a:pathLst>
                    <a:path w="433741" h="897782">
                      <a:moveTo>
                        <a:pt x="0" y="42833"/>
                      </a:moveTo>
                      <a:lnTo>
                        <a:pt x="16293" y="42833"/>
                      </a:lnTo>
                      <a:lnTo>
                        <a:pt x="18332" y="22436"/>
                      </a:lnTo>
                      <a:lnTo>
                        <a:pt x="57086" y="2040"/>
                      </a:lnTo>
                      <a:lnTo>
                        <a:pt x="77482" y="0"/>
                      </a:lnTo>
                      <a:lnTo>
                        <a:pt x="85641" y="12238"/>
                      </a:lnTo>
                      <a:lnTo>
                        <a:pt x="73403" y="38753"/>
                      </a:lnTo>
                      <a:lnTo>
                        <a:pt x="101958" y="48952"/>
                      </a:lnTo>
                      <a:lnTo>
                        <a:pt x="124394" y="48952"/>
                      </a:lnTo>
                      <a:lnTo>
                        <a:pt x="148870" y="44872"/>
                      </a:lnTo>
                      <a:lnTo>
                        <a:pt x="177425" y="67308"/>
                      </a:lnTo>
                      <a:lnTo>
                        <a:pt x="189663" y="73427"/>
                      </a:lnTo>
                      <a:lnTo>
                        <a:pt x="189663" y="89745"/>
                      </a:lnTo>
                      <a:lnTo>
                        <a:pt x="187623" y="112181"/>
                      </a:lnTo>
                      <a:lnTo>
                        <a:pt x="210059" y="116260"/>
                      </a:lnTo>
                      <a:lnTo>
                        <a:pt x="199861" y="144815"/>
                      </a:lnTo>
                      <a:lnTo>
                        <a:pt x="214139" y="181529"/>
                      </a:lnTo>
                      <a:lnTo>
                        <a:pt x="234535" y="161132"/>
                      </a:lnTo>
                      <a:lnTo>
                        <a:pt x="267170" y="155013"/>
                      </a:lnTo>
                      <a:lnTo>
                        <a:pt x="285526" y="142775"/>
                      </a:lnTo>
                      <a:lnTo>
                        <a:pt x="295725" y="155013"/>
                      </a:lnTo>
                      <a:lnTo>
                        <a:pt x="332438" y="148894"/>
                      </a:lnTo>
                      <a:lnTo>
                        <a:pt x="340597" y="128498"/>
                      </a:lnTo>
                      <a:lnTo>
                        <a:pt x="375271" y="116260"/>
                      </a:lnTo>
                      <a:lnTo>
                        <a:pt x="395668" y="101982"/>
                      </a:lnTo>
                      <a:lnTo>
                        <a:pt x="408306" y="113217"/>
                      </a:lnTo>
                      <a:lnTo>
                        <a:pt x="433741" y="119999"/>
                      </a:lnTo>
                      <a:lnTo>
                        <a:pt x="408245" y="113201"/>
                      </a:lnTo>
                      <a:lnTo>
                        <a:pt x="382750" y="135297"/>
                      </a:lnTo>
                      <a:lnTo>
                        <a:pt x="389549" y="157393"/>
                      </a:lnTo>
                      <a:lnTo>
                        <a:pt x="408245" y="170991"/>
                      </a:lnTo>
                      <a:lnTo>
                        <a:pt x="406546" y="181189"/>
                      </a:lnTo>
                      <a:lnTo>
                        <a:pt x="409945" y="189687"/>
                      </a:lnTo>
                      <a:lnTo>
                        <a:pt x="409945" y="201585"/>
                      </a:lnTo>
                      <a:lnTo>
                        <a:pt x="391248" y="193087"/>
                      </a:lnTo>
                      <a:lnTo>
                        <a:pt x="372552" y="206684"/>
                      </a:lnTo>
                      <a:lnTo>
                        <a:pt x="372552" y="221982"/>
                      </a:lnTo>
                      <a:lnTo>
                        <a:pt x="362353" y="254276"/>
                      </a:lnTo>
                      <a:lnTo>
                        <a:pt x="347056" y="259375"/>
                      </a:lnTo>
                      <a:lnTo>
                        <a:pt x="336858" y="279772"/>
                      </a:lnTo>
                      <a:lnTo>
                        <a:pt x="330059" y="306967"/>
                      </a:lnTo>
                      <a:lnTo>
                        <a:pt x="302864" y="318865"/>
                      </a:lnTo>
                      <a:lnTo>
                        <a:pt x="294365" y="335862"/>
                      </a:lnTo>
                      <a:lnTo>
                        <a:pt x="292665" y="347760"/>
                      </a:lnTo>
                      <a:lnTo>
                        <a:pt x="309662" y="354559"/>
                      </a:lnTo>
                      <a:lnTo>
                        <a:pt x="296065" y="368157"/>
                      </a:lnTo>
                      <a:lnTo>
                        <a:pt x="296065" y="391952"/>
                      </a:lnTo>
                      <a:lnTo>
                        <a:pt x="282467" y="414049"/>
                      </a:lnTo>
                      <a:lnTo>
                        <a:pt x="299464" y="417448"/>
                      </a:lnTo>
                      <a:lnTo>
                        <a:pt x="319861" y="446343"/>
                      </a:lnTo>
                      <a:lnTo>
                        <a:pt x="297764" y="453142"/>
                      </a:lnTo>
                      <a:lnTo>
                        <a:pt x="285866" y="476938"/>
                      </a:lnTo>
                      <a:lnTo>
                        <a:pt x="284167" y="499034"/>
                      </a:lnTo>
                      <a:lnTo>
                        <a:pt x="292665" y="507532"/>
                      </a:lnTo>
                      <a:lnTo>
                        <a:pt x="294365" y="522830"/>
                      </a:lnTo>
                      <a:lnTo>
                        <a:pt x="307963" y="522830"/>
                      </a:lnTo>
                      <a:lnTo>
                        <a:pt x="331759" y="546626"/>
                      </a:lnTo>
                      <a:lnTo>
                        <a:pt x="331759" y="572121"/>
                      </a:lnTo>
                      <a:lnTo>
                        <a:pt x="347056" y="582320"/>
                      </a:lnTo>
                      <a:lnTo>
                        <a:pt x="335158" y="595917"/>
                      </a:lnTo>
                      <a:lnTo>
                        <a:pt x="336858" y="614614"/>
                      </a:lnTo>
                      <a:lnTo>
                        <a:pt x="314761" y="614614"/>
                      </a:lnTo>
                      <a:lnTo>
                        <a:pt x="299464" y="629911"/>
                      </a:lnTo>
                      <a:lnTo>
                        <a:pt x="273968" y="631611"/>
                      </a:lnTo>
                      <a:lnTo>
                        <a:pt x="272269" y="650308"/>
                      </a:lnTo>
                      <a:lnTo>
                        <a:pt x="222977" y="697900"/>
                      </a:lnTo>
                      <a:lnTo>
                        <a:pt x="219578" y="735293"/>
                      </a:lnTo>
                      <a:lnTo>
                        <a:pt x="197482" y="738693"/>
                      </a:lnTo>
                      <a:lnTo>
                        <a:pt x="178785" y="755690"/>
                      </a:lnTo>
                      <a:lnTo>
                        <a:pt x="151590" y="762488"/>
                      </a:lnTo>
                      <a:lnTo>
                        <a:pt x="112496" y="745491"/>
                      </a:lnTo>
                      <a:lnTo>
                        <a:pt x="109097" y="777786"/>
                      </a:lnTo>
                      <a:lnTo>
                        <a:pt x="83601" y="796483"/>
                      </a:lnTo>
                      <a:lnTo>
                        <a:pt x="71703" y="810080"/>
                      </a:lnTo>
                      <a:lnTo>
                        <a:pt x="81901" y="832176"/>
                      </a:lnTo>
                      <a:lnTo>
                        <a:pt x="56406" y="820278"/>
                      </a:lnTo>
                      <a:lnTo>
                        <a:pt x="41108" y="828777"/>
                      </a:lnTo>
                      <a:lnTo>
                        <a:pt x="42808" y="847474"/>
                      </a:lnTo>
                      <a:lnTo>
                        <a:pt x="29211" y="864471"/>
                      </a:lnTo>
                      <a:lnTo>
                        <a:pt x="24111" y="876369"/>
                      </a:lnTo>
                      <a:lnTo>
                        <a:pt x="30910" y="893366"/>
                      </a:lnTo>
                      <a:lnTo>
                        <a:pt x="0" y="897782"/>
                      </a:lnTo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7D1AF805-EA10-5CC4-4D6B-FC30DBFD0F1F}"/>
                    </a:ext>
                  </a:extLst>
                </p:cNvPr>
                <p:cNvSpPr/>
                <p:nvPr/>
              </p:nvSpPr>
              <p:spPr>
                <a:xfrm>
                  <a:off x="2301844" y="3162761"/>
                  <a:ext cx="95402" cy="95001"/>
                </a:xfrm>
                <a:custGeom>
                  <a:avLst/>
                  <a:gdLst>
                    <a:gd name="connsiteX0" fmla="*/ 344484 w 356416"/>
                    <a:gd name="connsiteY0" fmla="*/ 0 h 354916"/>
                    <a:gd name="connsiteX1" fmla="*/ 354034 w 356416"/>
                    <a:gd name="connsiteY1" fmla="*/ 40592 h 354916"/>
                    <a:gd name="connsiteX2" fmla="*/ 323078 w 356416"/>
                    <a:gd name="connsiteY2" fmla="*/ 85832 h 354916"/>
                    <a:gd name="connsiteX3" fmla="*/ 356416 w 356416"/>
                    <a:gd name="connsiteY3" fmla="*/ 164416 h 354916"/>
                    <a:gd name="connsiteX4" fmla="*/ 315934 w 356416"/>
                    <a:gd name="connsiteY4" fmla="*/ 226328 h 354916"/>
                    <a:gd name="connsiteX5" fmla="*/ 258784 w 356416"/>
                    <a:gd name="connsiteY5" fmla="*/ 181084 h 354916"/>
                    <a:gd name="connsiteX6" fmla="*/ 246878 w 356416"/>
                    <a:gd name="connsiteY6" fmla="*/ 192992 h 354916"/>
                    <a:gd name="connsiteX7" fmla="*/ 237352 w 356416"/>
                    <a:gd name="connsiteY7" fmla="*/ 302528 h 354916"/>
                    <a:gd name="connsiteX8" fmla="*/ 215922 w 356416"/>
                    <a:gd name="connsiteY8" fmla="*/ 316816 h 354916"/>
                    <a:gd name="connsiteX9" fmla="*/ 154008 w 356416"/>
                    <a:gd name="connsiteY9" fmla="*/ 285860 h 354916"/>
                    <a:gd name="connsiteX10" fmla="*/ 87334 w 356416"/>
                    <a:gd name="connsiteY10" fmla="*/ 300144 h 354916"/>
                    <a:gd name="connsiteX11" fmla="*/ 73048 w 356416"/>
                    <a:gd name="connsiteY11" fmla="*/ 354916 h 354916"/>
                    <a:gd name="connsiteX12" fmla="*/ 0 w 356416"/>
                    <a:gd name="connsiteY12" fmla="*/ 347048 h 354916"/>
                    <a:gd name="connsiteX13" fmla="*/ 8292 w 356416"/>
                    <a:gd name="connsiteY13" fmla="*/ 331104 h 354916"/>
                    <a:gd name="connsiteX14" fmla="*/ 8292 w 356416"/>
                    <a:gd name="connsiteY14" fmla="*/ 240616 h 354916"/>
                    <a:gd name="connsiteX15" fmla="*/ 55918 w 356416"/>
                    <a:gd name="connsiteY15" fmla="*/ 197752 h 354916"/>
                    <a:gd name="connsiteX16" fmla="*/ 94018 w 356416"/>
                    <a:gd name="connsiteY16" fmla="*/ 126316 h 354916"/>
                    <a:gd name="connsiteX17" fmla="*/ 232130 w 356416"/>
                    <a:gd name="connsiteY17" fmla="*/ 131080 h 354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56416" h="354916">
                      <a:moveTo>
                        <a:pt x="344484" y="0"/>
                      </a:moveTo>
                      <a:lnTo>
                        <a:pt x="354034" y="40592"/>
                      </a:lnTo>
                      <a:lnTo>
                        <a:pt x="323078" y="85832"/>
                      </a:lnTo>
                      <a:lnTo>
                        <a:pt x="356416" y="164416"/>
                      </a:lnTo>
                      <a:lnTo>
                        <a:pt x="315934" y="226328"/>
                      </a:lnTo>
                      <a:lnTo>
                        <a:pt x="258784" y="181084"/>
                      </a:lnTo>
                      <a:lnTo>
                        <a:pt x="246878" y="192992"/>
                      </a:lnTo>
                      <a:lnTo>
                        <a:pt x="237352" y="302528"/>
                      </a:lnTo>
                      <a:lnTo>
                        <a:pt x="215922" y="316816"/>
                      </a:lnTo>
                      <a:lnTo>
                        <a:pt x="154008" y="285860"/>
                      </a:lnTo>
                      <a:lnTo>
                        <a:pt x="87334" y="300144"/>
                      </a:lnTo>
                      <a:lnTo>
                        <a:pt x="73048" y="354916"/>
                      </a:lnTo>
                      <a:lnTo>
                        <a:pt x="0" y="347048"/>
                      </a:lnTo>
                      <a:lnTo>
                        <a:pt x="8292" y="331104"/>
                      </a:lnTo>
                      <a:lnTo>
                        <a:pt x="8292" y="240616"/>
                      </a:lnTo>
                      <a:lnTo>
                        <a:pt x="55918" y="197752"/>
                      </a:lnTo>
                      <a:lnTo>
                        <a:pt x="94018" y="126316"/>
                      </a:lnTo>
                      <a:lnTo>
                        <a:pt x="232130" y="13108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A0D5E7D8-7AA7-A097-A846-FD8E689F7FB7}"/>
                    </a:ext>
                  </a:extLst>
                </p:cNvPr>
                <p:cNvSpPr/>
                <p:nvPr/>
              </p:nvSpPr>
              <p:spPr>
                <a:xfrm>
                  <a:off x="2271939" y="1931990"/>
                  <a:ext cx="866081" cy="1522346"/>
                </a:xfrm>
                <a:custGeom>
                  <a:avLst/>
                  <a:gdLst>
                    <a:gd name="connsiteX0" fmla="*/ 76200 w 3235624"/>
                    <a:gd name="connsiteY0" fmla="*/ 4987924 h 5687392"/>
                    <a:gd name="connsiteX1" fmla="*/ 81632 w 3235624"/>
                    <a:gd name="connsiteY1" fmla="*/ 5004220 h 5687392"/>
                    <a:gd name="connsiteX2" fmla="*/ 81632 w 3235624"/>
                    <a:gd name="connsiteY2" fmla="*/ 5004220 h 5687392"/>
                    <a:gd name="connsiteX3" fmla="*/ 2025648 w 3235624"/>
                    <a:gd name="connsiteY3" fmla="*/ 0 h 5687392"/>
                    <a:gd name="connsiteX4" fmla="*/ 2111376 w 3235624"/>
                    <a:gd name="connsiteY4" fmla="*/ 57148 h 5687392"/>
                    <a:gd name="connsiteX5" fmla="*/ 2168524 w 3235624"/>
                    <a:gd name="connsiteY5" fmla="*/ 190500 h 5687392"/>
                    <a:gd name="connsiteX6" fmla="*/ 2273300 w 3235624"/>
                    <a:gd name="connsiteY6" fmla="*/ 342900 h 5687392"/>
                    <a:gd name="connsiteX7" fmla="*/ 2320924 w 3235624"/>
                    <a:gd name="connsiteY7" fmla="*/ 409574 h 5687392"/>
                    <a:gd name="connsiteX8" fmla="*/ 2406648 w 3235624"/>
                    <a:gd name="connsiteY8" fmla="*/ 400048 h 5687392"/>
                    <a:gd name="connsiteX9" fmla="*/ 2481604 w 3235624"/>
                    <a:gd name="connsiteY9" fmla="*/ 433360 h 5687392"/>
                    <a:gd name="connsiteX10" fmla="*/ 2484436 w 3235624"/>
                    <a:gd name="connsiteY10" fmla="*/ 447674 h 5687392"/>
                    <a:gd name="connsiteX11" fmla="*/ 2586036 w 3235624"/>
                    <a:gd name="connsiteY11" fmla="*/ 523874 h 5687392"/>
                    <a:gd name="connsiteX12" fmla="*/ 2725736 w 3235624"/>
                    <a:gd name="connsiteY12" fmla="*/ 663574 h 5687392"/>
                    <a:gd name="connsiteX13" fmla="*/ 2744786 w 3235624"/>
                    <a:gd name="connsiteY13" fmla="*/ 815974 h 5687392"/>
                    <a:gd name="connsiteX14" fmla="*/ 2748066 w 3235624"/>
                    <a:gd name="connsiteY14" fmla="*/ 832376 h 5687392"/>
                    <a:gd name="connsiteX15" fmla="*/ 2747944 w 3235624"/>
                    <a:gd name="connsiteY15" fmla="*/ 832484 h 5687392"/>
                    <a:gd name="connsiteX16" fmla="*/ 2481244 w 3235624"/>
                    <a:gd name="connsiteY16" fmla="*/ 931544 h 5687392"/>
                    <a:gd name="connsiteX17" fmla="*/ 2458384 w 3235624"/>
                    <a:gd name="connsiteY17" fmla="*/ 1022984 h 5687392"/>
                    <a:gd name="connsiteX18" fmla="*/ 2466004 w 3235624"/>
                    <a:gd name="connsiteY18" fmla="*/ 1083944 h 5687392"/>
                    <a:gd name="connsiteX19" fmla="*/ 2427904 w 3235624"/>
                    <a:gd name="connsiteY19" fmla="*/ 1122044 h 5687392"/>
                    <a:gd name="connsiteX20" fmla="*/ 2427904 w 3235624"/>
                    <a:gd name="connsiteY20" fmla="*/ 1228724 h 5687392"/>
                    <a:gd name="connsiteX21" fmla="*/ 2427904 w 3235624"/>
                    <a:gd name="connsiteY21" fmla="*/ 1373504 h 5687392"/>
                    <a:gd name="connsiteX22" fmla="*/ 2069764 w 3235624"/>
                    <a:gd name="connsiteY22" fmla="*/ 1823084 h 5687392"/>
                    <a:gd name="connsiteX23" fmla="*/ 2024044 w 3235624"/>
                    <a:gd name="connsiteY23" fmla="*/ 2105024 h 5687392"/>
                    <a:gd name="connsiteX24" fmla="*/ 2123104 w 3235624"/>
                    <a:gd name="connsiteY24" fmla="*/ 2165984 h 5687392"/>
                    <a:gd name="connsiteX25" fmla="*/ 2085004 w 3235624"/>
                    <a:gd name="connsiteY25" fmla="*/ 2402204 h 5687392"/>
                    <a:gd name="connsiteX26" fmla="*/ 2168824 w 3235624"/>
                    <a:gd name="connsiteY26" fmla="*/ 2394584 h 5687392"/>
                    <a:gd name="connsiteX27" fmla="*/ 2397424 w 3235624"/>
                    <a:gd name="connsiteY27" fmla="*/ 2470784 h 5687392"/>
                    <a:gd name="connsiteX28" fmla="*/ 2473624 w 3235624"/>
                    <a:gd name="connsiteY28" fmla="*/ 2585084 h 5687392"/>
                    <a:gd name="connsiteX29" fmla="*/ 2763184 w 3235624"/>
                    <a:gd name="connsiteY29" fmla="*/ 2707004 h 5687392"/>
                    <a:gd name="connsiteX30" fmla="*/ 2801284 w 3235624"/>
                    <a:gd name="connsiteY30" fmla="*/ 2775584 h 5687392"/>
                    <a:gd name="connsiteX31" fmla="*/ 2915584 w 3235624"/>
                    <a:gd name="connsiteY31" fmla="*/ 2767964 h 5687392"/>
                    <a:gd name="connsiteX32" fmla="*/ 2976544 w 3235624"/>
                    <a:gd name="connsiteY32" fmla="*/ 2828924 h 5687392"/>
                    <a:gd name="connsiteX33" fmla="*/ 3014644 w 3235624"/>
                    <a:gd name="connsiteY33" fmla="*/ 2828924 h 5687392"/>
                    <a:gd name="connsiteX34" fmla="*/ 3121324 w 3235624"/>
                    <a:gd name="connsiteY34" fmla="*/ 2920364 h 5687392"/>
                    <a:gd name="connsiteX35" fmla="*/ 3136564 w 3235624"/>
                    <a:gd name="connsiteY35" fmla="*/ 3019424 h 5687392"/>
                    <a:gd name="connsiteX36" fmla="*/ 3197524 w 3235624"/>
                    <a:gd name="connsiteY36" fmla="*/ 2988944 h 5687392"/>
                    <a:gd name="connsiteX37" fmla="*/ 3235624 w 3235624"/>
                    <a:gd name="connsiteY37" fmla="*/ 3004184 h 5687392"/>
                    <a:gd name="connsiteX38" fmla="*/ 3220384 w 3235624"/>
                    <a:gd name="connsiteY38" fmla="*/ 3286124 h 5687392"/>
                    <a:gd name="connsiteX39" fmla="*/ 3136564 w 3235624"/>
                    <a:gd name="connsiteY39" fmla="*/ 3255644 h 5687392"/>
                    <a:gd name="connsiteX40" fmla="*/ 3083224 w 3235624"/>
                    <a:gd name="connsiteY40" fmla="*/ 3316604 h 5687392"/>
                    <a:gd name="connsiteX41" fmla="*/ 3136564 w 3235624"/>
                    <a:gd name="connsiteY41" fmla="*/ 3362324 h 5687392"/>
                    <a:gd name="connsiteX42" fmla="*/ 3136564 w 3235624"/>
                    <a:gd name="connsiteY42" fmla="*/ 3446144 h 5687392"/>
                    <a:gd name="connsiteX43" fmla="*/ 3159424 w 3235624"/>
                    <a:gd name="connsiteY43" fmla="*/ 3590924 h 5687392"/>
                    <a:gd name="connsiteX44" fmla="*/ 3029884 w 3235624"/>
                    <a:gd name="connsiteY44" fmla="*/ 3697604 h 5687392"/>
                    <a:gd name="connsiteX45" fmla="*/ 2862244 w 3235624"/>
                    <a:gd name="connsiteY45" fmla="*/ 3674744 h 5687392"/>
                    <a:gd name="connsiteX46" fmla="*/ 3029884 w 3235624"/>
                    <a:gd name="connsiteY46" fmla="*/ 3606164 h 5687392"/>
                    <a:gd name="connsiteX47" fmla="*/ 2930824 w 3235624"/>
                    <a:gd name="connsiteY47" fmla="*/ 3583304 h 5687392"/>
                    <a:gd name="connsiteX48" fmla="*/ 2907964 w 3235624"/>
                    <a:gd name="connsiteY48" fmla="*/ 3545204 h 5687392"/>
                    <a:gd name="connsiteX49" fmla="*/ 2778424 w 3235624"/>
                    <a:gd name="connsiteY49" fmla="*/ 3568064 h 5687392"/>
                    <a:gd name="connsiteX50" fmla="*/ 2656504 w 3235624"/>
                    <a:gd name="connsiteY50" fmla="*/ 3545204 h 5687392"/>
                    <a:gd name="connsiteX51" fmla="*/ 2542204 w 3235624"/>
                    <a:gd name="connsiteY51" fmla="*/ 3590924 h 5687392"/>
                    <a:gd name="connsiteX52" fmla="*/ 2641264 w 3235624"/>
                    <a:gd name="connsiteY52" fmla="*/ 3408044 h 5687392"/>
                    <a:gd name="connsiteX53" fmla="*/ 2526964 w 3235624"/>
                    <a:gd name="connsiteY53" fmla="*/ 3408044 h 5687392"/>
                    <a:gd name="connsiteX54" fmla="*/ 2443144 w 3235624"/>
                    <a:gd name="connsiteY54" fmla="*/ 3590924 h 5687392"/>
                    <a:gd name="connsiteX55" fmla="*/ 2260264 w 3235624"/>
                    <a:gd name="connsiteY55" fmla="*/ 3728084 h 5687392"/>
                    <a:gd name="connsiteX56" fmla="*/ 2206924 w 3235624"/>
                    <a:gd name="connsiteY56" fmla="*/ 3636644 h 5687392"/>
                    <a:gd name="connsiteX57" fmla="*/ 2107864 w 3235624"/>
                    <a:gd name="connsiteY57" fmla="*/ 3667124 h 5687392"/>
                    <a:gd name="connsiteX58" fmla="*/ 2077384 w 3235624"/>
                    <a:gd name="connsiteY58" fmla="*/ 3728084 h 5687392"/>
                    <a:gd name="connsiteX59" fmla="*/ 2001184 w 3235624"/>
                    <a:gd name="connsiteY59" fmla="*/ 3728084 h 5687392"/>
                    <a:gd name="connsiteX60" fmla="*/ 1993564 w 3235624"/>
                    <a:gd name="connsiteY60" fmla="*/ 3796664 h 5687392"/>
                    <a:gd name="connsiteX61" fmla="*/ 1902124 w 3235624"/>
                    <a:gd name="connsiteY61" fmla="*/ 3811904 h 5687392"/>
                    <a:gd name="connsiteX62" fmla="*/ 1848784 w 3235624"/>
                    <a:gd name="connsiteY62" fmla="*/ 3773804 h 5687392"/>
                    <a:gd name="connsiteX63" fmla="*/ 1818304 w 3235624"/>
                    <a:gd name="connsiteY63" fmla="*/ 3850004 h 5687392"/>
                    <a:gd name="connsiteX64" fmla="*/ 1627804 w 3235624"/>
                    <a:gd name="connsiteY64" fmla="*/ 3910964 h 5687392"/>
                    <a:gd name="connsiteX65" fmla="*/ 1513504 w 3235624"/>
                    <a:gd name="connsiteY65" fmla="*/ 3910964 h 5687392"/>
                    <a:gd name="connsiteX66" fmla="*/ 1429684 w 3235624"/>
                    <a:gd name="connsiteY66" fmla="*/ 3956684 h 5687392"/>
                    <a:gd name="connsiteX67" fmla="*/ 1422064 w 3235624"/>
                    <a:gd name="connsiteY67" fmla="*/ 4025264 h 5687392"/>
                    <a:gd name="connsiteX68" fmla="*/ 1330624 w 3235624"/>
                    <a:gd name="connsiteY68" fmla="*/ 4055744 h 5687392"/>
                    <a:gd name="connsiteX69" fmla="*/ 1277284 w 3235624"/>
                    <a:gd name="connsiteY69" fmla="*/ 4215764 h 5687392"/>
                    <a:gd name="connsiteX70" fmla="*/ 1132504 w 3235624"/>
                    <a:gd name="connsiteY70" fmla="*/ 4307204 h 5687392"/>
                    <a:gd name="connsiteX71" fmla="*/ 1147744 w 3235624"/>
                    <a:gd name="connsiteY71" fmla="*/ 4352924 h 5687392"/>
                    <a:gd name="connsiteX72" fmla="*/ 1086784 w 3235624"/>
                    <a:gd name="connsiteY72" fmla="*/ 4436744 h 5687392"/>
                    <a:gd name="connsiteX73" fmla="*/ 1216324 w 3235624"/>
                    <a:gd name="connsiteY73" fmla="*/ 4451984 h 5687392"/>
                    <a:gd name="connsiteX74" fmla="*/ 1185844 w 3235624"/>
                    <a:gd name="connsiteY74" fmla="*/ 4535804 h 5687392"/>
                    <a:gd name="connsiteX75" fmla="*/ 1292524 w 3235624"/>
                    <a:gd name="connsiteY75" fmla="*/ 4604384 h 5687392"/>
                    <a:gd name="connsiteX76" fmla="*/ 1155364 w 3235624"/>
                    <a:gd name="connsiteY76" fmla="*/ 4657724 h 5687392"/>
                    <a:gd name="connsiteX77" fmla="*/ 1178224 w 3235624"/>
                    <a:gd name="connsiteY77" fmla="*/ 4726304 h 5687392"/>
                    <a:gd name="connsiteX78" fmla="*/ 1102024 w 3235624"/>
                    <a:gd name="connsiteY78" fmla="*/ 4726304 h 5687392"/>
                    <a:gd name="connsiteX79" fmla="*/ 1079164 w 3235624"/>
                    <a:gd name="connsiteY79" fmla="*/ 4893944 h 5687392"/>
                    <a:gd name="connsiteX80" fmla="*/ 919144 w 3235624"/>
                    <a:gd name="connsiteY80" fmla="*/ 4970144 h 5687392"/>
                    <a:gd name="connsiteX81" fmla="*/ 881044 w 3235624"/>
                    <a:gd name="connsiteY81" fmla="*/ 5061584 h 5687392"/>
                    <a:gd name="connsiteX82" fmla="*/ 759124 w 3235624"/>
                    <a:gd name="connsiteY82" fmla="*/ 5084444 h 5687392"/>
                    <a:gd name="connsiteX83" fmla="*/ 599104 w 3235624"/>
                    <a:gd name="connsiteY83" fmla="*/ 5320664 h 5687392"/>
                    <a:gd name="connsiteX84" fmla="*/ 530524 w 3235624"/>
                    <a:gd name="connsiteY84" fmla="*/ 5488304 h 5687392"/>
                    <a:gd name="connsiteX85" fmla="*/ 469564 w 3235624"/>
                    <a:gd name="connsiteY85" fmla="*/ 5686424 h 5687392"/>
                    <a:gd name="connsiteX86" fmla="*/ 464536 w 3235624"/>
                    <a:gd name="connsiteY86" fmla="*/ 5687392 h 5687392"/>
                    <a:gd name="connsiteX87" fmla="*/ 469900 w 3235624"/>
                    <a:gd name="connsiteY87" fmla="*/ 5680076 h 5687392"/>
                    <a:gd name="connsiteX88" fmla="*/ 381000 w 3235624"/>
                    <a:gd name="connsiteY88" fmla="*/ 5622924 h 5687392"/>
                    <a:gd name="connsiteX89" fmla="*/ 355600 w 3235624"/>
                    <a:gd name="connsiteY89" fmla="*/ 5667372 h 5687392"/>
                    <a:gd name="connsiteX90" fmla="*/ 266700 w 3235624"/>
                    <a:gd name="connsiteY90" fmla="*/ 5641972 h 5687392"/>
                    <a:gd name="connsiteX91" fmla="*/ 260348 w 3235624"/>
                    <a:gd name="connsiteY91" fmla="*/ 5578476 h 5687392"/>
                    <a:gd name="connsiteX92" fmla="*/ 171448 w 3235624"/>
                    <a:gd name="connsiteY92" fmla="*/ 5546724 h 5687392"/>
                    <a:gd name="connsiteX93" fmla="*/ 127000 w 3235624"/>
                    <a:gd name="connsiteY93" fmla="*/ 5407024 h 5687392"/>
                    <a:gd name="connsiteX94" fmla="*/ 0 w 3235624"/>
                    <a:gd name="connsiteY94" fmla="*/ 5330824 h 5687392"/>
                    <a:gd name="connsiteX95" fmla="*/ 6348 w 3235624"/>
                    <a:gd name="connsiteY95" fmla="*/ 5133972 h 5687392"/>
                    <a:gd name="connsiteX96" fmla="*/ 114300 w 3235624"/>
                    <a:gd name="connsiteY96" fmla="*/ 5102224 h 5687392"/>
                    <a:gd name="connsiteX97" fmla="*/ 81632 w 3235624"/>
                    <a:gd name="connsiteY97" fmla="*/ 5004220 h 5687392"/>
                    <a:gd name="connsiteX98" fmla="*/ 112324 w 3235624"/>
                    <a:gd name="connsiteY98" fmla="*/ 4945196 h 5687392"/>
                    <a:gd name="connsiteX99" fmla="*/ 184768 w 3235624"/>
                    <a:gd name="connsiteY99" fmla="*/ 4953000 h 5687392"/>
                    <a:gd name="connsiteX100" fmla="*/ 199054 w 3235624"/>
                    <a:gd name="connsiteY100" fmla="*/ 4898228 h 5687392"/>
                    <a:gd name="connsiteX101" fmla="*/ 265728 w 3235624"/>
                    <a:gd name="connsiteY101" fmla="*/ 4883944 h 5687392"/>
                    <a:gd name="connsiteX102" fmla="*/ 327642 w 3235624"/>
                    <a:gd name="connsiteY102" fmla="*/ 4914900 h 5687392"/>
                    <a:gd name="connsiteX103" fmla="*/ 349072 w 3235624"/>
                    <a:gd name="connsiteY103" fmla="*/ 4900612 h 5687392"/>
                    <a:gd name="connsiteX104" fmla="*/ 358598 w 3235624"/>
                    <a:gd name="connsiteY104" fmla="*/ 4791076 h 5687392"/>
                    <a:gd name="connsiteX105" fmla="*/ 370504 w 3235624"/>
                    <a:gd name="connsiteY105" fmla="*/ 4779168 h 5687392"/>
                    <a:gd name="connsiteX106" fmla="*/ 427654 w 3235624"/>
                    <a:gd name="connsiteY106" fmla="*/ 4824412 h 5687392"/>
                    <a:gd name="connsiteX107" fmla="*/ 468136 w 3235624"/>
                    <a:gd name="connsiteY107" fmla="*/ 4762500 h 5687392"/>
                    <a:gd name="connsiteX108" fmla="*/ 434798 w 3235624"/>
                    <a:gd name="connsiteY108" fmla="*/ 4683916 h 5687392"/>
                    <a:gd name="connsiteX109" fmla="*/ 465754 w 3235624"/>
                    <a:gd name="connsiteY109" fmla="*/ 4638676 h 5687392"/>
                    <a:gd name="connsiteX110" fmla="*/ 456342 w 3235624"/>
                    <a:gd name="connsiteY110" fmla="*/ 4598668 h 5687392"/>
                    <a:gd name="connsiteX111" fmla="*/ 458788 w 3235624"/>
                    <a:gd name="connsiteY111" fmla="*/ 4595812 h 5687392"/>
                    <a:gd name="connsiteX112" fmla="*/ 492124 w 3235624"/>
                    <a:gd name="connsiteY112" fmla="*/ 4533900 h 5687392"/>
                    <a:gd name="connsiteX113" fmla="*/ 549276 w 3235624"/>
                    <a:gd name="connsiteY113" fmla="*/ 4519612 h 5687392"/>
                    <a:gd name="connsiteX114" fmla="*/ 744536 w 3235624"/>
                    <a:gd name="connsiteY114" fmla="*/ 4543424 h 5687392"/>
                    <a:gd name="connsiteX115" fmla="*/ 711200 w 3235624"/>
                    <a:gd name="connsiteY115" fmla="*/ 4338636 h 5687392"/>
                    <a:gd name="connsiteX116" fmla="*/ 763588 w 3235624"/>
                    <a:gd name="connsiteY116" fmla="*/ 4324348 h 5687392"/>
                    <a:gd name="connsiteX117" fmla="*/ 758824 w 3235624"/>
                    <a:gd name="connsiteY117" fmla="*/ 4286248 h 5687392"/>
                    <a:gd name="connsiteX118" fmla="*/ 763588 w 3235624"/>
                    <a:gd name="connsiteY118" fmla="*/ 4195764 h 5687392"/>
                    <a:gd name="connsiteX119" fmla="*/ 763588 w 3235624"/>
                    <a:gd name="connsiteY119" fmla="*/ 4124324 h 5687392"/>
                    <a:gd name="connsiteX120" fmla="*/ 773112 w 3235624"/>
                    <a:gd name="connsiteY120" fmla="*/ 4067172 h 5687392"/>
                    <a:gd name="connsiteX121" fmla="*/ 773112 w 3235624"/>
                    <a:gd name="connsiteY121" fmla="*/ 4038600 h 5687392"/>
                    <a:gd name="connsiteX122" fmla="*/ 777876 w 3235624"/>
                    <a:gd name="connsiteY122" fmla="*/ 3981448 h 5687392"/>
                    <a:gd name="connsiteX123" fmla="*/ 715964 w 3235624"/>
                    <a:gd name="connsiteY123" fmla="*/ 3952876 h 5687392"/>
                    <a:gd name="connsiteX124" fmla="*/ 792164 w 3235624"/>
                    <a:gd name="connsiteY124" fmla="*/ 3876676 h 5687392"/>
                    <a:gd name="connsiteX125" fmla="*/ 777876 w 3235624"/>
                    <a:gd name="connsiteY125" fmla="*/ 3829048 h 5687392"/>
                    <a:gd name="connsiteX126" fmla="*/ 830264 w 3235624"/>
                    <a:gd name="connsiteY126" fmla="*/ 3738564 h 5687392"/>
                    <a:gd name="connsiteX127" fmla="*/ 706436 w 3235624"/>
                    <a:gd name="connsiteY127" fmla="*/ 3548060 h 5687392"/>
                    <a:gd name="connsiteX128" fmla="*/ 806448 w 3235624"/>
                    <a:gd name="connsiteY128" fmla="*/ 3509964 h 5687392"/>
                    <a:gd name="connsiteX129" fmla="*/ 806448 w 3235624"/>
                    <a:gd name="connsiteY129" fmla="*/ 3462336 h 5687392"/>
                    <a:gd name="connsiteX130" fmla="*/ 744536 w 3235624"/>
                    <a:gd name="connsiteY130" fmla="*/ 3443288 h 5687392"/>
                    <a:gd name="connsiteX131" fmla="*/ 673100 w 3235624"/>
                    <a:gd name="connsiteY131" fmla="*/ 3243262 h 5687392"/>
                    <a:gd name="connsiteX132" fmla="*/ 635000 w 3235624"/>
                    <a:gd name="connsiteY132" fmla="*/ 3214688 h 5687392"/>
                    <a:gd name="connsiteX133" fmla="*/ 701676 w 3235624"/>
                    <a:gd name="connsiteY133" fmla="*/ 3138488 h 5687392"/>
                    <a:gd name="connsiteX134" fmla="*/ 715964 w 3235624"/>
                    <a:gd name="connsiteY134" fmla="*/ 3081336 h 5687392"/>
                    <a:gd name="connsiteX135" fmla="*/ 811212 w 3235624"/>
                    <a:gd name="connsiteY135" fmla="*/ 3033712 h 5687392"/>
                    <a:gd name="connsiteX136" fmla="*/ 1054100 w 3235624"/>
                    <a:gd name="connsiteY136" fmla="*/ 3000374 h 5687392"/>
                    <a:gd name="connsiteX137" fmla="*/ 1073148 w 3235624"/>
                    <a:gd name="connsiteY137" fmla="*/ 2924174 h 5687392"/>
                    <a:gd name="connsiteX138" fmla="*/ 1135064 w 3235624"/>
                    <a:gd name="connsiteY138" fmla="*/ 2833688 h 5687392"/>
                    <a:gd name="connsiteX139" fmla="*/ 1092200 w 3235624"/>
                    <a:gd name="connsiteY139" fmla="*/ 2819400 h 5687392"/>
                    <a:gd name="connsiteX140" fmla="*/ 1096964 w 3235624"/>
                    <a:gd name="connsiteY140" fmla="*/ 2771774 h 5687392"/>
                    <a:gd name="connsiteX141" fmla="*/ 1096964 w 3235624"/>
                    <a:gd name="connsiteY141" fmla="*/ 2733674 h 5687392"/>
                    <a:gd name="connsiteX142" fmla="*/ 1068388 w 3235624"/>
                    <a:gd name="connsiteY142" fmla="*/ 2705100 h 5687392"/>
                    <a:gd name="connsiteX143" fmla="*/ 949324 w 3235624"/>
                    <a:gd name="connsiteY143" fmla="*/ 2747962 h 5687392"/>
                    <a:gd name="connsiteX144" fmla="*/ 944564 w 3235624"/>
                    <a:gd name="connsiteY144" fmla="*/ 2671762 h 5687392"/>
                    <a:gd name="connsiteX145" fmla="*/ 906464 w 3235624"/>
                    <a:gd name="connsiteY145" fmla="*/ 2605088 h 5687392"/>
                    <a:gd name="connsiteX146" fmla="*/ 858836 w 3235624"/>
                    <a:gd name="connsiteY146" fmla="*/ 2605088 h 5687392"/>
                    <a:gd name="connsiteX147" fmla="*/ 777876 w 3235624"/>
                    <a:gd name="connsiteY147" fmla="*/ 2643188 h 5687392"/>
                    <a:gd name="connsiteX148" fmla="*/ 758824 w 3235624"/>
                    <a:gd name="connsiteY148" fmla="*/ 2590800 h 5687392"/>
                    <a:gd name="connsiteX149" fmla="*/ 639764 w 3235624"/>
                    <a:gd name="connsiteY149" fmla="*/ 2576512 h 5687392"/>
                    <a:gd name="connsiteX150" fmla="*/ 611188 w 3235624"/>
                    <a:gd name="connsiteY150" fmla="*/ 2533648 h 5687392"/>
                    <a:gd name="connsiteX151" fmla="*/ 587376 w 3235624"/>
                    <a:gd name="connsiteY151" fmla="*/ 2424112 h 5687392"/>
                    <a:gd name="connsiteX152" fmla="*/ 639764 w 3235624"/>
                    <a:gd name="connsiteY152" fmla="*/ 2305048 h 5687392"/>
                    <a:gd name="connsiteX153" fmla="*/ 625476 w 3235624"/>
                    <a:gd name="connsiteY153" fmla="*/ 2243136 h 5687392"/>
                    <a:gd name="connsiteX154" fmla="*/ 663576 w 3235624"/>
                    <a:gd name="connsiteY154" fmla="*/ 2224088 h 5687392"/>
                    <a:gd name="connsiteX155" fmla="*/ 668336 w 3235624"/>
                    <a:gd name="connsiteY155" fmla="*/ 2090736 h 5687392"/>
                    <a:gd name="connsiteX156" fmla="*/ 620712 w 3235624"/>
                    <a:gd name="connsiteY156" fmla="*/ 2062162 h 5687392"/>
                    <a:gd name="connsiteX157" fmla="*/ 639764 w 3235624"/>
                    <a:gd name="connsiteY157" fmla="*/ 2014536 h 5687392"/>
                    <a:gd name="connsiteX158" fmla="*/ 620712 w 3235624"/>
                    <a:gd name="connsiteY158" fmla="*/ 1985962 h 5687392"/>
                    <a:gd name="connsiteX159" fmla="*/ 587376 w 3235624"/>
                    <a:gd name="connsiteY159" fmla="*/ 1919288 h 5687392"/>
                    <a:gd name="connsiteX160" fmla="*/ 585268 w 3235624"/>
                    <a:gd name="connsiteY160" fmla="*/ 1922976 h 5687392"/>
                    <a:gd name="connsiteX161" fmla="*/ 545764 w 3235624"/>
                    <a:gd name="connsiteY161" fmla="*/ 1838324 h 5687392"/>
                    <a:gd name="connsiteX162" fmla="*/ 568624 w 3235624"/>
                    <a:gd name="connsiteY162" fmla="*/ 1784984 h 5687392"/>
                    <a:gd name="connsiteX163" fmla="*/ 519940 w 3235624"/>
                    <a:gd name="connsiteY163" fmla="*/ 1748470 h 5687392"/>
                    <a:gd name="connsiteX164" fmla="*/ 688340 w 3235624"/>
                    <a:gd name="connsiteY164" fmla="*/ 1678304 h 5687392"/>
                    <a:gd name="connsiteX165" fmla="*/ 726440 w 3235624"/>
                    <a:gd name="connsiteY165" fmla="*/ 1655444 h 5687392"/>
                    <a:gd name="connsiteX166" fmla="*/ 695960 w 3235624"/>
                    <a:gd name="connsiteY166" fmla="*/ 1571624 h 5687392"/>
                    <a:gd name="connsiteX167" fmla="*/ 749300 w 3235624"/>
                    <a:gd name="connsiteY167" fmla="*/ 1564004 h 5687392"/>
                    <a:gd name="connsiteX168" fmla="*/ 810260 w 3235624"/>
                    <a:gd name="connsiteY168" fmla="*/ 1457324 h 5687392"/>
                    <a:gd name="connsiteX169" fmla="*/ 695960 w 3235624"/>
                    <a:gd name="connsiteY169" fmla="*/ 1403984 h 5687392"/>
                    <a:gd name="connsiteX170" fmla="*/ 756920 w 3235624"/>
                    <a:gd name="connsiteY170" fmla="*/ 1350644 h 5687392"/>
                    <a:gd name="connsiteX171" fmla="*/ 817880 w 3235624"/>
                    <a:gd name="connsiteY171" fmla="*/ 1365884 h 5687392"/>
                    <a:gd name="connsiteX172" fmla="*/ 901700 w 3235624"/>
                    <a:gd name="connsiteY172" fmla="*/ 1358264 h 5687392"/>
                    <a:gd name="connsiteX173" fmla="*/ 1130300 w 3235624"/>
                    <a:gd name="connsiteY173" fmla="*/ 1449704 h 5687392"/>
                    <a:gd name="connsiteX174" fmla="*/ 1267460 w 3235624"/>
                    <a:gd name="connsiteY174" fmla="*/ 1449704 h 5687392"/>
                    <a:gd name="connsiteX175" fmla="*/ 1511300 w 3235624"/>
                    <a:gd name="connsiteY175" fmla="*/ 1335404 h 5687392"/>
                    <a:gd name="connsiteX176" fmla="*/ 1572260 w 3235624"/>
                    <a:gd name="connsiteY176" fmla="*/ 1167764 h 5687392"/>
                    <a:gd name="connsiteX177" fmla="*/ 1648460 w 3235624"/>
                    <a:gd name="connsiteY177" fmla="*/ 1114424 h 5687392"/>
                    <a:gd name="connsiteX178" fmla="*/ 1701800 w 3235624"/>
                    <a:gd name="connsiteY178" fmla="*/ 977264 h 5687392"/>
                    <a:gd name="connsiteX179" fmla="*/ 1717040 w 3235624"/>
                    <a:gd name="connsiteY179" fmla="*/ 771524 h 5687392"/>
                    <a:gd name="connsiteX180" fmla="*/ 1793240 w 3235624"/>
                    <a:gd name="connsiteY180" fmla="*/ 680084 h 5687392"/>
                    <a:gd name="connsiteX181" fmla="*/ 1778000 w 3235624"/>
                    <a:gd name="connsiteY181" fmla="*/ 481964 h 5687392"/>
                    <a:gd name="connsiteX182" fmla="*/ 1823720 w 3235624"/>
                    <a:gd name="connsiteY182" fmla="*/ 344804 h 5687392"/>
                    <a:gd name="connsiteX183" fmla="*/ 1694180 w 3235624"/>
                    <a:gd name="connsiteY183" fmla="*/ 253364 h 5687392"/>
                    <a:gd name="connsiteX184" fmla="*/ 1702580 w 3235624"/>
                    <a:gd name="connsiteY184" fmla="*/ 139948 h 5687392"/>
                    <a:gd name="connsiteX185" fmla="*/ 1696144 w 3235624"/>
                    <a:gd name="connsiteY185" fmla="*/ 142874 h 5687392"/>
                    <a:gd name="connsiteX186" fmla="*/ 1694936 w 3235624"/>
                    <a:gd name="connsiteY186" fmla="*/ 141666 h 5687392"/>
                    <a:gd name="connsiteX187" fmla="*/ 1797048 w 3235624"/>
                    <a:gd name="connsiteY187" fmla="*/ 95248 h 5687392"/>
                    <a:gd name="connsiteX188" fmla="*/ 1930400 w 3235624"/>
                    <a:gd name="connsiteY188" fmla="*/ 85724 h 5687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</a:cxnLst>
                  <a:rect l="l" t="t" r="r" b="b"/>
                  <a:pathLst>
                    <a:path w="3235624" h="5687392">
                      <a:moveTo>
                        <a:pt x="76200" y="4987924"/>
                      </a:moveTo>
                      <a:lnTo>
                        <a:pt x="81632" y="5004220"/>
                      </a:lnTo>
                      <a:lnTo>
                        <a:pt x="81632" y="5004220"/>
                      </a:lnTo>
                      <a:close/>
                      <a:moveTo>
                        <a:pt x="2025648" y="0"/>
                      </a:moveTo>
                      <a:lnTo>
                        <a:pt x="2111376" y="57148"/>
                      </a:lnTo>
                      <a:lnTo>
                        <a:pt x="2168524" y="190500"/>
                      </a:lnTo>
                      <a:lnTo>
                        <a:pt x="2273300" y="342900"/>
                      </a:lnTo>
                      <a:lnTo>
                        <a:pt x="2320924" y="409574"/>
                      </a:lnTo>
                      <a:lnTo>
                        <a:pt x="2406648" y="400048"/>
                      </a:lnTo>
                      <a:lnTo>
                        <a:pt x="2481604" y="433360"/>
                      </a:lnTo>
                      <a:lnTo>
                        <a:pt x="2484436" y="447674"/>
                      </a:lnTo>
                      <a:lnTo>
                        <a:pt x="2586036" y="523874"/>
                      </a:lnTo>
                      <a:lnTo>
                        <a:pt x="2725736" y="663574"/>
                      </a:lnTo>
                      <a:lnTo>
                        <a:pt x="2744786" y="815974"/>
                      </a:lnTo>
                      <a:lnTo>
                        <a:pt x="2748066" y="832376"/>
                      </a:lnTo>
                      <a:lnTo>
                        <a:pt x="2747944" y="832484"/>
                      </a:lnTo>
                      <a:lnTo>
                        <a:pt x="2481244" y="931544"/>
                      </a:lnTo>
                      <a:lnTo>
                        <a:pt x="2458384" y="1022984"/>
                      </a:lnTo>
                      <a:lnTo>
                        <a:pt x="2466004" y="1083944"/>
                      </a:lnTo>
                      <a:lnTo>
                        <a:pt x="2427904" y="1122044"/>
                      </a:lnTo>
                      <a:lnTo>
                        <a:pt x="2427904" y="1228724"/>
                      </a:lnTo>
                      <a:lnTo>
                        <a:pt x="2427904" y="1373504"/>
                      </a:lnTo>
                      <a:lnTo>
                        <a:pt x="2069764" y="1823084"/>
                      </a:lnTo>
                      <a:lnTo>
                        <a:pt x="2024044" y="2105024"/>
                      </a:lnTo>
                      <a:lnTo>
                        <a:pt x="2123104" y="2165984"/>
                      </a:lnTo>
                      <a:lnTo>
                        <a:pt x="2085004" y="2402204"/>
                      </a:lnTo>
                      <a:lnTo>
                        <a:pt x="2168824" y="2394584"/>
                      </a:lnTo>
                      <a:lnTo>
                        <a:pt x="2397424" y="2470784"/>
                      </a:lnTo>
                      <a:lnTo>
                        <a:pt x="2473624" y="2585084"/>
                      </a:lnTo>
                      <a:lnTo>
                        <a:pt x="2763184" y="2707004"/>
                      </a:lnTo>
                      <a:lnTo>
                        <a:pt x="2801284" y="2775584"/>
                      </a:lnTo>
                      <a:lnTo>
                        <a:pt x="2915584" y="2767964"/>
                      </a:lnTo>
                      <a:lnTo>
                        <a:pt x="2976544" y="2828924"/>
                      </a:lnTo>
                      <a:lnTo>
                        <a:pt x="3014644" y="2828924"/>
                      </a:lnTo>
                      <a:lnTo>
                        <a:pt x="3121324" y="2920364"/>
                      </a:lnTo>
                      <a:lnTo>
                        <a:pt x="3136564" y="3019424"/>
                      </a:lnTo>
                      <a:lnTo>
                        <a:pt x="3197524" y="2988944"/>
                      </a:lnTo>
                      <a:lnTo>
                        <a:pt x="3235624" y="3004184"/>
                      </a:lnTo>
                      <a:lnTo>
                        <a:pt x="3220384" y="3286124"/>
                      </a:lnTo>
                      <a:lnTo>
                        <a:pt x="3136564" y="3255644"/>
                      </a:lnTo>
                      <a:lnTo>
                        <a:pt x="3083224" y="3316604"/>
                      </a:lnTo>
                      <a:lnTo>
                        <a:pt x="3136564" y="3362324"/>
                      </a:lnTo>
                      <a:lnTo>
                        <a:pt x="3136564" y="3446144"/>
                      </a:lnTo>
                      <a:lnTo>
                        <a:pt x="3159424" y="3590924"/>
                      </a:lnTo>
                      <a:lnTo>
                        <a:pt x="3029884" y="3697604"/>
                      </a:lnTo>
                      <a:lnTo>
                        <a:pt x="2862244" y="3674744"/>
                      </a:lnTo>
                      <a:lnTo>
                        <a:pt x="3029884" y="3606164"/>
                      </a:lnTo>
                      <a:lnTo>
                        <a:pt x="2930824" y="3583304"/>
                      </a:lnTo>
                      <a:lnTo>
                        <a:pt x="2907964" y="3545204"/>
                      </a:lnTo>
                      <a:lnTo>
                        <a:pt x="2778424" y="3568064"/>
                      </a:lnTo>
                      <a:lnTo>
                        <a:pt x="2656504" y="3545204"/>
                      </a:lnTo>
                      <a:lnTo>
                        <a:pt x="2542204" y="3590924"/>
                      </a:lnTo>
                      <a:lnTo>
                        <a:pt x="2641264" y="3408044"/>
                      </a:lnTo>
                      <a:lnTo>
                        <a:pt x="2526964" y="3408044"/>
                      </a:lnTo>
                      <a:lnTo>
                        <a:pt x="2443144" y="3590924"/>
                      </a:lnTo>
                      <a:lnTo>
                        <a:pt x="2260264" y="3728084"/>
                      </a:lnTo>
                      <a:lnTo>
                        <a:pt x="2206924" y="3636644"/>
                      </a:lnTo>
                      <a:lnTo>
                        <a:pt x="2107864" y="3667124"/>
                      </a:lnTo>
                      <a:lnTo>
                        <a:pt x="2077384" y="3728084"/>
                      </a:lnTo>
                      <a:lnTo>
                        <a:pt x="2001184" y="3728084"/>
                      </a:lnTo>
                      <a:lnTo>
                        <a:pt x="1993564" y="3796664"/>
                      </a:lnTo>
                      <a:lnTo>
                        <a:pt x="1902124" y="3811904"/>
                      </a:lnTo>
                      <a:lnTo>
                        <a:pt x="1848784" y="3773804"/>
                      </a:lnTo>
                      <a:lnTo>
                        <a:pt x="1818304" y="3850004"/>
                      </a:lnTo>
                      <a:lnTo>
                        <a:pt x="1627804" y="3910964"/>
                      </a:lnTo>
                      <a:lnTo>
                        <a:pt x="1513504" y="3910964"/>
                      </a:lnTo>
                      <a:lnTo>
                        <a:pt x="1429684" y="3956684"/>
                      </a:lnTo>
                      <a:lnTo>
                        <a:pt x="1422064" y="4025264"/>
                      </a:lnTo>
                      <a:lnTo>
                        <a:pt x="1330624" y="4055744"/>
                      </a:lnTo>
                      <a:lnTo>
                        <a:pt x="1277284" y="4215764"/>
                      </a:lnTo>
                      <a:lnTo>
                        <a:pt x="1132504" y="4307204"/>
                      </a:lnTo>
                      <a:lnTo>
                        <a:pt x="1147744" y="4352924"/>
                      </a:lnTo>
                      <a:lnTo>
                        <a:pt x="1086784" y="4436744"/>
                      </a:lnTo>
                      <a:lnTo>
                        <a:pt x="1216324" y="4451984"/>
                      </a:lnTo>
                      <a:lnTo>
                        <a:pt x="1185844" y="4535804"/>
                      </a:lnTo>
                      <a:lnTo>
                        <a:pt x="1292524" y="4604384"/>
                      </a:lnTo>
                      <a:lnTo>
                        <a:pt x="1155364" y="4657724"/>
                      </a:lnTo>
                      <a:lnTo>
                        <a:pt x="1178224" y="4726304"/>
                      </a:lnTo>
                      <a:lnTo>
                        <a:pt x="1102024" y="4726304"/>
                      </a:lnTo>
                      <a:lnTo>
                        <a:pt x="1079164" y="4893944"/>
                      </a:lnTo>
                      <a:lnTo>
                        <a:pt x="919144" y="4970144"/>
                      </a:lnTo>
                      <a:lnTo>
                        <a:pt x="881044" y="5061584"/>
                      </a:lnTo>
                      <a:lnTo>
                        <a:pt x="759124" y="5084444"/>
                      </a:lnTo>
                      <a:lnTo>
                        <a:pt x="599104" y="5320664"/>
                      </a:lnTo>
                      <a:lnTo>
                        <a:pt x="530524" y="5488304"/>
                      </a:lnTo>
                      <a:lnTo>
                        <a:pt x="469564" y="5686424"/>
                      </a:lnTo>
                      <a:lnTo>
                        <a:pt x="464536" y="5687392"/>
                      </a:lnTo>
                      <a:lnTo>
                        <a:pt x="469900" y="5680076"/>
                      </a:lnTo>
                      <a:lnTo>
                        <a:pt x="381000" y="5622924"/>
                      </a:lnTo>
                      <a:lnTo>
                        <a:pt x="355600" y="5667372"/>
                      </a:lnTo>
                      <a:lnTo>
                        <a:pt x="266700" y="5641972"/>
                      </a:lnTo>
                      <a:lnTo>
                        <a:pt x="260348" y="5578476"/>
                      </a:lnTo>
                      <a:lnTo>
                        <a:pt x="171448" y="5546724"/>
                      </a:lnTo>
                      <a:lnTo>
                        <a:pt x="127000" y="5407024"/>
                      </a:lnTo>
                      <a:lnTo>
                        <a:pt x="0" y="5330824"/>
                      </a:lnTo>
                      <a:lnTo>
                        <a:pt x="6348" y="5133972"/>
                      </a:lnTo>
                      <a:lnTo>
                        <a:pt x="114300" y="5102224"/>
                      </a:lnTo>
                      <a:lnTo>
                        <a:pt x="81632" y="5004220"/>
                      </a:lnTo>
                      <a:lnTo>
                        <a:pt x="112324" y="4945196"/>
                      </a:lnTo>
                      <a:lnTo>
                        <a:pt x="184768" y="4953000"/>
                      </a:lnTo>
                      <a:lnTo>
                        <a:pt x="199054" y="4898228"/>
                      </a:lnTo>
                      <a:lnTo>
                        <a:pt x="265728" y="4883944"/>
                      </a:lnTo>
                      <a:lnTo>
                        <a:pt x="327642" y="4914900"/>
                      </a:lnTo>
                      <a:lnTo>
                        <a:pt x="349072" y="4900612"/>
                      </a:lnTo>
                      <a:lnTo>
                        <a:pt x="358598" y="4791076"/>
                      </a:lnTo>
                      <a:lnTo>
                        <a:pt x="370504" y="4779168"/>
                      </a:lnTo>
                      <a:lnTo>
                        <a:pt x="427654" y="4824412"/>
                      </a:lnTo>
                      <a:lnTo>
                        <a:pt x="468136" y="4762500"/>
                      </a:lnTo>
                      <a:lnTo>
                        <a:pt x="434798" y="4683916"/>
                      </a:lnTo>
                      <a:lnTo>
                        <a:pt x="465754" y="4638676"/>
                      </a:lnTo>
                      <a:lnTo>
                        <a:pt x="456342" y="4598668"/>
                      </a:lnTo>
                      <a:lnTo>
                        <a:pt x="458788" y="4595812"/>
                      </a:lnTo>
                      <a:lnTo>
                        <a:pt x="492124" y="4533900"/>
                      </a:lnTo>
                      <a:lnTo>
                        <a:pt x="549276" y="4519612"/>
                      </a:lnTo>
                      <a:lnTo>
                        <a:pt x="744536" y="4543424"/>
                      </a:lnTo>
                      <a:lnTo>
                        <a:pt x="711200" y="4338636"/>
                      </a:lnTo>
                      <a:lnTo>
                        <a:pt x="763588" y="4324348"/>
                      </a:lnTo>
                      <a:lnTo>
                        <a:pt x="758824" y="4286248"/>
                      </a:lnTo>
                      <a:lnTo>
                        <a:pt x="763588" y="4195764"/>
                      </a:lnTo>
                      <a:lnTo>
                        <a:pt x="763588" y="4124324"/>
                      </a:lnTo>
                      <a:lnTo>
                        <a:pt x="773112" y="4067172"/>
                      </a:lnTo>
                      <a:lnTo>
                        <a:pt x="773112" y="4038600"/>
                      </a:lnTo>
                      <a:lnTo>
                        <a:pt x="777876" y="3981448"/>
                      </a:lnTo>
                      <a:lnTo>
                        <a:pt x="715964" y="3952876"/>
                      </a:lnTo>
                      <a:lnTo>
                        <a:pt x="792164" y="3876676"/>
                      </a:lnTo>
                      <a:lnTo>
                        <a:pt x="777876" y="3829048"/>
                      </a:lnTo>
                      <a:lnTo>
                        <a:pt x="830264" y="3738564"/>
                      </a:lnTo>
                      <a:lnTo>
                        <a:pt x="706436" y="3548060"/>
                      </a:lnTo>
                      <a:lnTo>
                        <a:pt x="806448" y="3509964"/>
                      </a:lnTo>
                      <a:lnTo>
                        <a:pt x="806448" y="3462336"/>
                      </a:lnTo>
                      <a:lnTo>
                        <a:pt x="744536" y="3443288"/>
                      </a:lnTo>
                      <a:lnTo>
                        <a:pt x="673100" y="3243262"/>
                      </a:lnTo>
                      <a:lnTo>
                        <a:pt x="635000" y="3214688"/>
                      </a:lnTo>
                      <a:lnTo>
                        <a:pt x="701676" y="3138488"/>
                      </a:lnTo>
                      <a:lnTo>
                        <a:pt x="715964" y="3081336"/>
                      </a:lnTo>
                      <a:lnTo>
                        <a:pt x="811212" y="3033712"/>
                      </a:lnTo>
                      <a:lnTo>
                        <a:pt x="1054100" y="3000374"/>
                      </a:lnTo>
                      <a:lnTo>
                        <a:pt x="1073148" y="2924174"/>
                      </a:lnTo>
                      <a:lnTo>
                        <a:pt x="1135064" y="2833688"/>
                      </a:lnTo>
                      <a:lnTo>
                        <a:pt x="1092200" y="2819400"/>
                      </a:lnTo>
                      <a:lnTo>
                        <a:pt x="1096964" y="2771774"/>
                      </a:lnTo>
                      <a:lnTo>
                        <a:pt x="1096964" y="2733674"/>
                      </a:lnTo>
                      <a:lnTo>
                        <a:pt x="1068388" y="2705100"/>
                      </a:lnTo>
                      <a:lnTo>
                        <a:pt x="949324" y="2747962"/>
                      </a:lnTo>
                      <a:lnTo>
                        <a:pt x="944564" y="2671762"/>
                      </a:lnTo>
                      <a:lnTo>
                        <a:pt x="906464" y="2605088"/>
                      </a:lnTo>
                      <a:lnTo>
                        <a:pt x="858836" y="2605088"/>
                      </a:lnTo>
                      <a:lnTo>
                        <a:pt x="777876" y="2643188"/>
                      </a:lnTo>
                      <a:lnTo>
                        <a:pt x="758824" y="2590800"/>
                      </a:lnTo>
                      <a:lnTo>
                        <a:pt x="639764" y="2576512"/>
                      </a:lnTo>
                      <a:lnTo>
                        <a:pt x="611188" y="2533648"/>
                      </a:lnTo>
                      <a:lnTo>
                        <a:pt x="587376" y="2424112"/>
                      </a:lnTo>
                      <a:lnTo>
                        <a:pt x="639764" y="2305048"/>
                      </a:lnTo>
                      <a:lnTo>
                        <a:pt x="625476" y="2243136"/>
                      </a:lnTo>
                      <a:lnTo>
                        <a:pt x="663576" y="2224088"/>
                      </a:lnTo>
                      <a:lnTo>
                        <a:pt x="668336" y="2090736"/>
                      </a:lnTo>
                      <a:lnTo>
                        <a:pt x="620712" y="2062162"/>
                      </a:lnTo>
                      <a:lnTo>
                        <a:pt x="639764" y="2014536"/>
                      </a:lnTo>
                      <a:lnTo>
                        <a:pt x="620712" y="1985962"/>
                      </a:lnTo>
                      <a:lnTo>
                        <a:pt x="587376" y="1919288"/>
                      </a:lnTo>
                      <a:lnTo>
                        <a:pt x="585268" y="1922976"/>
                      </a:lnTo>
                      <a:lnTo>
                        <a:pt x="545764" y="1838324"/>
                      </a:lnTo>
                      <a:lnTo>
                        <a:pt x="568624" y="1784984"/>
                      </a:lnTo>
                      <a:lnTo>
                        <a:pt x="519940" y="1748470"/>
                      </a:lnTo>
                      <a:lnTo>
                        <a:pt x="688340" y="1678304"/>
                      </a:lnTo>
                      <a:lnTo>
                        <a:pt x="726440" y="1655444"/>
                      </a:lnTo>
                      <a:lnTo>
                        <a:pt x="695960" y="1571624"/>
                      </a:lnTo>
                      <a:lnTo>
                        <a:pt x="749300" y="1564004"/>
                      </a:lnTo>
                      <a:lnTo>
                        <a:pt x="810260" y="1457324"/>
                      </a:lnTo>
                      <a:lnTo>
                        <a:pt x="695960" y="1403984"/>
                      </a:lnTo>
                      <a:lnTo>
                        <a:pt x="756920" y="1350644"/>
                      </a:lnTo>
                      <a:lnTo>
                        <a:pt x="817880" y="1365884"/>
                      </a:lnTo>
                      <a:lnTo>
                        <a:pt x="901700" y="1358264"/>
                      </a:lnTo>
                      <a:lnTo>
                        <a:pt x="1130300" y="1449704"/>
                      </a:lnTo>
                      <a:lnTo>
                        <a:pt x="1267460" y="1449704"/>
                      </a:lnTo>
                      <a:lnTo>
                        <a:pt x="1511300" y="1335404"/>
                      </a:lnTo>
                      <a:lnTo>
                        <a:pt x="1572260" y="1167764"/>
                      </a:lnTo>
                      <a:lnTo>
                        <a:pt x="1648460" y="1114424"/>
                      </a:lnTo>
                      <a:lnTo>
                        <a:pt x="1701800" y="977264"/>
                      </a:lnTo>
                      <a:lnTo>
                        <a:pt x="1717040" y="771524"/>
                      </a:lnTo>
                      <a:lnTo>
                        <a:pt x="1793240" y="680084"/>
                      </a:lnTo>
                      <a:lnTo>
                        <a:pt x="1778000" y="481964"/>
                      </a:lnTo>
                      <a:lnTo>
                        <a:pt x="1823720" y="344804"/>
                      </a:lnTo>
                      <a:lnTo>
                        <a:pt x="1694180" y="253364"/>
                      </a:lnTo>
                      <a:lnTo>
                        <a:pt x="1702580" y="139948"/>
                      </a:lnTo>
                      <a:lnTo>
                        <a:pt x="1696144" y="142874"/>
                      </a:lnTo>
                      <a:lnTo>
                        <a:pt x="1694936" y="141666"/>
                      </a:lnTo>
                      <a:lnTo>
                        <a:pt x="1797048" y="95248"/>
                      </a:lnTo>
                      <a:lnTo>
                        <a:pt x="1930400" y="85724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8F68B83C-746B-50A4-30BB-293397A96DEA}"/>
                    </a:ext>
                  </a:extLst>
                </p:cNvPr>
                <p:cNvSpPr/>
                <p:nvPr/>
              </p:nvSpPr>
              <p:spPr>
                <a:xfrm>
                  <a:off x="1648941" y="2135234"/>
                  <a:ext cx="537329" cy="773239"/>
                </a:xfrm>
                <a:custGeom>
                  <a:avLst/>
                  <a:gdLst>
                    <a:gd name="connsiteX0" fmla="*/ 1732790 w 2007426"/>
                    <a:gd name="connsiteY0" fmla="*/ 2596668 h 2888770"/>
                    <a:gd name="connsiteX1" fmla="*/ 1726822 w 2007426"/>
                    <a:gd name="connsiteY1" fmla="*/ 2668292 h 2888770"/>
                    <a:gd name="connsiteX2" fmla="*/ 1726822 w 2007426"/>
                    <a:gd name="connsiteY2" fmla="*/ 2668292 h 2888770"/>
                    <a:gd name="connsiteX3" fmla="*/ 828438 w 2007426"/>
                    <a:gd name="connsiteY3" fmla="*/ 0 h 2888770"/>
                    <a:gd name="connsiteX4" fmla="*/ 859666 w 2007426"/>
                    <a:gd name="connsiteY4" fmla="*/ 12218 h 2888770"/>
                    <a:gd name="connsiteX5" fmla="*/ 873954 w 2007426"/>
                    <a:gd name="connsiteY5" fmla="*/ 88418 h 2888770"/>
                    <a:gd name="connsiteX6" fmla="*/ 854902 w 2007426"/>
                    <a:gd name="connsiteY6" fmla="*/ 121756 h 2888770"/>
                    <a:gd name="connsiteX7" fmla="*/ 897766 w 2007426"/>
                    <a:gd name="connsiteY7" fmla="*/ 155094 h 2888770"/>
                    <a:gd name="connsiteX8" fmla="*/ 973966 w 2007426"/>
                    <a:gd name="connsiteY8" fmla="*/ 150330 h 2888770"/>
                    <a:gd name="connsiteX9" fmla="*/ 997778 w 2007426"/>
                    <a:gd name="connsiteY9" fmla="*/ 169382 h 2888770"/>
                    <a:gd name="connsiteX10" fmla="*/ 1040638 w 2007426"/>
                    <a:gd name="connsiteY10" fmla="*/ 155094 h 2888770"/>
                    <a:gd name="connsiteX11" fmla="*/ 1212090 w 2007426"/>
                    <a:gd name="connsiteY11" fmla="*/ 240818 h 2888770"/>
                    <a:gd name="connsiteX12" fmla="*/ 1183514 w 2007426"/>
                    <a:gd name="connsiteY12" fmla="*/ 393218 h 2888770"/>
                    <a:gd name="connsiteX13" fmla="*/ 1264478 w 2007426"/>
                    <a:gd name="connsiteY13" fmla="*/ 417030 h 2888770"/>
                    <a:gd name="connsiteX14" fmla="*/ 1369254 w 2007426"/>
                    <a:gd name="connsiteY14" fmla="*/ 488468 h 2888770"/>
                    <a:gd name="connsiteX15" fmla="*/ 1464502 w 2007426"/>
                    <a:gd name="connsiteY15" fmla="*/ 502756 h 2888770"/>
                    <a:gd name="connsiteX16" fmla="*/ 1478790 w 2007426"/>
                    <a:gd name="connsiteY16" fmla="*/ 436082 h 2888770"/>
                    <a:gd name="connsiteX17" fmla="*/ 1421638 w 2007426"/>
                    <a:gd name="connsiteY17" fmla="*/ 426556 h 2888770"/>
                    <a:gd name="connsiteX18" fmla="*/ 1412114 w 2007426"/>
                    <a:gd name="connsiteY18" fmla="*/ 383694 h 2888770"/>
                    <a:gd name="connsiteX19" fmla="*/ 1450214 w 2007426"/>
                    <a:gd name="connsiteY19" fmla="*/ 374168 h 2888770"/>
                    <a:gd name="connsiteX20" fmla="*/ 1435926 w 2007426"/>
                    <a:gd name="connsiteY20" fmla="*/ 326542 h 2888770"/>
                    <a:gd name="connsiteX21" fmla="*/ 1474026 w 2007426"/>
                    <a:gd name="connsiteY21" fmla="*/ 288442 h 2888770"/>
                    <a:gd name="connsiteX22" fmla="*/ 1507366 w 2007426"/>
                    <a:gd name="connsiteY22" fmla="*/ 321782 h 2888770"/>
                    <a:gd name="connsiteX23" fmla="*/ 1540702 w 2007426"/>
                    <a:gd name="connsiteY23" fmla="*/ 297968 h 2888770"/>
                    <a:gd name="connsiteX24" fmla="*/ 1593090 w 2007426"/>
                    <a:gd name="connsiteY24" fmla="*/ 321782 h 2888770"/>
                    <a:gd name="connsiteX25" fmla="*/ 1540702 w 2007426"/>
                    <a:gd name="connsiteY25" fmla="*/ 455130 h 2888770"/>
                    <a:gd name="connsiteX26" fmla="*/ 1655002 w 2007426"/>
                    <a:gd name="connsiteY26" fmla="*/ 440842 h 2888770"/>
                    <a:gd name="connsiteX27" fmla="*/ 1688338 w 2007426"/>
                    <a:gd name="connsiteY27" fmla="*/ 478942 h 2888770"/>
                    <a:gd name="connsiteX28" fmla="*/ 1688338 w 2007426"/>
                    <a:gd name="connsiteY28" fmla="*/ 512282 h 2888770"/>
                    <a:gd name="connsiteX29" fmla="*/ 1788354 w 2007426"/>
                    <a:gd name="connsiteY29" fmla="*/ 598006 h 2888770"/>
                    <a:gd name="connsiteX30" fmla="*/ 1778826 w 2007426"/>
                    <a:gd name="connsiteY30" fmla="*/ 678968 h 2888770"/>
                    <a:gd name="connsiteX31" fmla="*/ 1816926 w 2007426"/>
                    <a:gd name="connsiteY31" fmla="*/ 702782 h 2888770"/>
                    <a:gd name="connsiteX32" fmla="*/ 1816926 w 2007426"/>
                    <a:gd name="connsiteY32" fmla="*/ 745642 h 2888770"/>
                    <a:gd name="connsiteX33" fmla="*/ 1864554 w 2007426"/>
                    <a:gd name="connsiteY33" fmla="*/ 759930 h 2888770"/>
                    <a:gd name="connsiteX34" fmla="*/ 2007426 w 2007426"/>
                    <a:gd name="connsiteY34" fmla="*/ 921856 h 2888770"/>
                    <a:gd name="connsiteX35" fmla="*/ 1922974 w 2007426"/>
                    <a:gd name="connsiteY35" fmla="*/ 1025504 h 2888770"/>
                    <a:gd name="connsiteX36" fmla="*/ 1921702 w 2007426"/>
                    <a:gd name="connsiteY36" fmla="*/ 1021868 h 2888770"/>
                    <a:gd name="connsiteX37" fmla="*/ 1864554 w 2007426"/>
                    <a:gd name="connsiteY37" fmla="*/ 1021868 h 2888770"/>
                    <a:gd name="connsiteX38" fmla="*/ 1859790 w 2007426"/>
                    <a:gd name="connsiteY38" fmla="*/ 1121882 h 2888770"/>
                    <a:gd name="connsiteX39" fmla="*/ 1826454 w 2007426"/>
                    <a:gd name="connsiteY39" fmla="*/ 1155218 h 2888770"/>
                    <a:gd name="connsiteX40" fmla="*/ 1850266 w 2007426"/>
                    <a:gd name="connsiteY40" fmla="*/ 1231418 h 2888770"/>
                    <a:gd name="connsiteX41" fmla="*/ 1812166 w 2007426"/>
                    <a:gd name="connsiteY41" fmla="*/ 1250468 h 2888770"/>
                    <a:gd name="connsiteX42" fmla="*/ 1755014 w 2007426"/>
                    <a:gd name="connsiteY42" fmla="*/ 1283806 h 2888770"/>
                    <a:gd name="connsiteX43" fmla="*/ 1745490 w 2007426"/>
                    <a:gd name="connsiteY43" fmla="*/ 1326668 h 2888770"/>
                    <a:gd name="connsiteX44" fmla="*/ 1783590 w 2007426"/>
                    <a:gd name="connsiteY44" fmla="*/ 1388582 h 2888770"/>
                    <a:gd name="connsiteX45" fmla="*/ 1755014 w 2007426"/>
                    <a:gd name="connsiteY45" fmla="*/ 1417156 h 2888770"/>
                    <a:gd name="connsiteX46" fmla="*/ 1721678 w 2007426"/>
                    <a:gd name="connsiteY46" fmla="*/ 1583842 h 2888770"/>
                    <a:gd name="connsiteX47" fmla="*/ 1674054 w 2007426"/>
                    <a:gd name="connsiteY47" fmla="*/ 1674330 h 2888770"/>
                    <a:gd name="connsiteX48" fmla="*/ 1793114 w 2007426"/>
                    <a:gd name="connsiteY48" fmla="*/ 1688618 h 2888770"/>
                    <a:gd name="connsiteX49" fmla="*/ 1793114 w 2007426"/>
                    <a:gd name="connsiteY49" fmla="*/ 1736242 h 2888770"/>
                    <a:gd name="connsiteX50" fmla="*/ 1712154 w 2007426"/>
                    <a:gd name="connsiteY50" fmla="*/ 1826730 h 2888770"/>
                    <a:gd name="connsiteX51" fmla="*/ 1707390 w 2007426"/>
                    <a:gd name="connsiteY51" fmla="*/ 1898168 h 2888770"/>
                    <a:gd name="connsiteX52" fmla="*/ 1778828 w 2007426"/>
                    <a:gd name="connsiteY52" fmla="*/ 2017230 h 2888770"/>
                    <a:gd name="connsiteX53" fmla="*/ 1764540 w 2007426"/>
                    <a:gd name="connsiteY53" fmla="*/ 2060094 h 2888770"/>
                    <a:gd name="connsiteX54" fmla="*/ 1783590 w 2007426"/>
                    <a:gd name="connsiteY54" fmla="*/ 2074382 h 2888770"/>
                    <a:gd name="connsiteX55" fmla="*/ 1783590 w 2007426"/>
                    <a:gd name="connsiteY55" fmla="*/ 2260118 h 2888770"/>
                    <a:gd name="connsiteX56" fmla="*/ 1726440 w 2007426"/>
                    <a:gd name="connsiteY56" fmla="*/ 2355368 h 2888770"/>
                    <a:gd name="connsiteX57" fmla="*/ 1783590 w 2007426"/>
                    <a:gd name="connsiteY57" fmla="*/ 2417282 h 2888770"/>
                    <a:gd name="connsiteX58" fmla="*/ 1708802 w 2007426"/>
                    <a:gd name="connsiteY58" fmla="*/ 2482722 h 2888770"/>
                    <a:gd name="connsiteX59" fmla="*/ 1732790 w 2007426"/>
                    <a:gd name="connsiteY59" fmla="*/ 2596668 h 2888770"/>
                    <a:gd name="connsiteX60" fmla="*/ 1707390 w 2007426"/>
                    <a:gd name="connsiteY60" fmla="*/ 2476018 h 2888770"/>
                    <a:gd name="connsiteX61" fmla="*/ 1427990 w 2007426"/>
                    <a:gd name="connsiteY61" fmla="*/ 2514118 h 2888770"/>
                    <a:gd name="connsiteX62" fmla="*/ 1364490 w 2007426"/>
                    <a:gd name="connsiteY62" fmla="*/ 2583968 h 2888770"/>
                    <a:gd name="connsiteX63" fmla="*/ 1243840 w 2007426"/>
                    <a:gd name="connsiteY63" fmla="*/ 2679218 h 2888770"/>
                    <a:gd name="connsiteX64" fmla="*/ 1231140 w 2007426"/>
                    <a:gd name="connsiteY64" fmla="*/ 2609368 h 2888770"/>
                    <a:gd name="connsiteX65" fmla="*/ 1193040 w 2007426"/>
                    <a:gd name="connsiteY65" fmla="*/ 2571268 h 2888770"/>
                    <a:gd name="connsiteX66" fmla="*/ 1110490 w 2007426"/>
                    <a:gd name="connsiteY66" fmla="*/ 2609368 h 2888770"/>
                    <a:gd name="connsiteX67" fmla="*/ 989840 w 2007426"/>
                    <a:gd name="connsiteY67" fmla="*/ 2622068 h 2888770"/>
                    <a:gd name="connsiteX68" fmla="*/ 970790 w 2007426"/>
                    <a:gd name="connsiteY68" fmla="*/ 2660168 h 2888770"/>
                    <a:gd name="connsiteX69" fmla="*/ 767590 w 2007426"/>
                    <a:gd name="connsiteY69" fmla="*/ 2685568 h 2888770"/>
                    <a:gd name="connsiteX70" fmla="*/ 691390 w 2007426"/>
                    <a:gd name="connsiteY70" fmla="*/ 2742718 h 2888770"/>
                    <a:gd name="connsiteX71" fmla="*/ 608840 w 2007426"/>
                    <a:gd name="connsiteY71" fmla="*/ 2780818 h 2888770"/>
                    <a:gd name="connsiteX72" fmla="*/ 424690 w 2007426"/>
                    <a:gd name="connsiteY72" fmla="*/ 2774466 h 2888770"/>
                    <a:gd name="connsiteX73" fmla="*/ 373890 w 2007426"/>
                    <a:gd name="connsiteY73" fmla="*/ 2768118 h 2888770"/>
                    <a:gd name="connsiteX74" fmla="*/ 348490 w 2007426"/>
                    <a:gd name="connsiteY74" fmla="*/ 2831618 h 2888770"/>
                    <a:gd name="connsiteX75" fmla="*/ 259590 w 2007426"/>
                    <a:gd name="connsiteY75" fmla="*/ 2888770 h 2888770"/>
                    <a:gd name="connsiteX76" fmla="*/ 189740 w 2007426"/>
                    <a:gd name="connsiteY76" fmla="*/ 2857018 h 2888770"/>
                    <a:gd name="connsiteX77" fmla="*/ 113540 w 2007426"/>
                    <a:gd name="connsiteY77" fmla="*/ 2869718 h 2888770"/>
                    <a:gd name="connsiteX78" fmla="*/ 11940 w 2007426"/>
                    <a:gd name="connsiteY78" fmla="*/ 2825266 h 2888770"/>
                    <a:gd name="connsiteX79" fmla="*/ 0 w 2007426"/>
                    <a:gd name="connsiteY79" fmla="*/ 2735718 h 2888770"/>
                    <a:gd name="connsiteX80" fmla="*/ 83378 w 2007426"/>
                    <a:gd name="connsiteY80" fmla="*/ 2712554 h 2888770"/>
                    <a:gd name="connsiteX81" fmla="*/ 116714 w 2007426"/>
                    <a:gd name="connsiteY81" fmla="*/ 2726842 h 2888770"/>
                    <a:gd name="connsiteX82" fmla="*/ 178626 w 2007426"/>
                    <a:gd name="connsiteY82" fmla="*/ 2693506 h 2888770"/>
                    <a:gd name="connsiteX83" fmla="*/ 392938 w 2007426"/>
                    <a:gd name="connsiteY83" fmla="*/ 2622068 h 2888770"/>
                    <a:gd name="connsiteX84" fmla="*/ 421514 w 2007426"/>
                    <a:gd name="connsiteY84" fmla="*/ 2545868 h 2888770"/>
                    <a:gd name="connsiteX85" fmla="*/ 573914 w 2007426"/>
                    <a:gd name="connsiteY85" fmla="*/ 2422042 h 2888770"/>
                    <a:gd name="connsiteX86" fmla="*/ 688214 w 2007426"/>
                    <a:gd name="connsiteY86" fmla="*/ 2298218 h 2888770"/>
                    <a:gd name="connsiteX87" fmla="*/ 764414 w 2007426"/>
                    <a:gd name="connsiteY87" fmla="*/ 2250594 h 2888770"/>
                    <a:gd name="connsiteX88" fmla="*/ 821566 w 2007426"/>
                    <a:gd name="connsiteY88" fmla="*/ 2202968 h 2888770"/>
                    <a:gd name="connsiteX89" fmla="*/ 826326 w 2007426"/>
                    <a:gd name="connsiteY89" fmla="*/ 2064856 h 2888770"/>
                    <a:gd name="connsiteX90" fmla="*/ 921578 w 2007426"/>
                    <a:gd name="connsiteY90" fmla="*/ 1988656 h 2888770"/>
                    <a:gd name="connsiteX91" fmla="*/ 1007302 w 2007426"/>
                    <a:gd name="connsiteY91" fmla="*/ 1931506 h 2888770"/>
                    <a:gd name="connsiteX92" fmla="*/ 1031114 w 2007426"/>
                    <a:gd name="connsiteY92" fmla="*/ 1874356 h 2888770"/>
                    <a:gd name="connsiteX93" fmla="*/ 1045402 w 2007426"/>
                    <a:gd name="connsiteY93" fmla="*/ 1821968 h 2888770"/>
                    <a:gd name="connsiteX94" fmla="*/ 1078738 w 2007426"/>
                    <a:gd name="connsiteY94" fmla="*/ 1788630 h 2888770"/>
                    <a:gd name="connsiteX95" fmla="*/ 1078738 w 2007426"/>
                    <a:gd name="connsiteY95" fmla="*/ 1736242 h 2888770"/>
                    <a:gd name="connsiteX96" fmla="*/ 1026354 w 2007426"/>
                    <a:gd name="connsiteY96" fmla="*/ 1712430 h 2888770"/>
                    <a:gd name="connsiteX97" fmla="*/ 1026354 w 2007426"/>
                    <a:gd name="connsiteY97" fmla="*/ 1679094 h 2888770"/>
                    <a:gd name="connsiteX98" fmla="*/ 1016826 w 2007426"/>
                    <a:gd name="connsiteY98" fmla="*/ 1636230 h 2888770"/>
                    <a:gd name="connsiteX99" fmla="*/ 1069214 w 2007426"/>
                    <a:gd name="connsiteY99" fmla="*/ 1607656 h 2888770"/>
                    <a:gd name="connsiteX100" fmla="*/ 1088266 w 2007426"/>
                    <a:gd name="connsiteY100" fmla="*/ 1521930 h 2888770"/>
                    <a:gd name="connsiteX101" fmla="*/ 1007302 w 2007426"/>
                    <a:gd name="connsiteY101" fmla="*/ 1469542 h 2888770"/>
                    <a:gd name="connsiteX102" fmla="*/ 1012066 w 2007426"/>
                    <a:gd name="connsiteY102" fmla="*/ 1431442 h 2888770"/>
                    <a:gd name="connsiteX103" fmla="*/ 950154 w 2007426"/>
                    <a:gd name="connsiteY103" fmla="*/ 1417156 h 2888770"/>
                    <a:gd name="connsiteX104" fmla="*/ 978726 w 2007426"/>
                    <a:gd name="connsiteY104" fmla="*/ 1379056 h 2888770"/>
                    <a:gd name="connsiteX105" fmla="*/ 929322 w 2007426"/>
                    <a:gd name="connsiteY105" fmla="*/ 1303648 h 2888770"/>
                    <a:gd name="connsiteX106" fmla="*/ 970790 w 2007426"/>
                    <a:gd name="connsiteY106" fmla="*/ 1288568 h 2888770"/>
                    <a:gd name="connsiteX107" fmla="*/ 1091438 w 2007426"/>
                    <a:gd name="connsiteY107" fmla="*/ 1199668 h 2888770"/>
                    <a:gd name="connsiteX108" fmla="*/ 1097790 w 2007426"/>
                    <a:gd name="connsiteY108" fmla="*/ 1085368 h 2888770"/>
                    <a:gd name="connsiteX109" fmla="*/ 1046990 w 2007426"/>
                    <a:gd name="connsiteY109" fmla="*/ 1047268 h 2888770"/>
                    <a:gd name="connsiteX110" fmla="*/ 1059690 w 2007426"/>
                    <a:gd name="connsiteY110" fmla="*/ 996468 h 2888770"/>
                    <a:gd name="connsiteX111" fmla="*/ 1002538 w 2007426"/>
                    <a:gd name="connsiteY111" fmla="*/ 907568 h 2888770"/>
                    <a:gd name="connsiteX112" fmla="*/ 1021590 w 2007426"/>
                    <a:gd name="connsiteY112" fmla="*/ 748818 h 2888770"/>
                    <a:gd name="connsiteX113" fmla="*/ 1046990 w 2007426"/>
                    <a:gd name="connsiteY113" fmla="*/ 621818 h 2888770"/>
                    <a:gd name="connsiteX114" fmla="*/ 970790 w 2007426"/>
                    <a:gd name="connsiteY114" fmla="*/ 520218 h 2888770"/>
                    <a:gd name="connsiteX115" fmla="*/ 1008890 w 2007426"/>
                    <a:gd name="connsiteY115" fmla="*/ 501168 h 2888770"/>
                    <a:gd name="connsiteX116" fmla="*/ 1110490 w 2007426"/>
                    <a:gd name="connsiteY116" fmla="*/ 507518 h 2888770"/>
                    <a:gd name="connsiteX117" fmla="*/ 1116838 w 2007426"/>
                    <a:gd name="connsiteY117" fmla="*/ 463068 h 2888770"/>
                    <a:gd name="connsiteX118" fmla="*/ 1078738 w 2007426"/>
                    <a:gd name="connsiteY118" fmla="*/ 444018 h 2888770"/>
                    <a:gd name="connsiteX119" fmla="*/ 919990 w 2007426"/>
                    <a:gd name="connsiteY119" fmla="*/ 399568 h 2888770"/>
                    <a:gd name="connsiteX120" fmla="*/ 875538 w 2007426"/>
                    <a:gd name="connsiteY120" fmla="*/ 355118 h 2888770"/>
                    <a:gd name="connsiteX121" fmla="*/ 812038 w 2007426"/>
                    <a:gd name="connsiteY121" fmla="*/ 367818 h 2888770"/>
                    <a:gd name="connsiteX122" fmla="*/ 761238 w 2007426"/>
                    <a:gd name="connsiteY122" fmla="*/ 304318 h 2888770"/>
                    <a:gd name="connsiteX123" fmla="*/ 799338 w 2007426"/>
                    <a:gd name="connsiteY123" fmla="*/ 247168 h 2888770"/>
                    <a:gd name="connsiteX124" fmla="*/ 773938 w 2007426"/>
                    <a:gd name="connsiteY124" fmla="*/ 107468 h 2888770"/>
                    <a:gd name="connsiteX125" fmla="*/ 716790 w 2007426"/>
                    <a:gd name="connsiteY125" fmla="*/ 63018 h 2888770"/>
                    <a:gd name="connsiteX126" fmla="*/ 761238 w 2007426"/>
                    <a:gd name="connsiteY126" fmla="*/ 12218 h 2888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</a:cxnLst>
                  <a:rect l="l" t="t" r="r" b="b"/>
                  <a:pathLst>
                    <a:path w="2007426" h="2888770">
                      <a:moveTo>
                        <a:pt x="1732790" y="2596668"/>
                      </a:moveTo>
                      <a:lnTo>
                        <a:pt x="1726822" y="2668292"/>
                      </a:lnTo>
                      <a:lnTo>
                        <a:pt x="1726822" y="2668292"/>
                      </a:lnTo>
                      <a:close/>
                      <a:moveTo>
                        <a:pt x="828438" y="0"/>
                      </a:moveTo>
                      <a:lnTo>
                        <a:pt x="859666" y="12218"/>
                      </a:lnTo>
                      <a:lnTo>
                        <a:pt x="873954" y="88418"/>
                      </a:lnTo>
                      <a:lnTo>
                        <a:pt x="854902" y="121756"/>
                      </a:lnTo>
                      <a:lnTo>
                        <a:pt x="897766" y="155094"/>
                      </a:lnTo>
                      <a:lnTo>
                        <a:pt x="973966" y="150330"/>
                      </a:lnTo>
                      <a:lnTo>
                        <a:pt x="997778" y="169382"/>
                      </a:lnTo>
                      <a:lnTo>
                        <a:pt x="1040638" y="155094"/>
                      </a:lnTo>
                      <a:lnTo>
                        <a:pt x="1212090" y="240818"/>
                      </a:lnTo>
                      <a:lnTo>
                        <a:pt x="1183514" y="393218"/>
                      </a:lnTo>
                      <a:lnTo>
                        <a:pt x="1264478" y="417030"/>
                      </a:lnTo>
                      <a:lnTo>
                        <a:pt x="1369254" y="488468"/>
                      </a:lnTo>
                      <a:lnTo>
                        <a:pt x="1464502" y="502756"/>
                      </a:lnTo>
                      <a:lnTo>
                        <a:pt x="1478790" y="436082"/>
                      </a:lnTo>
                      <a:lnTo>
                        <a:pt x="1421638" y="426556"/>
                      </a:lnTo>
                      <a:lnTo>
                        <a:pt x="1412114" y="383694"/>
                      </a:lnTo>
                      <a:lnTo>
                        <a:pt x="1450214" y="374168"/>
                      </a:lnTo>
                      <a:lnTo>
                        <a:pt x="1435926" y="326542"/>
                      </a:lnTo>
                      <a:lnTo>
                        <a:pt x="1474026" y="288442"/>
                      </a:lnTo>
                      <a:lnTo>
                        <a:pt x="1507366" y="321782"/>
                      </a:lnTo>
                      <a:lnTo>
                        <a:pt x="1540702" y="297968"/>
                      </a:lnTo>
                      <a:lnTo>
                        <a:pt x="1593090" y="321782"/>
                      </a:lnTo>
                      <a:lnTo>
                        <a:pt x="1540702" y="455130"/>
                      </a:lnTo>
                      <a:lnTo>
                        <a:pt x="1655002" y="440842"/>
                      </a:lnTo>
                      <a:lnTo>
                        <a:pt x="1688338" y="478942"/>
                      </a:lnTo>
                      <a:lnTo>
                        <a:pt x="1688338" y="512282"/>
                      </a:lnTo>
                      <a:lnTo>
                        <a:pt x="1788354" y="598006"/>
                      </a:lnTo>
                      <a:lnTo>
                        <a:pt x="1778826" y="678968"/>
                      </a:lnTo>
                      <a:lnTo>
                        <a:pt x="1816926" y="702782"/>
                      </a:lnTo>
                      <a:lnTo>
                        <a:pt x="1816926" y="745642"/>
                      </a:lnTo>
                      <a:lnTo>
                        <a:pt x="1864554" y="759930"/>
                      </a:lnTo>
                      <a:lnTo>
                        <a:pt x="2007426" y="921856"/>
                      </a:lnTo>
                      <a:lnTo>
                        <a:pt x="1922974" y="1025504"/>
                      </a:lnTo>
                      <a:lnTo>
                        <a:pt x="1921702" y="1021868"/>
                      </a:lnTo>
                      <a:lnTo>
                        <a:pt x="1864554" y="1021868"/>
                      </a:lnTo>
                      <a:lnTo>
                        <a:pt x="1859790" y="1121882"/>
                      </a:lnTo>
                      <a:lnTo>
                        <a:pt x="1826454" y="1155218"/>
                      </a:lnTo>
                      <a:lnTo>
                        <a:pt x="1850266" y="1231418"/>
                      </a:lnTo>
                      <a:lnTo>
                        <a:pt x="1812166" y="1250468"/>
                      </a:lnTo>
                      <a:lnTo>
                        <a:pt x="1755014" y="1283806"/>
                      </a:lnTo>
                      <a:lnTo>
                        <a:pt x="1745490" y="1326668"/>
                      </a:lnTo>
                      <a:lnTo>
                        <a:pt x="1783590" y="1388582"/>
                      </a:lnTo>
                      <a:lnTo>
                        <a:pt x="1755014" y="1417156"/>
                      </a:lnTo>
                      <a:lnTo>
                        <a:pt x="1721678" y="1583842"/>
                      </a:lnTo>
                      <a:lnTo>
                        <a:pt x="1674054" y="1674330"/>
                      </a:lnTo>
                      <a:lnTo>
                        <a:pt x="1793114" y="1688618"/>
                      </a:lnTo>
                      <a:lnTo>
                        <a:pt x="1793114" y="1736242"/>
                      </a:lnTo>
                      <a:lnTo>
                        <a:pt x="1712154" y="1826730"/>
                      </a:lnTo>
                      <a:lnTo>
                        <a:pt x="1707390" y="1898168"/>
                      </a:lnTo>
                      <a:lnTo>
                        <a:pt x="1778828" y="2017230"/>
                      </a:lnTo>
                      <a:lnTo>
                        <a:pt x="1764540" y="2060094"/>
                      </a:lnTo>
                      <a:lnTo>
                        <a:pt x="1783590" y="2074382"/>
                      </a:lnTo>
                      <a:lnTo>
                        <a:pt x="1783590" y="2260118"/>
                      </a:lnTo>
                      <a:lnTo>
                        <a:pt x="1726440" y="2355368"/>
                      </a:lnTo>
                      <a:lnTo>
                        <a:pt x="1783590" y="2417282"/>
                      </a:lnTo>
                      <a:lnTo>
                        <a:pt x="1708802" y="2482722"/>
                      </a:lnTo>
                      <a:lnTo>
                        <a:pt x="1732790" y="2596668"/>
                      </a:lnTo>
                      <a:lnTo>
                        <a:pt x="1707390" y="2476018"/>
                      </a:lnTo>
                      <a:lnTo>
                        <a:pt x="1427990" y="2514118"/>
                      </a:lnTo>
                      <a:lnTo>
                        <a:pt x="1364490" y="2583968"/>
                      </a:lnTo>
                      <a:lnTo>
                        <a:pt x="1243840" y="2679218"/>
                      </a:lnTo>
                      <a:lnTo>
                        <a:pt x="1231140" y="2609368"/>
                      </a:lnTo>
                      <a:lnTo>
                        <a:pt x="1193040" y="2571268"/>
                      </a:lnTo>
                      <a:lnTo>
                        <a:pt x="1110490" y="2609368"/>
                      </a:lnTo>
                      <a:lnTo>
                        <a:pt x="989840" y="2622068"/>
                      </a:lnTo>
                      <a:lnTo>
                        <a:pt x="970790" y="2660168"/>
                      </a:lnTo>
                      <a:lnTo>
                        <a:pt x="767590" y="2685568"/>
                      </a:lnTo>
                      <a:lnTo>
                        <a:pt x="691390" y="2742718"/>
                      </a:lnTo>
                      <a:lnTo>
                        <a:pt x="608840" y="2780818"/>
                      </a:lnTo>
                      <a:lnTo>
                        <a:pt x="424690" y="2774466"/>
                      </a:lnTo>
                      <a:lnTo>
                        <a:pt x="373890" y="2768118"/>
                      </a:lnTo>
                      <a:lnTo>
                        <a:pt x="348490" y="2831618"/>
                      </a:lnTo>
                      <a:lnTo>
                        <a:pt x="259590" y="2888770"/>
                      </a:lnTo>
                      <a:lnTo>
                        <a:pt x="189740" y="2857018"/>
                      </a:lnTo>
                      <a:lnTo>
                        <a:pt x="113540" y="2869718"/>
                      </a:lnTo>
                      <a:lnTo>
                        <a:pt x="11940" y="2825266"/>
                      </a:lnTo>
                      <a:lnTo>
                        <a:pt x="0" y="2735718"/>
                      </a:lnTo>
                      <a:lnTo>
                        <a:pt x="83378" y="2712554"/>
                      </a:lnTo>
                      <a:lnTo>
                        <a:pt x="116714" y="2726842"/>
                      </a:lnTo>
                      <a:lnTo>
                        <a:pt x="178626" y="2693506"/>
                      </a:lnTo>
                      <a:lnTo>
                        <a:pt x="392938" y="2622068"/>
                      </a:lnTo>
                      <a:lnTo>
                        <a:pt x="421514" y="2545868"/>
                      </a:lnTo>
                      <a:lnTo>
                        <a:pt x="573914" y="2422042"/>
                      </a:lnTo>
                      <a:lnTo>
                        <a:pt x="688214" y="2298218"/>
                      </a:lnTo>
                      <a:lnTo>
                        <a:pt x="764414" y="2250594"/>
                      </a:lnTo>
                      <a:lnTo>
                        <a:pt x="821566" y="2202968"/>
                      </a:lnTo>
                      <a:lnTo>
                        <a:pt x="826326" y="2064856"/>
                      </a:lnTo>
                      <a:lnTo>
                        <a:pt x="921578" y="1988656"/>
                      </a:lnTo>
                      <a:lnTo>
                        <a:pt x="1007302" y="1931506"/>
                      </a:lnTo>
                      <a:lnTo>
                        <a:pt x="1031114" y="1874356"/>
                      </a:lnTo>
                      <a:lnTo>
                        <a:pt x="1045402" y="1821968"/>
                      </a:lnTo>
                      <a:lnTo>
                        <a:pt x="1078738" y="1788630"/>
                      </a:lnTo>
                      <a:lnTo>
                        <a:pt x="1078738" y="1736242"/>
                      </a:lnTo>
                      <a:lnTo>
                        <a:pt x="1026354" y="1712430"/>
                      </a:lnTo>
                      <a:lnTo>
                        <a:pt x="1026354" y="1679094"/>
                      </a:lnTo>
                      <a:lnTo>
                        <a:pt x="1016826" y="1636230"/>
                      </a:lnTo>
                      <a:lnTo>
                        <a:pt x="1069214" y="1607656"/>
                      </a:lnTo>
                      <a:lnTo>
                        <a:pt x="1088266" y="1521930"/>
                      </a:lnTo>
                      <a:lnTo>
                        <a:pt x="1007302" y="1469542"/>
                      </a:lnTo>
                      <a:lnTo>
                        <a:pt x="1012066" y="1431442"/>
                      </a:lnTo>
                      <a:lnTo>
                        <a:pt x="950154" y="1417156"/>
                      </a:lnTo>
                      <a:lnTo>
                        <a:pt x="978726" y="1379056"/>
                      </a:lnTo>
                      <a:lnTo>
                        <a:pt x="929322" y="1303648"/>
                      </a:lnTo>
                      <a:lnTo>
                        <a:pt x="970790" y="1288568"/>
                      </a:lnTo>
                      <a:lnTo>
                        <a:pt x="1091438" y="1199668"/>
                      </a:lnTo>
                      <a:lnTo>
                        <a:pt x="1097790" y="1085368"/>
                      </a:lnTo>
                      <a:lnTo>
                        <a:pt x="1046990" y="1047268"/>
                      </a:lnTo>
                      <a:lnTo>
                        <a:pt x="1059690" y="996468"/>
                      </a:lnTo>
                      <a:lnTo>
                        <a:pt x="1002538" y="907568"/>
                      </a:lnTo>
                      <a:lnTo>
                        <a:pt x="1021590" y="748818"/>
                      </a:lnTo>
                      <a:lnTo>
                        <a:pt x="1046990" y="621818"/>
                      </a:lnTo>
                      <a:lnTo>
                        <a:pt x="970790" y="520218"/>
                      </a:lnTo>
                      <a:lnTo>
                        <a:pt x="1008890" y="501168"/>
                      </a:lnTo>
                      <a:lnTo>
                        <a:pt x="1110490" y="507518"/>
                      </a:lnTo>
                      <a:lnTo>
                        <a:pt x="1116838" y="463068"/>
                      </a:lnTo>
                      <a:lnTo>
                        <a:pt x="1078738" y="444018"/>
                      </a:lnTo>
                      <a:lnTo>
                        <a:pt x="919990" y="399568"/>
                      </a:lnTo>
                      <a:lnTo>
                        <a:pt x="875538" y="355118"/>
                      </a:lnTo>
                      <a:lnTo>
                        <a:pt x="812038" y="367818"/>
                      </a:lnTo>
                      <a:lnTo>
                        <a:pt x="761238" y="304318"/>
                      </a:lnTo>
                      <a:lnTo>
                        <a:pt x="799338" y="247168"/>
                      </a:lnTo>
                      <a:lnTo>
                        <a:pt x="773938" y="107468"/>
                      </a:lnTo>
                      <a:lnTo>
                        <a:pt x="716790" y="63018"/>
                      </a:lnTo>
                      <a:lnTo>
                        <a:pt x="761238" y="1221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50A7A690-964A-621A-D7D4-E2102AF88373}"/>
                    </a:ext>
                  </a:extLst>
                </p:cNvPr>
                <p:cNvSpPr/>
                <p:nvPr/>
              </p:nvSpPr>
              <p:spPr>
                <a:xfrm>
                  <a:off x="1446473" y="1409331"/>
                  <a:ext cx="982966" cy="1068265"/>
                </a:xfrm>
                <a:custGeom>
                  <a:avLst/>
                  <a:gdLst>
                    <a:gd name="connsiteX0" fmla="*/ 1162050 w 3672300"/>
                    <a:gd name="connsiteY0" fmla="*/ 0 h 3990974"/>
                    <a:gd name="connsiteX1" fmla="*/ 1346200 w 3672300"/>
                    <a:gd name="connsiteY1" fmla="*/ 177800 h 3990974"/>
                    <a:gd name="connsiteX2" fmla="*/ 1339850 w 3672300"/>
                    <a:gd name="connsiteY2" fmla="*/ 215900 h 3990974"/>
                    <a:gd name="connsiteX3" fmla="*/ 1403350 w 3672300"/>
                    <a:gd name="connsiteY3" fmla="*/ 292100 h 3990974"/>
                    <a:gd name="connsiteX4" fmla="*/ 1371600 w 3672300"/>
                    <a:gd name="connsiteY4" fmla="*/ 374650 h 3990974"/>
                    <a:gd name="connsiteX5" fmla="*/ 1257300 w 3672300"/>
                    <a:gd name="connsiteY5" fmla="*/ 425450 h 3990974"/>
                    <a:gd name="connsiteX6" fmla="*/ 1231900 w 3672300"/>
                    <a:gd name="connsiteY6" fmla="*/ 457200 h 3990974"/>
                    <a:gd name="connsiteX7" fmla="*/ 1212850 w 3672300"/>
                    <a:gd name="connsiteY7" fmla="*/ 520700 h 3990974"/>
                    <a:gd name="connsiteX8" fmla="*/ 1219200 w 3672300"/>
                    <a:gd name="connsiteY8" fmla="*/ 546100 h 3990974"/>
                    <a:gd name="connsiteX9" fmla="*/ 1073150 w 3672300"/>
                    <a:gd name="connsiteY9" fmla="*/ 723900 h 3990974"/>
                    <a:gd name="connsiteX10" fmla="*/ 1028700 w 3672300"/>
                    <a:gd name="connsiteY10" fmla="*/ 762000 h 3990974"/>
                    <a:gd name="connsiteX11" fmla="*/ 1035050 w 3672300"/>
                    <a:gd name="connsiteY11" fmla="*/ 869950 h 3990974"/>
                    <a:gd name="connsiteX12" fmla="*/ 1073150 w 3672300"/>
                    <a:gd name="connsiteY12" fmla="*/ 869950 h 3990974"/>
                    <a:gd name="connsiteX13" fmla="*/ 1085850 w 3672300"/>
                    <a:gd name="connsiteY13" fmla="*/ 812800 h 3990974"/>
                    <a:gd name="connsiteX14" fmla="*/ 1143000 w 3672300"/>
                    <a:gd name="connsiteY14" fmla="*/ 787400 h 3990974"/>
                    <a:gd name="connsiteX15" fmla="*/ 1143000 w 3672300"/>
                    <a:gd name="connsiteY15" fmla="*/ 730250 h 3990974"/>
                    <a:gd name="connsiteX16" fmla="*/ 1231900 w 3672300"/>
                    <a:gd name="connsiteY16" fmla="*/ 679450 h 3990974"/>
                    <a:gd name="connsiteX17" fmla="*/ 1231900 w 3672300"/>
                    <a:gd name="connsiteY17" fmla="*/ 736600 h 3990974"/>
                    <a:gd name="connsiteX18" fmla="*/ 1276350 w 3672300"/>
                    <a:gd name="connsiteY18" fmla="*/ 793750 h 3990974"/>
                    <a:gd name="connsiteX19" fmla="*/ 1263650 w 3672300"/>
                    <a:gd name="connsiteY19" fmla="*/ 838200 h 3990974"/>
                    <a:gd name="connsiteX20" fmla="*/ 1193800 w 3672300"/>
                    <a:gd name="connsiteY20" fmla="*/ 819150 h 3990974"/>
                    <a:gd name="connsiteX21" fmla="*/ 1181100 w 3672300"/>
                    <a:gd name="connsiteY21" fmla="*/ 857250 h 3990974"/>
                    <a:gd name="connsiteX22" fmla="*/ 1219200 w 3672300"/>
                    <a:gd name="connsiteY22" fmla="*/ 895350 h 3990974"/>
                    <a:gd name="connsiteX23" fmla="*/ 1276350 w 3672300"/>
                    <a:gd name="connsiteY23" fmla="*/ 895350 h 3990974"/>
                    <a:gd name="connsiteX24" fmla="*/ 1333500 w 3672300"/>
                    <a:gd name="connsiteY24" fmla="*/ 971550 h 3990974"/>
                    <a:gd name="connsiteX25" fmla="*/ 1428750 w 3672300"/>
                    <a:gd name="connsiteY25" fmla="*/ 971550 h 3990974"/>
                    <a:gd name="connsiteX26" fmla="*/ 1460500 w 3672300"/>
                    <a:gd name="connsiteY26" fmla="*/ 958850 h 3990974"/>
                    <a:gd name="connsiteX27" fmla="*/ 1466850 w 3672300"/>
                    <a:gd name="connsiteY27" fmla="*/ 1009650 h 3990974"/>
                    <a:gd name="connsiteX28" fmla="*/ 1428750 w 3672300"/>
                    <a:gd name="connsiteY28" fmla="*/ 1174750 h 3990974"/>
                    <a:gd name="connsiteX29" fmla="*/ 1485900 w 3672300"/>
                    <a:gd name="connsiteY29" fmla="*/ 1143000 h 3990974"/>
                    <a:gd name="connsiteX30" fmla="*/ 1517650 w 3672300"/>
                    <a:gd name="connsiteY30" fmla="*/ 1060450 h 3990974"/>
                    <a:gd name="connsiteX31" fmla="*/ 1644650 w 3672300"/>
                    <a:gd name="connsiteY31" fmla="*/ 1092200 h 3990974"/>
                    <a:gd name="connsiteX32" fmla="*/ 1657350 w 3672300"/>
                    <a:gd name="connsiteY32" fmla="*/ 1041400 h 3990974"/>
                    <a:gd name="connsiteX33" fmla="*/ 1530350 w 3672300"/>
                    <a:gd name="connsiteY33" fmla="*/ 990600 h 3990974"/>
                    <a:gd name="connsiteX34" fmla="*/ 1511300 w 3672300"/>
                    <a:gd name="connsiteY34" fmla="*/ 895350 h 3990974"/>
                    <a:gd name="connsiteX35" fmla="*/ 1765300 w 3672300"/>
                    <a:gd name="connsiteY35" fmla="*/ 762000 h 3990974"/>
                    <a:gd name="connsiteX36" fmla="*/ 1809750 w 3672300"/>
                    <a:gd name="connsiteY36" fmla="*/ 717550 h 3990974"/>
                    <a:gd name="connsiteX37" fmla="*/ 1841500 w 3672300"/>
                    <a:gd name="connsiteY37" fmla="*/ 755650 h 3990974"/>
                    <a:gd name="connsiteX38" fmla="*/ 1930400 w 3672300"/>
                    <a:gd name="connsiteY38" fmla="*/ 806450 h 3990974"/>
                    <a:gd name="connsiteX39" fmla="*/ 1931006 w 3672300"/>
                    <a:gd name="connsiteY39" fmla="*/ 830068 h 3990974"/>
                    <a:gd name="connsiteX40" fmla="*/ 1831340 w 3672300"/>
                    <a:gd name="connsiteY40" fmla="*/ 956310 h 3990974"/>
                    <a:gd name="connsiteX41" fmla="*/ 1877060 w 3672300"/>
                    <a:gd name="connsiteY41" fmla="*/ 1055370 h 3990974"/>
                    <a:gd name="connsiteX42" fmla="*/ 1861820 w 3672300"/>
                    <a:gd name="connsiteY42" fmla="*/ 1177290 h 3990974"/>
                    <a:gd name="connsiteX43" fmla="*/ 2044700 w 3672300"/>
                    <a:gd name="connsiteY43" fmla="*/ 1337310 h 3990974"/>
                    <a:gd name="connsiteX44" fmla="*/ 2059940 w 3672300"/>
                    <a:gd name="connsiteY44" fmla="*/ 1489710 h 3990974"/>
                    <a:gd name="connsiteX45" fmla="*/ 2341880 w 3672300"/>
                    <a:gd name="connsiteY45" fmla="*/ 1527810 h 3990974"/>
                    <a:gd name="connsiteX46" fmla="*/ 2524760 w 3672300"/>
                    <a:gd name="connsiteY46" fmla="*/ 1581150 h 3990974"/>
                    <a:gd name="connsiteX47" fmla="*/ 2593340 w 3672300"/>
                    <a:gd name="connsiteY47" fmla="*/ 1619250 h 3990974"/>
                    <a:gd name="connsiteX48" fmla="*/ 2646680 w 3672300"/>
                    <a:gd name="connsiteY48" fmla="*/ 1588770 h 3990974"/>
                    <a:gd name="connsiteX49" fmla="*/ 2722880 w 3672300"/>
                    <a:gd name="connsiteY49" fmla="*/ 1565910 h 3990974"/>
                    <a:gd name="connsiteX50" fmla="*/ 2799080 w 3672300"/>
                    <a:gd name="connsiteY50" fmla="*/ 1604010 h 3990974"/>
                    <a:gd name="connsiteX51" fmla="*/ 2805574 w 3672300"/>
                    <a:gd name="connsiteY51" fmla="*/ 1598006 h 3990974"/>
                    <a:gd name="connsiteX52" fmla="*/ 2806700 w 3672300"/>
                    <a:gd name="connsiteY52" fmla="*/ 1604010 h 3990974"/>
                    <a:gd name="connsiteX53" fmla="*/ 2951480 w 3672300"/>
                    <a:gd name="connsiteY53" fmla="*/ 1764030 h 3990974"/>
                    <a:gd name="connsiteX54" fmla="*/ 2989580 w 3672300"/>
                    <a:gd name="connsiteY54" fmla="*/ 1870710 h 3990974"/>
                    <a:gd name="connsiteX55" fmla="*/ 3103880 w 3672300"/>
                    <a:gd name="connsiteY55" fmla="*/ 1863090 h 3990974"/>
                    <a:gd name="connsiteX56" fmla="*/ 2989580 w 3672300"/>
                    <a:gd name="connsiteY56" fmla="*/ 2099310 h 3990974"/>
                    <a:gd name="connsiteX57" fmla="*/ 3088640 w 3672300"/>
                    <a:gd name="connsiteY57" fmla="*/ 2343150 h 3990974"/>
                    <a:gd name="connsiteX58" fmla="*/ 3020060 w 3672300"/>
                    <a:gd name="connsiteY58" fmla="*/ 2686050 h 3990974"/>
                    <a:gd name="connsiteX59" fmla="*/ 2966720 w 3672300"/>
                    <a:gd name="connsiteY59" fmla="*/ 2731770 h 3990974"/>
                    <a:gd name="connsiteX60" fmla="*/ 3035300 w 3672300"/>
                    <a:gd name="connsiteY60" fmla="*/ 2868930 h 3990974"/>
                    <a:gd name="connsiteX61" fmla="*/ 3004820 w 3672300"/>
                    <a:gd name="connsiteY61" fmla="*/ 2937510 h 3990974"/>
                    <a:gd name="connsiteX62" fmla="*/ 3058160 w 3672300"/>
                    <a:gd name="connsiteY62" fmla="*/ 2960370 h 3990974"/>
                    <a:gd name="connsiteX63" fmla="*/ 3088640 w 3672300"/>
                    <a:gd name="connsiteY63" fmla="*/ 3028950 h 3990974"/>
                    <a:gd name="connsiteX64" fmla="*/ 3149600 w 3672300"/>
                    <a:gd name="connsiteY64" fmla="*/ 3097530 h 3990974"/>
                    <a:gd name="connsiteX65" fmla="*/ 3111500 w 3672300"/>
                    <a:gd name="connsiteY65" fmla="*/ 3303270 h 3990974"/>
                    <a:gd name="connsiteX66" fmla="*/ 3202940 w 3672300"/>
                    <a:gd name="connsiteY66" fmla="*/ 3371850 h 3990974"/>
                    <a:gd name="connsiteX67" fmla="*/ 3324860 w 3672300"/>
                    <a:gd name="connsiteY67" fmla="*/ 3326130 h 3990974"/>
                    <a:gd name="connsiteX68" fmla="*/ 3332480 w 3672300"/>
                    <a:gd name="connsiteY68" fmla="*/ 3425190 h 3990974"/>
                    <a:gd name="connsiteX69" fmla="*/ 3431540 w 3672300"/>
                    <a:gd name="connsiteY69" fmla="*/ 3463290 h 3990974"/>
                    <a:gd name="connsiteX70" fmla="*/ 3538220 w 3672300"/>
                    <a:gd name="connsiteY70" fmla="*/ 3501390 h 3990974"/>
                    <a:gd name="connsiteX71" fmla="*/ 3538220 w 3672300"/>
                    <a:gd name="connsiteY71" fmla="*/ 3547110 h 3990974"/>
                    <a:gd name="connsiteX72" fmla="*/ 3583940 w 3672300"/>
                    <a:gd name="connsiteY72" fmla="*/ 3577590 h 3990974"/>
                    <a:gd name="connsiteX73" fmla="*/ 3553460 w 3672300"/>
                    <a:gd name="connsiteY73" fmla="*/ 3623310 h 3990974"/>
                    <a:gd name="connsiteX74" fmla="*/ 3591560 w 3672300"/>
                    <a:gd name="connsiteY74" fmla="*/ 3707130 h 3990974"/>
                    <a:gd name="connsiteX75" fmla="*/ 3604624 w 3672300"/>
                    <a:gd name="connsiteY75" fmla="*/ 3701686 h 3990974"/>
                    <a:gd name="connsiteX76" fmla="*/ 3652520 w 3672300"/>
                    <a:gd name="connsiteY76" fmla="*/ 3737610 h 3990974"/>
                    <a:gd name="connsiteX77" fmla="*/ 3629660 w 3672300"/>
                    <a:gd name="connsiteY77" fmla="*/ 3790950 h 3990974"/>
                    <a:gd name="connsiteX78" fmla="*/ 3669164 w 3672300"/>
                    <a:gd name="connsiteY78" fmla="*/ 3875602 h 3990974"/>
                    <a:gd name="connsiteX79" fmla="*/ 3671272 w 3672300"/>
                    <a:gd name="connsiteY79" fmla="*/ 3871914 h 3990974"/>
                    <a:gd name="connsiteX80" fmla="*/ 3672300 w 3672300"/>
                    <a:gd name="connsiteY80" fmla="*/ 3873972 h 3990974"/>
                    <a:gd name="connsiteX81" fmla="*/ 3616324 w 3672300"/>
                    <a:gd name="connsiteY81" fmla="*/ 3971926 h 3990974"/>
                    <a:gd name="connsiteX82" fmla="*/ 3568700 w 3672300"/>
                    <a:gd name="connsiteY82" fmla="*/ 3976688 h 3990974"/>
                    <a:gd name="connsiteX83" fmla="*/ 3540124 w 3672300"/>
                    <a:gd name="connsiteY83" fmla="*/ 3962400 h 3990974"/>
                    <a:gd name="connsiteX84" fmla="*/ 3468688 w 3672300"/>
                    <a:gd name="connsiteY84" fmla="*/ 3957638 h 3990974"/>
                    <a:gd name="connsiteX85" fmla="*/ 3444876 w 3672300"/>
                    <a:gd name="connsiteY85" fmla="*/ 3876674 h 3990974"/>
                    <a:gd name="connsiteX86" fmla="*/ 3387724 w 3672300"/>
                    <a:gd name="connsiteY86" fmla="*/ 3862388 h 3990974"/>
                    <a:gd name="connsiteX87" fmla="*/ 3297238 w 3672300"/>
                    <a:gd name="connsiteY87" fmla="*/ 3871914 h 3990974"/>
                    <a:gd name="connsiteX88" fmla="*/ 3249612 w 3672300"/>
                    <a:gd name="connsiteY88" fmla="*/ 3838574 h 3990974"/>
                    <a:gd name="connsiteX89" fmla="*/ 3178176 w 3672300"/>
                    <a:gd name="connsiteY89" fmla="*/ 3976688 h 3990974"/>
                    <a:gd name="connsiteX90" fmla="*/ 3011488 w 3672300"/>
                    <a:gd name="connsiteY90" fmla="*/ 3990974 h 3990974"/>
                    <a:gd name="connsiteX91" fmla="*/ 2930524 w 3672300"/>
                    <a:gd name="connsiteY91" fmla="*/ 3948114 h 3990974"/>
                    <a:gd name="connsiteX92" fmla="*/ 2759076 w 3672300"/>
                    <a:gd name="connsiteY92" fmla="*/ 3905250 h 3990974"/>
                    <a:gd name="connsiteX93" fmla="*/ 2744788 w 3672300"/>
                    <a:gd name="connsiteY93" fmla="*/ 3852862 h 3990974"/>
                    <a:gd name="connsiteX94" fmla="*/ 2711450 w 3672300"/>
                    <a:gd name="connsiteY94" fmla="*/ 3829050 h 3990974"/>
                    <a:gd name="connsiteX95" fmla="*/ 2679384 w 3672300"/>
                    <a:gd name="connsiteY95" fmla="*/ 3737436 h 3990974"/>
                    <a:gd name="connsiteX96" fmla="*/ 2763836 w 3672300"/>
                    <a:gd name="connsiteY96" fmla="*/ 3633788 h 3990974"/>
                    <a:gd name="connsiteX97" fmla="*/ 2620964 w 3672300"/>
                    <a:gd name="connsiteY97" fmla="*/ 3471862 h 3990974"/>
                    <a:gd name="connsiteX98" fmla="*/ 2573336 w 3672300"/>
                    <a:gd name="connsiteY98" fmla="*/ 3457574 h 3990974"/>
                    <a:gd name="connsiteX99" fmla="*/ 2573336 w 3672300"/>
                    <a:gd name="connsiteY99" fmla="*/ 3414714 h 3990974"/>
                    <a:gd name="connsiteX100" fmla="*/ 2535236 w 3672300"/>
                    <a:gd name="connsiteY100" fmla="*/ 3390900 h 3990974"/>
                    <a:gd name="connsiteX101" fmla="*/ 2544764 w 3672300"/>
                    <a:gd name="connsiteY101" fmla="*/ 3309938 h 3990974"/>
                    <a:gd name="connsiteX102" fmla="*/ 2444748 w 3672300"/>
                    <a:gd name="connsiteY102" fmla="*/ 3224214 h 3990974"/>
                    <a:gd name="connsiteX103" fmla="*/ 2444748 w 3672300"/>
                    <a:gd name="connsiteY103" fmla="*/ 3190874 h 3990974"/>
                    <a:gd name="connsiteX104" fmla="*/ 2411412 w 3672300"/>
                    <a:gd name="connsiteY104" fmla="*/ 3152774 h 3990974"/>
                    <a:gd name="connsiteX105" fmla="*/ 2297112 w 3672300"/>
                    <a:gd name="connsiteY105" fmla="*/ 3167062 h 3990974"/>
                    <a:gd name="connsiteX106" fmla="*/ 2349500 w 3672300"/>
                    <a:gd name="connsiteY106" fmla="*/ 3033714 h 3990974"/>
                    <a:gd name="connsiteX107" fmla="*/ 2297112 w 3672300"/>
                    <a:gd name="connsiteY107" fmla="*/ 3009900 h 3990974"/>
                    <a:gd name="connsiteX108" fmla="*/ 2263776 w 3672300"/>
                    <a:gd name="connsiteY108" fmla="*/ 3033714 h 3990974"/>
                    <a:gd name="connsiteX109" fmla="*/ 2230436 w 3672300"/>
                    <a:gd name="connsiteY109" fmla="*/ 3000374 h 3990974"/>
                    <a:gd name="connsiteX110" fmla="*/ 2192336 w 3672300"/>
                    <a:gd name="connsiteY110" fmla="*/ 3038474 h 3990974"/>
                    <a:gd name="connsiteX111" fmla="*/ 2206624 w 3672300"/>
                    <a:gd name="connsiteY111" fmla="*/ 3086100 h 3990974"/>
                    <a:gd name="connsiteX112" fmla="*/ 2168524 w 3672300"/>
                    <a:gd name="connsiteY112" fmla="*/ 3095626 h 3990974"/>
                    <a:gd name="connsiteX113" fmla="*/ 2178048 w 3672300"/>
                    <a:gd name="connsiteY113" fmla="*/ 3138488 h 3990974"/>
                    <a:gd name="connsiteX114" fmla="*/ 2235200 w 3672300"/>
                    <a:gd name="connsiteY114" fmla="*/ 3148014 h 3990974"/>
                    <a:gd name="connsiteX115" fmla="*/ 2220912 w 3672300"/>
                    <a:gd name="connsiteY115" fmla="*/ 3214688 h 3990974"/>
                    <a:gd name="connsiteX116" fmla="*/ 2125664 w 3672300"/>
                    <a:gd name="connsiteY116" fmla="*/ 3200400 h 3990974"/>
                    <a:gd name="connsiteX117" fmla="*/ 2020888 w 3672300"/>
                    <a:gd name="connsiteY117" fmla="*/ 3128962 h 3990974"/>
                    <a:gd name="connsiteX118" fmla="*/ 1939924 w 3672300"/>
                    <a:gd name="connsiteY118" fmla="*/ 3105150 h 3990974"/>
                    <a:gd name="connsiteX119" fmla="*/ 1968500 w 3672300"/>
                    <a:gd name="connsiteY119" fmla="*/ 2952750 h 3990974"/>
                    <a:gd name="connsiteX120" fmla="*/ 1797048 w 3672300"/>
                    <a:gd name="connsiteY120" fmla="*/ 2867026 h 3990974"/>
                    <a:gd name="connsiteX121" fmla="*/ 1754188 w 3672300"/>
                    <a:gd name="connsiteY121" fmla="*/ 2881314 h 3990974"/>
                    <a:gd name="connsiteX122" fmla="*/ 1730376 w 3672300"/>
                    <a:gd name="connsiteY122" fmla="*/ 2862262 h 3990974"/>
                    <a:gd name="connsiteX123" fmla="*/ 1654176 w 3672300"/>
                    <a:gd name="connsiteY123" fmla="*/ 2867026 h 3990974"/>
                    <a:gd name="connsiteX124" fmla="*/ 1611312 w 3672300"/>
                    <a:gd name="connsiteY124" fmla="*/ 2833688 h 3990974"/>
                    <a:gd name="connsiteX125" fmla="*/ 1630364 w 3672300"/>
                    <a:gd name="connsiteY125" fmla="*/ 2800350 h 3990974"/>
                    <a:gd name="connsiteX126" fmla="*/ 1616076 w 3672300"/>
                    <a:gd name="connsiteY126" fmla="*/ 2724150 h 3990974"/>
                    <a:gd name="connsiteX127" fmla="*/ 1584848 w 3672300"/>
                    <a:gd name="connsiteY127" fmla="*/ 2711932 h 3990974"/>
                    <a:gd name="connsiteX128" fmla="*/ 1587500 w 3672300"/>
                    <a:gd name="connsiteY128" fmla="*/ 2711450 h 3990974"/>
                    <a:gd name="connsiteX129" fmla="*/ 1682750 w 3672300"/>
                    <a:gd name="connsiteY129" fmla="*/ 2590800 h 3990974"/>
                    <a:gd name="connsiteX130" fmla="*/ 1651000 w 3672300"/>
                    <a:gd name="connsiteY130" fmla="*/ 2489200 h 3990974"/>
                    <a:gd name="connsiteX131" fmla="*/ 1670050 w 3672300"/>
                    <a:gd name="connsiteY131" fmla="*/ 2419350 h 3990974"/>
                    <a:gd name="connsiteX132" fmla="*/ 1492250 w 3672300"/>
                    <a:gd name="connsiteY132" fmla="*/ 2393950 h 3990974"/>
                    <a:gd name="connsiteX133" fmla="*/ 1454150 w 3672300"/>
                    <a:gd name="connsiteY133" fmla="*/ 2343150 h 3990974"/>
                    <a:gd name="connsiteX134" fmla="*/ 1365250 w 3672300"/>
                    <a:gd name="connsiteY134" fmla="*/ 2368550 h 3990974"/>
                    <a:gd name="connsiteX135" fmla="*/ 1301750 w 3672300"/>
                    <a:gd name="connsiteY135" fmla="*/ 2349500 h 3990974"/>
                    <a:gd name="connsiteX136" fmla="*/ 1365250 w 3672300"/>
                    <a:gd name="connsiteY136" fmla="*/ 2286000 h 3990974"/>
                    <a:gd name="connsiteX137" fmla="*/ 1276350 w 3672300"/>
                    <a:gd name="connsiteY137" fmla="*/ 2241550 h 3990974"/>
                    <a:gd name="connsiteX138" fmla="*/ 1168400 w 3672300"/>
                    <a:gd name="connsiteY138" fmla="*/ 2247900 h 3990974"/>
                    <a:gd name="connsiteX139" fmla="*/ 1149350 w 3672300"/>
                    <a:gd name="connsiteY139" fmla="*/ 2286000 h 3990974"/>
                    <a:gd name="connsiteX140" fmla="*/ 1104900 w 3672300"/>
                    <a:gd name="connsiteY140" fmla="*/ 2298700 h 3990974"/>
                    <a:gd name="connsiteX141" fmla="*/ 1035050 w 3672300"/>
                    <a:gd name="connsiteY141" fmla="*/ 2228850 h 3990974"/>
                    <a:gd name="connsiteX142" fmla="*/ 1073150 w 3672300"/>
                    <a:gd name="connsiteY142" fmla="*/ 2139950 h 3990974"/>
                    <a:gd name="connsiteX143" fmla="*/ 1022350 w 3672300"/>
                    <a:gd name="connsiteY143" fmla="*/ 2095500 h 3990974"/>
                    <a:gd name="connsiteX144" fmla="*/ 914400 w 3672300"/>
                    <a:gd name="connsiteY144" fmla="*/ 2057400 h 3990974"/>
                    <a:gd name="connsiteX145" fmla="*/ 965200 w 3672300"/>
                    <a:gd name="connsiteY145" fmla="*/ 2006600 h 3990974"/>
                    <a:gd name="connsiteX146" fmla="*/ 946150 w 3672300"/>
                    <a:gd name="connsiteY146" fmla="*/ 1930400 h 3990974"/>
                    <a:gd name="connsiteX147" fmla="*/ 800100 w 3672300"/>
                    <a:gd name="connsiteY147" fmla="*/ 1930400 h 3990974"/>
                    <a:gd name="connsiteX148" fmla="*/ 692150 w 3672300"/>
                    <a:gd name="connsiteY148" fmla="*/ 1993900 h 3990974"/>
                    <a:gd name="connsiteX149" fmla="*/ 615950 w 3672300"/>
                    <a:gd name="connsiteY149" fmla="*/ 1911350 h 3990974"/>
                    <a:gd name="connsiteX150" fmla="*/ 514350 w 3672300"/>
                    <a:gd name="connsiteY150" fmla="*/ 1911350 h 3990974"/>
                    <a:gd name="connsiteX151" fmla="*/ 482600 w 3672300"/>
                    <a:gd name="connsiteY151" fmla="*/ 1847850 h 3990974"/>
                    <a:gd name="connsiteX152" fmla="*/ 222250 w 3672300"/>
                    <a:gd name="connsiteY152" fmla="*/ 1746250 h 3990974"/>
                    <a:gd name="connsiteX153" fmla="*/ 228600 w 3672300"/>
                    <a:gd name="connsiteY153" fmla="*/ 1644650 h 3990974"/>
                    <a:gd name="connsiteX154" fmla="*/ 190500 w 3672300"/>
                    <a:gd name="connsiteY154" fmla="*/ 1612900 h 3990974"/>
                    <a:gd name="connsiteX155" fmla="*/ 222250 w 3672300"/>
                    <a:gd name="connsiteY155" fmla="*/ 1574800 h 3990974"/>
                    <a:gd name="connsiteX156" fmla="*/ 234950 w 3672300"/>
                    <a:gd name="connsiteY156" fmla="*/ 1403350 h 3990974"/>
                    <a:gd name="connsiteX157" fmla="*/ 279400 w 3672300"/>
                    <a:gd name="connsiteY157" fmla="*/ 1352550 h 3990974"/>
                    <a:gd name="connsiteX158" fmla="*/ 419100 w 3672300"/>
                    <a:gd name="connsiteY158" fmla="*/ 1435100 h 3990974"/>
                    <a:gd name="connsiteX159" fmla="*/ 438150 w 3672300"/>
                    <a:gd name="connsiteY159" fmla="*/ 1466850 h 3990974"/>
                    <a:gd name="connsiteX160" fmla="*/ 539750 w 3672300"/>
                    <a:gd name="connsiteY160" fmla="*/ 1384300 h 3990974"/>
                    <a:gd name="connsiteX161" fmla="*/ 609600 w 3672300"/>
                    <a:gd name="connsiteY161" fmla="*/ 1384300 h 3990974"/>
                    <a:gd name="connsiteX162" fmla="*/ 628650 w 3672300"/>
                    <a:gd name="connsiteY162" fmla="*/ 1219200 h 3990974"/>
                    <a:gd name="connsiteX163" fmla="*/ 571500 w 3672300"/>
                    <a:gd name="connsiteY163" fmla="*/ 1136650 h 3990974"/>
                    <a:gd name="connsiteX164" fmla="*/ 546100 w 3672300"/>
                    <a:gd name="connsiteY164" fmla="*/ 1028700 h 3990974"/>
                    <a:gd name="connsiteX165" fmla="*/ 596900 w 3672300"/>
                    <a:gd name="connsiteY165" fmla="*/ 977900 h 3990974"/>
                    <a:gd name="connsiteX166" fmla="*/ 552450 w 3672300"/>
                    <a:gd name="connsiteY166" fmla="*/ 889000 h 3990974"/>
                    <a:gd name="connsiteX167" fmla="*/ 457200 w 3672300"/>
                    <a:gd name="connsiteY167" fmla="*/ 895350 h 3990974"/>
                    <a:gd name="connsiteX168" fmla="*/ 241300 w 3672300"/>
                    <a:gd name="connsiteY168" fmla="*/ 1009650 h 3990974"/>
                    <a:gd name="connsiteX169" fmla="*/ 196850 w 3672300"/>
                    <a:gd name="connsiteY169" fmla="*/ 965200 h 3990974"/>
                    <a:gd name="connsiteX170" fmla="*/ 203200 w 3672300"/>
                    <a:gd name="connsiteY170" fmla="*/ 889000 h 3990974"/>
                    <a:gd name="connsiteX171" fmla="*/ 0 w 3672300"/>
                    <a:gd name="connsiteY171" fmla="*/ 685800 h 3990974"/>
                    <a:gd name="connsiteX172" fmla="*/ 76200 w 3672300"/>
                    <a:gd name="connsiteY172" fmla="*/ 584200 h 3990974"/>
                    <a:gd name="connsiteX173" fmla="*/ 33630 w 3672300"/>
                    <a:gd name="connsiteY173" fmla="*/ 444330 h 3990974"/>
                    <a:gd name="connsiteX174" fmla="*/ 101600 w 3672300"/>
                    <a:gd name="connsiteY174" fmla="*/ 438150 h 3990974"/>
                    <a:gd name="connsiteX175" fmla="*/ 177800 w 3672300"/>
                    <a:gd name="connsiteY175" fmla="*/ 488950 h 3990974"/>
                    <a:gd name="connsiteX176" fmla="*/ 368300 w 3672300"/>
                    <a:gd name="connsiteY176" fmla="*/ 425450 h 3990974"/>
                    <a:gd name="connsiteX177" fmla="*/ 406400 w 3672300"/>
                    <a:gd name="connsiteY177" fmla="*/ 317500 h 3990974"/>
                    <a:gd name="connsiteX178" fmla="*/ 539750 w 3672300"/>
                    <a:gd name="connsiteY178" fmla="*/ 311150 h 3990974"/>
                    <a:gd name="connsiteX179" fmla="*/ 571500 w 3672300"/>
                    <a:gd name="connsiteY179" fmla="*/ 292100 h 3990974"/>
                    <a:gd name="connsiteX180" fmla="*/ 666750 w 3672300"/>
                    <a:gd name="connsiteY180" fmla="*/ 241300 h 3990974"/>
                    <a:gd name="connsiteX181" fmla="*/ 723900 w 3672300"/>
                    <a:gd name="connsiteY181" fmla="*/ 184150 h 3990974"/>
                    <a:gd name="connsiteX182" fmla="*/ 730250 w 3672300"/>
                    <a:gd name="connsiteY182" fmla="*/ 133350 h 3990974"/>
                    <a:gd name="connsiteX183" fmla="*/ 857250 w 3672300"/>
                    <a:gd name="connsiteY183" fmla="*/ 82550 h 3990974"/>
                    <a:gd name="connsiteX184" fmla="*/ 984250 w 3672300"/>
                    <a:gd name="connsiteY184" fmla="*/ 57150 h 3990974"/>
                    <a:gd name="connsiteX185" fmla="*/ 1073150 w 3672300"/>
                    <a:gd name="connsiteY185" fmla="*/ 19050 h 3990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</a:cxnLst>
                  <a:rect l="l" t="t" r="r" b="b"/>
                  <a:pathLst>
                    <a:path w="3672300" h="3990974">
                      <a:moveTo>
                        <a:pt x="1162050" y="0"/>
                      </a:moveTo>
                      <a:lnTo>
                        <a:pt x="1346200" y="177800"/>
                      </a:lnTo>
                      <a:lnTo>
                        <a:pt x="1339850" y="215900"/>
                      </a:lnTo>
                      <a:lnTo>
                        <a:pt x="1403350" y="292100"/>
                      </a:lnTo>
                      <a:lnTo>
                        <a:pt x="1371600" y="374650"/>
                      </a:lnTo>
                      <a:lnTo>
                        <a:pt x="1257300" y="425450"/>
                      </a:lnTo>
                      <a:lnTo>
                        <a:pt x="1231900" y="457200"/>
                      </a:lnTo>
                      <a:lnTo>
                        <a:pt x="1212850" y="520700"/>
                      </a:lnTo>
                      <a:lnTo>
                        <a:pt x="1219200" y="546100"/>
                      </a:lnTo>
                      <a:lnTo>
                        <a:pt x="1073150" y="723900"/>
                      </a:lnTo>
                      <a:lnTo>
                        <a:pt x="1028700" y="762000"/>
                      </a:lnTo>
                      <a:lnTo>
                        <a:pt x="1035050" y="869950"/>
                      </a:lnTo>
                      <a:lnTo>
                        <a:pt x="1073150" y="869950"/>
                      </a:lnTo>
                      <a:lnTo>
                        <a:pt x="1085850" y="812800"/>
                      </a:lnTo>
                      <a:lnTo>
                        <a:pt x="1143000" y="787400"/>
                      </a:lnTo>
                      <a:lnTo>
                        <a:pt x="1143000" y="730250"/>
                      </a:lnTo>
                      <a:lnTo>
                        <a:pt x="1231900" y="679450"/>
                      </a:lnTo>
                      <a:lnTo>
                        <a:pt x="1231900" y="736600"/>
                      </a:lnTo>
                      <a:lnTo>
                        <a:pt x="1276350" y="793750"/>
                      </a:lnTo>
                      <a:lnTo>
                        <a:pt x="1263650" y="838200"/>
                      </a:lnTo>
                      <a:lnTo>
                        <a:pt x="1193800" y="819150"/>
                      </a:lnTo>
                      <a:lnTo>
                        <a:pt x="1181100" y="857250"/>
                      </a:lnTo>
                      <a:lnTo>
                        <a:pt x="1219200" y="895350"/>
                      </a:lnTo>
                      <a:lnTo>
                        <a:pt x="1276350" y="895350"/>
                      </a:lnTo>
                      <a:lnTo>
                        <a:pt x="1333500" y="971550"/>
                      </a:lnTo>
                      <a:lnTo>
                        <a:pt x="1428750" y="971550"/>
                      </a:lnTo>
                      <a:lnTo>
                        <a:pt x="1460500" y="958850"/>
                      </a:lnTo>
                      <a:lnTo>
                        <a:pt x="1466850" y="1009650"/>
                      </a:lnTo>
                      <a:lnTo>
                        <a:pt x="1428750" y="1174750"/>
                      </a:lnTo>
                      <a:lnTo>
                        <a:pt x="1485900" y="1143000"/>
                      </a:lnTo>
                      <a:lnTo>
                        <a:pt x="1517650" y="1060450"/>
                      </a:lnTo>
                      <a:lnTo>
                        <a:pt x="1644650" y="1092200"/>
                      </a:lnTo>
                      <a:lnTo>
                        <a:pt x="1657350" y="1041400"/>
                      </a:lnTo>
                      <a:lnTo>
                        <a:pt x="1530350" y="990600"/>
                      </a:lnTo>
                      <a:lnTo>
                        <a:pt x="1511300" y="895350"/>
                      </a:lnTo>
                      <a:lnTo>
                        <a:pt x="1765300" y="762000"/>
                      </a:lnTo>
                      <a:lnTo>
                        <a:pt x="1809750" y="717550"/>
                      </a:lnTo>
                      <a:lnTo>
                        <a:pt x="1841500" y="755650"/>
                      </a:lnTo>
                      <a:lnTo>
                        <a:pt x="1930400" y="806450"/>
                      </a:lnTo>
                      <a:lnTo>
                        <a:pt x="1931006" y="830068"/>
                      </a:lnTo>
                      <a:lnTo>
                        <a:pt x="1831340" y="956310"/>
                      </a:lnTo>
                      <a:lnTo>
                        <a:pt x="1877060" y="1055370"/>
                      </a:lnTo>
                      <a:lnTo>
                        <a:pt x="1861820" y="1177290"/>
                      </a:lnTo>
                      <a:lnTo>
                        <a:pt x="2044700" y="1337310"/>
                      </a:lnTo>
                      <a:lnTo>
                        <a:pt x="2059940" y="1489710"/>
                      </a:lnTo>
                      <a:lnTo>
                        <a:pt x="2341880" y="1527810"/>
                      </a:lnTo>
                      <a:lnTo>
                        <a:pt x="2524760" y="1581150"/>
                      </a:lnTo>
                      <a:lnTo>
                        <a:pt x="2593340" y="1619250"/>
                      </a:lnTo>
                      <a:lnTo>
                        <a:pt x="2646680" y="1588770"/>
                      </a:lnTo>
                      <a:lnTo>
                        <a:pt x="2722880" y="1565910"/>
                      </a:lnTo>
                      <a:lnTo>
                        <a:pt x="2799080" y="1604010"/>
                      </a:lnTo>
                      <a:lnTo>
                        <a:pt x="2805574" y="1598006"/>
                      </a:lnTo>
                      <a:lnTo>
                        <a:pt x="2806700" y="1604010"/>
                      </a:lnTo>
                      <a:lnTo>
                        <a:pt x="2951480" y="1764030"/>
                      </a:lnTo>
                      <a:lnTo>
                        <a:pt x="2989580" y="1870710"/>
                      </a:lnTo>
                      <a:lnTo>
                        <a:pt x="3103880" y="1863090"/>
                      </a:lnTo>
                      <a:lnTo>
                        <a:pt x="2989580" y="2099310"/>
                      </a:lnTo>
                      <a:lnTo>
                        <a:pt x="3088640" y="2343150"/>
                      </a:lnTo>
                      <a:lnTo>
                        <a:pt x="3020060" y="2686050"/>
                      </a:lnTo>
                      <a:lnTo>
                        <a:pt x="2966720" y="2731770"/>
                      </a:lnTo>
                      <a:lnTo>
                        <a:pt x="3035300" y="2868930"/>
                      </a:lnTo>
                      <a:lnTo>
                        <a:pt x="3004820" y="2937510"/>
                      </a:lnTo>
                      <a:lnTo>
                        <a:pt x="3058160" y="2960370"/>
                      </a:lnTo>
                      <a:lnTo>
                        <a:pt x="3088640" y="3028950"/>
                      </a:lnTo>
                      <a:lnTo>
                        <a:pt x="3149600" y="3097530"/>
                      </a:lnTo>
                      <a:lnTo>
                        <a:pt x="3111500" y="3303270"/>
                      </a:lnTo>
                      <a:lnTo>
                        <a:pt x="3202940" y="3371850"/>
                      </a:lnTo>
                      <a:lnTo>
                        <a:pt x="3324860" y="3326130"/>
                      </a:lnTo>
                      <a:lnTo>
                        <a:pt x="3332480" y="3425190"/>
                      </a:lnTo>
                      <a:lnTo>
                        <a:pt x="3431540" y="3463290"/>
                      </a:lnTo>
                      <a:lnTo>
                        <a:pt x="3538220" y="3501390"/>
                      </a:lnTo>
                      <a:lnTo>
                        <a:pt x="3538220" y="3547110"/>
                      </a:lnTo>
                      <a:lnTo>
                        <a:pt x="3583940" y="3577590"/>
                      </a:lnTo>
                      <a:lnTo>
                        <a:pt x="3553460" y="3623310"/>
                      </a:lnTo>
                      <a:lnTo>
                        <a:pt x="3591560" y="3707130"/>
                      </a:lnTo>
                      <a:lnTo>
                        <a:pt x="3604624" y="3701686"/>
                      </a:lnTo>
                      <a:lnTo>
                        <a:pt x="3652520" y="3737610"/>
                      </a:lnTo>
                      <a:lnTo>
                        <a:pt x="3629660" y="3790950"/>
                      </a:lnTo>
                      <a:lnTo>
                        <a:pt x="3669164" y="3875602"/>
                      </a:lnTo>
                      <a:lnTo>
                        <a:pt x="3671272" y="3871914"/>
                      </a:lnTo>
                      <a:lnTo>
                        <a:pt x="3672300" y="3873972"/>
                      </a:lnTo>
                      <a:lnTo>
                        <a:pt x="3616324" y="3971926"/>
                      </a:lnTo>
                      <a:lnTo>
                        <a:pt x="3568700" y="3976688"/>
                      </a:lnTo>
                      <a:lnTo>
                        <a:pt x="3540124" y="3962400"/>
                      </a:lnTo>
                      <a:lnTo>
                        <a:pt x="3468688" y="3957638"/>
                      </a:lnTo>
                      <a:lnTo>
                        <a:pt x="3444876" y="3876674"/>
                      </a:lnTo>
                      <a:lnTo>
                        <a:pt x="3387724" y="3862388"/>
                      </a:lnTo>
                      <a:lnTo>
                        <a:pt x="3297238" y="3871914"/>
                      </a:lnTo>
                      <a:lnTo>
                        <a:pt x="3249612" y="3838574"/>
                      </a:lnTo>
                      <a:lnTo>
                        <a:pt x="3178176" y="3976688"/>
                      </a:lnTo>
                      <a:lnTo>
                        <a:pt x="3011488" y="3990974"/>
                      </a:lnTo>
                      <a:lnTo>
                        <a:pt x="2930524" y="3948114"/>
                      </a:lnTo>
                      <a:lnTo>
                        <a:pt x="2759076" y="3905250"/>
                      </a:lnTo>
                      <a:lnTo>
                        <a:pt x="2744788" y="3852862"/>
                      </a:lnTo>
                      <a:lnTo>
                        <a:pt x="2711450" y="3829050"/>
                      </a:lnTo>
                      <a:lnTo>
                        <a:pt x="2679384" y="3737436"/>
                      </a:lnTo>
                      <a:lnTo>
                        <a:pt x="2763836" y="3633788"/>
                      </a:lnTo>
                      <a:lnTo>
                        <a:pt x="2620964" y="3471862"/>
                      </a:lnTo>
                      <a:lnTo>
                        <a:pt x="2573336" y="3457574"/>
                      </a:lnTo>
                      <a:lnTo>
                        <a:pt x="2573336" y="3414714"/>
                      </a:lnTo>
                      <a:lnTo>
                        <a:pt x="2535236" y="3390900"/>
                      </a:lnTo>
                      <a:lnTo>
                        <a:pt x="2544764" y="3309938"/>
                      </a:lnTo>
                      <a:lnTo>
                        <a:pt x="2444748" y="3224214"/>
                      </a:lnTo>
                      <a:lnTo>
                        <a:pt x="2444748" y="3190874"/>
                      </a:lnTo>
                      <a:lnTo>
                        <a:pt x="2411412" y="3152774"/>
                      </a:lnTo>
                      <a:lnTo>
                        <a:pt x="2297112" y="3167062"/>
                      </a:lnTo>
                      <a:lnTo>
                        <a:pt x="2349500" y="3033714"/>
                      </a:lnTo>
                      <a:lnTo>
                        <a:pt x="2297112" y="3009900"/>
                      </a:lnTo>
                      <a:lnTo>
                        <a:pt x="2263776" y="3033714"/>
                      </a:lnTo>
                      <a:lnTo>
                        <a:pt x="2230436" y="3000374"/>
                      </a:lnTo>
                      <a:lnTo>
                        <a:pt x="2192336" y="3038474"/>
                      </a:lnTo>
                      <a:lnTo>
                        <a:pt x="2206624" y="3086100"/>
                      </a:lnTo>
                      <a:lnTo>
                        <a:pt x="2168524" y="3095626"/>
                      </a:lnTo>
                      <a:lnTo>
                        <a:pt x="2178048" y="3138488"/>
                      </a:lnTo>
                      <a:lnTo>
                        <a:pt x="2235200" y="3148014"/>
                      </a:lnTo>
                      <a:lnTo>
                        <a:pt x="2220912" y="3214688"/>
                      </a:lnTo>
                      <a:lnTo>
                        <a:pt x="2125664" y="3200400"/>
                      </a:lnTo>
                      <a:lnTo>
                        <a:pt x="2020888" y="3128962"/>
                      </a:lnTo>
                      <a:lnTo>
                        <a:pt x="1939924" y="3105150"/>
                      </a:lnTo>
                      <a:lnTo>
                        <a:pt x="1968500" y="2952750"/>
                      </a:lnTo>
                      <a:lnTo>
                        <a:pt x="1797048" y="2867026"/>
                      </a:lnTo>
                      <a:lnTo>
                        <a:pt x="1754188" y="2881314"/>
                      </a:lnTo>
                      <a:lnTo>
                        <a:pt x="1730376" y="2862262"/>
                      </a:lnTo>
                      <a:lnTo>
                        <a:pt x="1654176" y="2867026"/>
                      </a:lnTo>
                      <a:lnTo>
                        <a:pt x="1611312" y="2833688"/>
                      </a:lnTo>
                      <a:lnTo>
                        <a:pt x="1630364" y="2800350"/>
                      </a:lnTo>
                      <a:lnTo>
                        <a:pt x="1616076" y="2724150"/>
                      </a:lnTo>
                      <a:lnTo>
                        <a:pt x="1584848" y="2711932"/>
                      </a:lnTo>
                      <a:lnTo>
                        <a:pt x="1587500" y="2711450"/>
                      </a:lnTo>
                      <a:lnTo>
                        <a:pt x="1682750" y="2590800"/>
                      </a:lnTo>
                      <a:lnTo>
                        <a:pt x="1651000" y="2489200"/>
                      </a:lnTo>
                      <a:lnTo>
                        <a:pt x="1670050" y="2419350"/>
                      </a:lnTo>
                      <a:lnTo>
                        <a:pt x="1492250" y="2393950"/>
                      </a:lnTo>
                      <a:lnTo>
                        <a:pt x="1454150" y="2343150"/>
                      </a:lnTo>
                      <a:lnTo>
                        <a:pt x="1365250" y="2368550"/>
                      </a:lnTo>
                      <a:lnTo>
                        <a:pt x="1301750" y="2349500"/>
                      </a:lnTo>
                      <a:lnTo>
                        <a:pt x="1365250" y="2286000"/>
                      </a:lnTo>
                      <a:lnTo>
                        <a:pt x="1276350" y="2241550"/>
                      </a:lnTo>
                      <a:lnTo>
                        <a:pt x="1168400" y="2247900"/>
                      </a:lnTo>
                      <a:lnTo>
                        <a:pt x="1149350" y="2286000"/>
                      </a:lnTo>
                      <a:lnTo>
                        <a:pt x="1104900" y="2298700"/>
                      </a:lnTo>
                      <a:lnTo>
                        <a:pt x="1035050" y="2228850"/>
                      </a:lnTo>
                      <a:lnTo>
                        <a:pt x="1073150" y="2139950"/>
                      </a:lnTo>
                      <a:lnTo>
                        <a:pt x="1022350" y="2095500"/>
                      </a:lnTo>
                      <a:lnTo>
                        <a:pt x="914400" y="2057400"/>
                      </a:lnTo>
                      <a:lnTo>
                        <a:pt x="965200" y="2006600"/>
                      </a:lnTo>
                      <a:lnTo>
                        <a:pt x="946150" y="1930400"/>
                      </a:lnTo>
                      <a:lnTo>
                        <a:pt x="800100" y="1930400"/>
                      </a:lnTo>
                      <a:lnTo>
                        <a:pt x="692150" y="1993900"/>
                      </a:lnTo>
                      <a:lnTo>
                        <a:pt x="615950" y="1911350"/>
                      </a:lnTo>
                      <a:lnTo>
                        <a:pt x="514350" y="1911350"/>
                      </a:lnTo>
                      <a:lnTo>
                        <a:pt x="482600" y="1847850"/>
                      </a:lnTo>
                      <a:lnTo>
                        <a:pt x="222250" y="1746250"/>
                      </a:lnTo>
                      <a:lnTo>
                        <a:pt x="228600" y="1644650"/>
                      </a:lnTo>
                      <a:lnTo>
                        <a:pt x="190500" y="1612900"/>
                      </a:lnTo>
                      <a:lnTo>
                        <a:pt x="222250" y="1574800"/>
                      </a:lnTo>
                      <a:lnTo>
                        <a:pt x="234950" y="1403350"/>
                      </a:lnTo>
                      <a:lnTo>
                        <a:pt x="279400" y="1352550"/>
                      </a:lnTo>
                      <a:lnTo>
                        <a:pt x="419100" y="1435100"/>
                      </a:lnTo>
                      <a:lnTo>
                        <a:pt x="438150" y="1466850"/>
                      </a:lnTo>
                      <a:lnTo>
                        <a:pt x="539750" y="1384300"/>
                      </a:lnTo>
                      <a:lnTo>
                        <a:pt x="609600" y="1384300"/>
                      </a:lnTo>
                      <a:lnTo>
                        <a:pt x="628650" y="1219200"/>
                      </a:lnTo>
                      <a:lnTo>
                        <a:pt x="571500" y="1136650"/>
                      </a:lnTo>
                      <a:lnTo>
                        <a:pt x="546100" y="1028700"/>
                      </a:lnTo>
                      <a:lnTo>
                        <a:pt x="596900" y="977900"/>
                      </a:lnTo>
                      <a:lnTo>
                        <a:pt x="552450" y="889000"/>
                      </a:lnTo>
                      <a:lnTo>
                        <a:pt x="457200" y="895350"/>
                      </a:lnTo>
                      <a:lnTo>
                        <a:pt x="241300" y="1009650"/>
                      </a:lnTo>
                      <a:lnTo>
                        <a:pt x="196850" y="965200"/>
                      </a:lnTo>
                      <a:lnTo>
                        <a:pt x="203200" y="889000"/>
                      </a:lnTo>
                      <a:lnTo>
                        <a:pt x="0" y="685800"/>
                      </a:lnTo>
                      <a:lnTo>
                        <a:pt x="76200" y="584200"/>
                      </a:lnTo>
                      <a:lnTo>
                        <a:pt x="33630" y="444330"/>
                      </a:lnTo>
                      <a:lnTo>
                        <a:pt x="101600" y="438150"/>
                      </a:lnTo>
                      <a:lnTo>
                        <a:pt x="177800" y="488950"/>
                      </a:lnTo>
                      <a:lnTo>
                        <a:pt x="368300" y="425450"/>
                      </a:lnTo>
                      <a:lnTo>
                        <a:pt x="406400" y="317500"/>
                      </a:lnTo>
                      <a:lnTo>
                        <a:pt x="539750" y="311150"/>
                      </a:lnTo>
                      <a:lnTo>
                        <a:pt x="571500" y="292100"/>
                      </a:lnTo>
                      <a:lnTo>
                        <a:pt x="666750" y="241300"/>
                      </a:lnTo>
                      <a:lnTo>
                        <a:pt x="723900" y="184150"/>
                      </a:lnTo>
                      <a:lnTo>
                        <a:pt x="730250" y="133350"/>
                      </a:lnTo>
                      <a:lnTo>
                        <a:pt x="857250" y="82550"/>
                      </a:lnTo>
                      <a:lnTo>
                        <a:pt x="984250" y="57150"/>
                      </a:lnTo>
                      <a:lnTo>
                        <a:pt x="1073150" y="190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8DF7A73F-AA17-6A4F-1B00-EC716C19E450}"/>
                  </a:ext>
                </a:extLst>
              </p:cNvPr>
              <p:cNvSpPr/>
              <p:nvPr/>
            </p:nvSpPr>
            <p:spPr>
              <a:xfrm>
                <a:off x="676190" y="3338498"/>
                <a:ext cx="226376" cy="212461"/>
              </a:xfrm>
              <a:custGeom>
                <a:avLst/>
                <a:gdLst>
                  <a:gd name="connsiteX0" fmla="*/ 0 w 327070"/>
                  <a:gd name="connsiteY0" fmla="*/ 0 h 272094"/>
                  <a:gd name="connsiteX1" fmla="*/ 327070 w 327070"/>
                  <a:gd name="connsiteY1" fmla="*/ 0 h 272094"/>
                  <a:gd name="connsiteX2" fmla="*/ 327070 w 327070"/>
                  <a:gd name="connsiteY2" fmla="*/ 272094 h 272094"/>
                  <a:gd name="connsiteX3" fmla="*/ 203429 w 327070"/>
                  <a:gd name="connsiteY3" fmla="*/ 272094 h 272094"/>
                  <a:gd name="connsiteX4" fmla="*/ 202580 w 327070"/>
                  <a:gd name="connsiteY4" fmla="*/ 268698 h 272094"/>
                  <a:gd name="connsiteX5" fmla="*/ 226376 w 327070"/>
                  <a:gd name="connsiteY5" fmla="*/ 250001 h 272094"/>
                  <a:gd name="connsiteX6" fmla="*/ 214478 w 327070"/>
                  <a:gd name="connsiteY6" fmla="*/ 236403 h 272094"/>
                  <a:gd name="connsiteX7" fmla="*/ 214478 w 327070"/>
                  <a:gd name="connsiteY7" fmla="*/ 217706 h 272094"/>
                  <a:gd name="connsiteX8" fmla="*/ 178784 w 327070"/>
                  <a:gd name="connsiteY8" fmla="*/ 204108 h 272094"/>
                  <a:gd name="connsiteX9" fmla="*/ 122693 w 327070"/>
                  <a:gd name="connsiteY9" fmla="*/ 204108 h 272094"/>
                  <a:gd name="connsiteX10" fmla="*/ 129492 w 327070"/>
                  <a:gd name="connsiteY10" fmla="*/ 180313 h 272094"/>
                  <a:gd name="connsiteX11" fmla="*/ 119294 w 327070"/>
                  <a:gd name="connsiteY11" fmla="*/ 108924 h 272094"/>
                  <a:gd name="connsiteX12" fmla="*/ 103996 w 327070"/>
                  <a:gd name="connsiteY12" fmla="*/ 97027 h 272094"/>
                  <a:gd name="connsiteX13" fmla="*/ 103996 w 327070"/>
                  <a:gd name="connsiteY13" fmla="*/ 71532 h 272094"/>
                  <a:gd name="connsiteX14" fmla="*/ 85300 w 327070"/>
                  <a:gd name="connsiteY14" fmla="*/ 74930 h 272094"/>
                  <a:gd name="connsiteX15" fmla="*/ 73402 w 327070"/>
                  <a:gd name="connsiteY15" fmla="*/ 76631 h 272094"/>
                  <a:gd name="connsiteX16" fmla="*/ 64903 w 327070"/>
                  <a:gd name="connsiteY16" fmla="*/ 59633 h 272094"/>
                  <a:gd name="connsiteX17" fmla="*/ 44507 w 327070"/>
                  <a:gd name="connsiteY17" fmla="*/ 66432 h 272094"/>
                  <a:gd name="connsiteX18" fmla="*/ 42807 w 327070"/>
                  <a:gd name="connsiteY18" fmla="*/ 81729 h 272094"/>
                  <a:gd name="connsiteX19" fmla="*/ 22410 w 327070"/>
                  <a:gd name="connsiteY19" fmla="*/ 102126 h 272094"/>
                  <a:gd name="connsiteX20" fmla="*/ 0 w 327070"/>
                  <a:gd name="connsiteY20" fmla="*/ 97976 h 272094"/>
                  <a:gd name="connsiteX21" fmla="*/ 0 w 327070"/>
                  <a:gd name="connsiteY21" fmla="*/ 0 h 272094"/>
                  <a:gd name="connsiteX0" fmla="*/ 327070 w 418510"/>
                  <a:gd name="connsiteY0" fmla="*/ 0 h 272094"/>
                  <a:gd name="connsiteX1" fmla="*/ 327070 w 418510"/>
                  <a:gd name="connsiteY1" fmla="*/ 272094 h 272094"/>
                  <a:gd name="connsiteX2" fmla="*/ 203429 w 418510"/>
                  <a:gd name="connsiteY2" fmla="*/ 272094 h 272094"/>
                  <a:gd name="connsiteX3" fmla="*/ 202580 w 418510"/>
                  <a:gd name="connsiteY3" fmla="*/ 268698 h 272094"/>
                  <a:gd name="connsiteX4" fmla="*/ 226376 w 418510"/>
                  <a:gd name="connsiteY4" fmla="*/ 250001 h 272094"/>
                  <a:gd name="connsiteX5" fmla="*/ 214478 w 418510"/>
                  <a:gd name="connsiteY5" fmla="*/ 236403 h 272094"/>
                  <a:gd name="connsiteX6" fmla="*/ 214478 w 418510"/>
                  <a:gd name="connsiteY6" fmla="*/ 217706 h 272094"/>
                  <a:gd name="connsiteX7" fmla="*/ 178784 w 418510"/>
                  <a:gd name="connsiteY7" fmla="*/ 204108 h 272094"/>
                  <a:gd name="connsiteX8" fmla="*/ 122693 w 418510"/>
                  <a:gd name="connsiteY8" fmla="*/ 204108 h 272094"/>
                  <a:gd name="connsiteX9" fmla="*/ 129492 w 418510"/>
                  <a:gd name="connsiteY9" fmla="*/ 180313 h 272094"/>
                  <a:gd name="connsiteX10" fmla="*/ 119294 w 418510"/>
                  <a:gd name="connsiteY10" fmla="*/ 108924 h 272094"/>
                  <a:gd name="connsiteX11" fmla="*/ 103996 w 418510"/>
                  <a:gd name="connsiteY11" fmla="*/ 97027 h 272094"/>
                  <a:gd name="connsiteX12" fmla="*/ 103996 w 418510"/>
                  <a:gd name="connsiteY12" fmla="*/ 71532 h 272094"/>
                  <a:gd name="connsiteX13" fmla="*/ 85300 w 418510"/>
                  <a:gd name="connsiteY13" fmla="*/ 74930 h 272094"/>
                  <a:gd name="connsiteX14" fmla="*/ 73402 w 418510"/>
                  <a:gd name="connsiteY14" fmla="*/ 76631 h 272094"/>
                  <a:gd name="connsiteX15" fmla="*/ 64903 w 418510"/>
                  <a:gd name="connsiteY15" fmla="*/ 59633 h 272094"/>
                  <a:gd name="connsiteX16" fmla="*/ 44507 w 418510"/>
                  <a:gd name="connsiteY16" fmla="*/ 66432 h 272094"/>
                  <a:gd name="connsiteX17" fmla="*/ 42807 w 418510"/>
                  <a:gd name="connsiteY17" fmla="*/ 81729 h 272094"/>
                  <a:gd name="connsiteX18" fmla="*/ 22410 w 418510"/>
                  <a:gd name="connsiteY18" fmla="*/ 102126 h 272094"/>
                  <a:gd name="connsiteX19" fmla="*/ 0 w 418510"/>
                  <a:gd name="connsiteY19" fmla="*/ 97976 h 272094"/>
                  <a:gd name="connsiteX20" fmla="*/ 0 w 418510"/>
                  <a:gd name="connsiteY20" fmla="*/ 0 h 272094"/>
                  <a:gd name="connsiteX21" fmla="*/ 418510 w 418510"/>
                  <a:gd name="connsiteY21" fmla="*/ 91440 h 272094"/>
                  <a:gd name="connsiteX0" fmla="*/ 327070 w 327070"/>
                  <a:gd name="connsiteY0" fmla="*/ 0 h 272094"/>
                  <a:gd name="connsiteX1" fmla="*/ 327070 w 327070"/>
                  <a:gd name="connsiteY1" fmla="*/ 272094 h 272094"/>
                  <a:gd name="connsiteX2" fmla="*/ 203429 w 327070"/>
                  <a:gd name="connsiteY2" fmla="*/ 272094 h 272094"/>
                  <a:gd name="connsiteX3" fmla="*/ 202580 w 327070"/>
                  <a:gd name="connsiteY3" fmla="*/ 268698 h 272094"/>
                  <a:gd name="connsiteX4" fmla="*/ 226376 w 327070"/>
                  <a:gd name="connsiteY4" fmla="*/ 250001 h 272094"/>
                  <a:gd name="connsiteX5" fmla="*/ 214478 w 327070"/>
                  <a:gd name="connsiteY5" fmla="*/ 236403 h 272094"/>
                  <a:gd name="connsiteX6" fmla="*/ 214478 w 327070"/>
                  <a:gd name="connsiteY6" fmla="*/ 217706 h 272094"/>
                  <a:gd name="connsiteX7" fmla="*/ 178784 w 327070"/>
                  <a:gd name="connsiteY7" fmla="*/ 204108 h 272094"/>
                  <a:gd name="connsiteX8" fmla="*/ 122693 w 327070"/>
                  <a:gd name="connsiteY8" fmla="*/ 204108 h 272094"/>
                  <a:gd name="connsiteX9" fmla="*/ 129492 w 327070"/>
                  <a:gd name="connsiteY9" fmla="*/ 180313 h 272094"/>
                  <a:gd name="connsiteX10" fmla="*/ 119294 w 327070"/>
                  <a:gd name="connsiteY10" fmla="*/ 108924 h 272094"/>
                  <a:gd name="connsiteX11" fmla="*/ 103996 w 327070"/>
                  <a:gd name="connsiteY11" fmla="*/ 97027 h 272094"/>
                  <a:gd name="connsiteX12" fmla="*/ 103996 w 327070"/>
                  <a:gd name="connsiteY12" fmla="*/ 71532 h 272094"/>
                  <a:gd name="connsiteX13" fmla="*/ 85300 w 327070"/>
                  <a:gd name="connsiteY13" fmla="*/ 74930 h 272094"/>
                  <a:gd name="connsiteX14" fmla="*/ 73402 w 327070"/>
                  <a:gd name="connsiteY14" fmla="*/ 76631 h 272094"/>
                  <a:gd name="connsiteX15" fmla="*/ 64903 w 327070"/>
                  <a:gd name="connsiteY15" fmla="*/ 59633 h 272094"/>
                  <a:gd name="connsiteX16" fmla="*/ 44507 w 327070"/>
                  <a:gd name="connsiteY16" fmla="*/ 66432 h 272094"/>
                  <a:gd name="connsiteX17" fmla="*/ 42807 w 327070"/>
                  <a:gd name="connsiteY17" fmla="*/ 81729 h 272094"/>
                  <a:gd name="connsiteX18" fmla="*/ 22410 w 327070"/>
                  <a:gd name="connsiteY18" fmla="*/ 102126 h 272094"/>
                  <a:gd name="connsiteX19" fmla="*/ 0 w 327070"/>
                  <a:gd name="connsiteY19" fmla="*/ 97976 h 272094"/>
                  <a:gd name="connsiteX20" fmla="*/ 0 w 327070"/>
                  <a:gd name="connsiteY20" fmla="*/ 0 h 272094"/>
                  <a:gd name="connsiteX0" fmla="*/ 327070 w 327070"/>
                  <a:gd name="connsiteY0" fmla="*/ 0 h 272094"/>
                  <a:gd name="connsiteX1" fmla="*/ 327070 w 327070"/>
                  <a:gd name="connsiteY1" fmla="*/ 272094 h 272094"/>
                  <a:gd name="connsiteX2" fmla="*/ 203429 w 327070"/>
                  <a:gd name="connsiteY2" fmla="*/ 272094 h 272094"/>
                  <a:gd name="connsiteX3" fmla="*/ 202580 w 327070"/>
                  <a:gd name="connsiteY3" fmla="*/ 268698 h 272094"/>
                  <a:gd name="connsiteX4" fmla="*/ 226376 w 327070"/>
                  <a:gd name="connsiteY4" fmla="*/ 250001 h 272094"/>
                  <a:gd name="connsiteX5" fmla="*/ 214478 w 327070"/>
                  <a:gd name="connsiteY5" fmla="*/ 236403 h 272094"/>
                  <a:gd name="connsiteX6" fmla="*/ 214478 w 327070"/>
                  <a:gd name="connsiteY6" fmla="*/ 217706 h 272094"/>
                  <a:gd name="connsiteX7" fmla="*/ 178784 w 327070"/>
                  <a:gd name="connsiteY7" fmla="*/ 204108 h 272094"/>
                  <a:gd name="connsiteX8" fmla="*/ 122693 w 327070"/>
                  <a:gd name="connsiteY8" fmla="*/ 204108 h 272094"/>
                  <a:gd name="connsiteX9" fmla="*/ 129492 w 327070"/>
                  <a:gd name="connsiteY9" fmla="*/ 180313 h 272094"/>
                  <a:gd name="connsiteX10" fmla="*/ 119294 w 327070"/>
                  <a:gd name="connsiteY10" fmla="*/ 108924 h 272094"/>
                  <a:gd name="connsiteX11" fmla="*/ 103996 w 327070"/>
                  <a:gd name="connsiteY11" fmla="*/ 97027 h 272094"/>
                  <a:gd name="connsiteX12" fmla="*/ 103996 w 327070"/>
                  <a:gd name="connsiteY12" fmla="*/ 71532 h 272094"/>
                  <a:gd name="connsiteX13" fmla="*/ 85300 w 327070"/>
                  <a:gd name="connsiteY13" fmla="*/ 74930 h 272094"/>
                  <a:gd name="connsiteX14" fmla="*/ 73402 w 327070"/>
                  <a:gd name="connsiteY14" fmla="*/ 76631 h 272094"/>
                  <a:gd name="connsiteX15" fmla="*/ 64903 w 327070"/>
                  <a:gd name="connsiteY15" fmla="*/ 59633 h 272094"/>
                  <a:gd name="connsiteX16" fmla="*/ 44507 w 327070"/>
                  <a:gd name="connsiteY16" fmla="*/ 66432 h 272094"/>
                  <a:gd name="connsiteX17" fmla="*/ 42807 w 327070"/>
                  <a:gd name="connsiteY17" fmla="*/ 81729 h 272094"/>
                  <a:gd name="connsiteX18" fmla="*/ 22410 w 327070"/>
                  <a:gd name="connsiteY18" fmla="*/ 102126 h 272094"/>
                  <a:gd name="connsiteX19" fmla="*/ 0 w 327070"/>
                  <a:gd name="connsiteY19" fmla="*/ 97976 h 272094"/>
                  <a:gd name="connsiteX0" fmla="*/ 327070 w 327070"/>
                  <a:gd name="connsiteY0" fmla="*/ 212461 h 212461"/>
                  <a:gd name="connsiteX1" fmla="*/ 203429 w 327070"/>
                  <a:gd name="connsiteY1" fmla="*/ 212461 h 212461"/>
                  <a:gd name="connsiteX2" fmla="*/ 202580 w 327070"/>
                  <a:gd name="connsiteY2" fmla="*/ 209065 h 212461"/>
                  <a:gd name="connsiteX3" fmla="*/ 226376 w 327070"/>
                  <a:gd name="connsiteY3" fmla="*/ 190368 h 212461"/>
                  <a:gd name="connsiteX4" fmla="*/ 214478 w 327070"/>
                  <a:gd name="connsiteY4" fmla="*/ 176770 h 212461"/>
                  <a:gd name="connsiteX5" fmla="*/ 214478 w 327070"/>
                  <a:gd name="connsiteY5" fmla="*/ 158073 h 212461"/>
                  <a:gd name="connsiteX6" fmla="*/ 178784 w 327070"/>
                  <a:gd name="connsiteY6" fmla="*/ 144475 h 212461"/>
                  <a:gd name="connsiteX7" fmla="*/ 122693 w 327070"/>
                  <a:gd name="connsiteY7" fmla="*/ 144475 h 212461"/>
                  <a:gd name="connsiteX8" fmla="*/ 129492 w 327070"/>
                  <a:gd name="connsiteY8" fmla="*/ 120680 h 212461"/>
                  <a:gd name="connsiteX9" fmla="*/ 119294 w 327070"/>
                  <a:gd name="connsiteY9" fmla="*/ 49291 h 212461"/>
                  <a:gd name="connsiteX10" fmla="*/ 103996 w 327070"/>
                  <a:gd name="connsiteY10" fmla="*/ 37394 h 212461"/>
                  <a:gd name="connsiteX11" fmla="*/ 103996 w 327070"/>
                  <a:gd name="connsiteY11" fmla="*/ 11899 h 212461"/>
                  <a:gd name="connsiteX12" fmla="*/ 85300 w 327070"/>
                  <a:gd name="connsiteY12" fmla="*/ 15297 h 212461"/>
                  <a:gd name="connsiteX13" fmla="*/ 73402 w 327070"/>
                  <a:gd name="connsiteY13" fmla="*/ 16998 h 212461"/>
                  <a:gd name="connsiteX14" fmla="*/ 64903 w 327070"/>
                  <a:gd name="connsiteY14" fmla="*/ 0 h 212461"/>
                  <a:gd name="connsiteX15" fmla="*/ 44507 w 327070"/>
                  <a:gd name="connsiteY15" fmla="*/ 6799 h 212461"/>
                  <a:gd name="connsiteX16" fmla="*/ 42807 w 327070"/>
                  <a:gd name="connsiteY16" fmla="*/ 22096 h 212461"/>
                  <a:gd name="connsiteX17" fmla="*/ 22410 w 327070"/>
                  <a:gd name="connsiteY17" fmla="*/ 42493 h 212461"/>
                  <a:gd name="connsiteX18" fmla="*/ 0 w 327070"/>
                  <a:gd name="connsiteY18" fmla="*/ 38343 h 212461"/>
                  <a:gd name="connsiteX0" fmla="*/ 203429 w 226376"/>
                  <a:gd name="connsiteY0" fmla="*/ 212461 h 212461"/>
                  <a:gd name="connsiteX1" fmla="*/ 202580 w 226376"/>
                  <a:gd name="connsiteY1" fmla="*/ 209065 h 212461"/>
                  <a:gd name="connsiteX2" fmla="*/ 226376 w 226376"/>
                  <a:gd name="connsiteY2" fmla="*/ 190368 h 212461"/>
                  <a:gd name="connsiteX3" fmla="*/ 214478 w 226376"/>
                  <a:gd name="connsiteY3" fmla="*/ 176770 h 212461"/>
                  <a:gd name="connsiteX4" fmla="*/ 214478 w 226376"/>
                  <a:gd name="connsiteY4" fmla="*/ 158073 h 212461"/>
                  <a:gd name="connsiteX5" fmla="*/ 178784 w 226376"/>
                  <a:gd name="connsiteY5" fmla="*/ 144475 h 212461"/>
                  <a:gd name="connsiteX6" fmla="*/ 122693 w 226376"/>
                  <a:gd name="connsiteY6" fmla="*/ 144475 h 212461"/>
                  <a:gd name="connsiteX7" fmla="*/ 129492 w 226376"/>
                  <a:gd name="connsiteY7" fmla="*/ 120680 h 212461"/>
                  <a:gd name="connsiteX8" fmla="*/ 119294 w 226376"/>
                  <a:gd name="connsiteY8" fmla="*/ 49291 h 212461"/>
                  <a:gd name="connsiteX9" fmla="*/ 103996 w 226376"/>
                  <a:gd name="connsiteY9" fmla="*/ 37394 h 212461"/>
                  <a:gd name="connsiteX10" fmla="*/ 103996 w 226376"/>
                  <a:gd name="connsiteY10" fmla="*/ 11899 h 212461"/>
                  <a:gd name="connsiteX11" fmla="*/ 85300 w 226376"/>
                  <a:gd name="connsiteY11" fmla="*/ 15297 h 212461"/>
                  <a:gd name="connsiteX12" fmla="*/ 73402 w 226376"/>
                  <a:gd name="connsiteY12" fmla="*/ 16998 h 212461"/>
                  <a:gd name="connsiteX13" fmla="*/ 64903 w 226376"/>
                  <a:gd name="connsiteY13" fmla="*/ 0 h 212461"/>
                  <a:gd name="connsiteX14" fmla="*/ 44507 w 226376"/>
                  <a:gd name="connsiteY14" fmla="*/ 6799 h 212461"/>
                  <a:gd name="connsiteX15" fmla="*/ 42807 w 226376"/>
                  <a:gd name="connsiteY15" fmla="*/ 22096 h 212461"/>
                  <a:gd name="connsiteX16" fmla="*/ 22410 w 226376"/>
                  <a:gd name="connsiteY16" fmla="*/ 42493 h 212461"/>
                  <a:gd name="connsiteX17" fmla="*/ 0 w 226376"/>
                  <a:gd name="connsiteY17" fmla="*/ 38343 h 212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26376" h="212461">
                    <a:moveTo>
                      <a:pt x="203429" y="212461"/>
                    </a:moveTo>
                    <a:lnTo>
                      <a:pt x="202580" y="209065"/>
                    </a:lnTo>
                    <a:lnTo>
                      <a:pt x="226376" y="190368"/>
                    </a:lnTo>
                    <a:lnTo>
                      <a:pt x="214478" y="176770"/>
                    </a:lnTo>
                    <a:lnTo>
                      <a:pt x="214478" y="158073"/>
                    </a:lnTo>
                    <a:lnTo>
                      <a:pt x="178784" y="144475"/>
                    </a:lnTo>
                    <a:lnTo>
                      <a:pt x="122693" y="144475"/>
                    </a:lnTo>
                    <a:lnTo>
                      <a:pt x="129492" y="120680"/>
                    </a:lnTo>
                    <a:lnTo>
                      <a:pt x="119294" y="49291"/>
                    </a:lnTo>
                    <a:lnTo>
                      <a:pt x="103996" y="37394"/>
                    </a:lnTo>
                    <a:lnTo>
                      <a:pt x="103996" y="11899"/>
                    </a:lnTo>
                    <a:lnTo>
                      <a:pt x="85300" y="15297"/>
                    </a:lnTo>
                    <a:lnTo>
                      <a:pt x="73402" y="16998"/>
                    </a:lnTo>
                    <a:lnTo>
                      <a:pt x="64903" y="0"/>
                    </a:lnTo>
                    <a:lnTo>
                      <a:pt x="44507" y="6799"/>
                    </a:lnTo>
                    <a:lnTo>
                      <a:pt x="42807" y="22096"/>
                    </a:lnTo>
                    <a:lnTo>
                      <a:pt x="22410" y="42493"/>
                    </a:lnTo>
                    <a:lnTo>
                      <a:pt x="0" y="38343"/>
                    </a:lnTo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B65BC53E-69F0-6773-D1B4-02410B11F124}"/>
                  </a:ext>
                </a:extLst>
              </p:cNvPr>
              <p:cNvSpPr/>
              <p:nvPr/>
            </p:nvSpPr>
            <p:spPr>
              <a:xfrm>
                <a:off x="676190" y="2937367"/>
                <a:ext cx="678498" cy="613592"/>
              </a:xfrm>
              <a:custGeom>
                <a:avLst/>
                <a:gdLst>
                  <a:gd name="connsiteX0" fmla="*/ 559518 w 678498"/>
                  <a:gd name="connsiteY0" fmla="*/ 0 h 613592"/>
                  <a:gd name="connsiteX1" fmla="*/ 562918 w 678498"/>
                  <a:gd name="connsiteY1" fmla="*/ 13598 h 613592"/>
                  <a:gd name="connsiteX2" fmla="*/ 559518 w 678498"/>
                  <a:gd name="connsiteY2" fmla="*/ 32295 h 613592"/>
                  <a:gd name="connsiteX3" fmla="*/ 557819 w 678498"/>
                  <a:gd name="connsiteY3" fmla="*/ 42492 h 613592"/>
                  <a:gd name="connsiteX4" fmla="*/ 566317 w 678498"/>
                  <a:gd name="connsiteY4" fmla="*/ 56090 h 613592"/>
                  <a:gd name="connsiteX5" fmla="*/ 591813 w 678498"/>
                  <a:gd name="connsiteY5" fmla="*/ 64589 h 613592"/>
                  <a:gd name="connsiteX6" fmla="*/ 591813 w 678498"/>
                  <a:gd name="connsiteY6" fmla="*/ 86686 h 613592"/>
                  <a:gd name="connsiteX7" fmla="*/ 581615 w 678498"/>
                  <a:gd name="connsiteY7" fmla="*/ 96883 h 613592"/>
                  <a:gd name="connsiteX8" fmla="*/ 583314 w 678498"/>
                  <a:gd name="connsiteY8" fmla="*/ 105382 h 613592"/>
                  <a:gd name="connsiteX9" fmla="*/ 568017 w 678498"/>
                  <a:gd name="connsiteY9" fmla="*/ 129178 h 613592"/>
                  <a:gd name="connsiteX10" fmla="*/ 557819 w 678498"/>
                  <a:gd name="connsiteY10" fmla="*/ 197166 h 613592"/>
                  <a:gd name="connsiteX11" fmla="*/ 559518 w 678498"/>
                  <a:gd name="connsiteY11" fmla="*/ 224362 h 613592"/>
                  <a:gd name="connsiteX12" fmla="*/ 559518 w 678498"/>
                  <a:gd name="connsiteY12" fmla="*/ 236260 h 613592"/>
                  <a:gd name="connsiteX13" fmla="*/ 573116 w 678498"/>
                  <a:gd name="connsiteY13" fmla="*/ 244758 h 613592"/>
                  <a:gd name="connsiteX14" fmla="*/ 585014 w 678498"/>
                  <a:gd name="connsiteY14" fmla="*/ 244758 h 613592"/>
                  <a:gd name="connsiteX15" fmla="*/ 596912 w 678498"/>
                  <a:gd name="connsiteY15" fmla="*/ 232860 h 613592"/>
                  <a:gd name="connsiteX16" fmla="*/ 613909 w 678498"/>
                  <a:gd name="connsiteY16" fmla="*/ 277053 h 613592"/>
                  <a:gd name="connsiteX17" fmla="*/ 647903 w 678498"/>
                  <a:gd name="connsiteY17" fmla="*/ 294049 h 613592"/>
                  <a:gd name="connsiteX18" fmla="*/ 651303 w 678498"/>
                  <a:gd name="connsiteY18" fmla="*/ 321245 h 613592"/>
                  <a:gd name="connsiteX19" fmla="*/ 642804 w 678498"/>
                  <a:gd name="connsiteY19" fmla="*/ 334842 h 613592"/>
                  <a:gd name="connsiteX20" fmla="*/ 620708 w 678498"/>
                  <a:gd name="connsiteY20" fmla="*/ 355239 h 613592"/>
                  <a:gd name="connsiteX21" fmla="*/ 617309 w 678498"/>
                  <a:gd name="connsiteY21" fmla="*/ 360338 h 613592"/>
                  <a:gd name="connsiteX22" fmla="*/ 617309 w 678498"/>
                  <a:gd name="connsiteY22" fmla="*/ 372237 h 613592"/>
                  <a:gd name="connsiteX23" fmla="*/ 622408 w 678498"/>
                  <a:gd name="connsiteY23" fmla="*/ 379036 h 613592"/>
                  <a:gd name="connsiteX24" fmla="*/ 612209 w 678498"/>
                  <a:gd name="connsiteY24" fmla="*/ 397732 h 613592"/>
                  <a:gd name="connsiteX25" fmla="*/ 647903 w 678498"/>
                  <a:gd name="connsiteY25" fmla="*/ 399432 h 613592"/>
                  <a:gd name="connsiteX26" fmla="*/ 646204 w 678498"/>
                  <a:gd name="connsiteY26" fmla="*/ 409629 h 613592"/>
                  <a:gd name="connsiteX27" fmla="*/ 678498 w 678498"/>
                  <a:gd name="connsiteY27" fmla="*/ 406231 h 613592"/>
                  <a:gd name="connsiteX28" fmla="*/ 678498 w 678498"/>
                  <a:gd name="connsiteY28" fmla="*/ 419829 h 613592"/>
                  <a:gd name="connsiteX29" fmla="*/ 596912 w 678498"/>
                  <a:gd name="connsiteY29" fmla="*/ 458922 h 613592"/>
                  <a:gd name="connsiteX30" fmla="*/ 576516 w 678498"/>
                  <a:gd name="connsiteY30" fmla="*/ 458922 h 613592"/>
                  <a:gd name="connsiteX31" fmla="*/ 564618 w 678498"/>
                  <a:gd name="connsiteY31" fmla="*/ 477618 h 613592"/>
                  <a:gd name="connsiteX32" fmla="*/ 549320 w 678498"/>
                  <a:gd name="connsiteY32" fmla="*/ 470819 h 613592"/>
                  <a:gd name="connsiteX33" fmla="*/ 547621 w 678498"/>
                  <a:gd name="connsiteY33" fmla="*/ 491215 h 613592"/>
                  <a:gd name="connsiteX34" fmla="*/ 540822 w 678498"/>
                  <a:gd name="connsiteY34" fmla="*/ 499715 h 613592"/>
                  <a:gd name="connsiteX35" fmla="*/ 525524 w 678498"/>
                  <a:gd name="connsiteY35" fmla="*/ 496315 h 613592"/>
                  <a:gd name="connsiteX36" fmla="*/ 523825 w 678498"/>
                  <a:gd name="connsiteY36" fmla="*/ 513312 h 613592"/>
                  <a:gd name="connsiteX37" fmla="*/ 494930 w 678498"/>
                  <a:gd name="connsiteY37" fmla="*/ 540508 h 613592"/>
                  <a:gd name="connsiteX38" fmla="*/ 459236 w 678498"/>
                  <a:gd name="connsiteY38" fmla="*/ 557505 h 613592"/>
                  <a:gd name="connsiteX39" fmla="*/ 421842 w 678498"/>
                  <a:gd name="connsiteY39" fmla="*/ 581301 h 613592"/>
                  <a:gd name="connsiteX40" fmla="*/ 392947 w 678498"/>
                  <a:gd name="connsiteY40" fmla="*/ 586399 h 613592"/>
                  <a:gd name="connsiteX41" fmla="*/ 369151 w 678498"/>
                  <a:gd name="connsiteY41" fmla="*/ 606796 h 613592"/>
                  <a:gd name="connsiteX42" fmla="*/ 391237 w 678498"/>
                  <a:gd name="connsiteY42" fmla="*/ 613592 h 613592"/>
                  <a:gd name="connsiteX43" fmla="*/ 327070 w 678498"/>
                  <a:gd name="connsiteY43" fmla="*/ 613592 h 613592"/>
                  <a:gd name="connsiteX44" fmla="*/ 327070 w 678498"/>
                  <a:gd name="connsiteY44" fmla="*/ 341498 h 613592"/>
                  <a:gd name="connsiteX45" fmla="*/ 0 w 678498"/>
                  <a:gd name="connsiteY45" fmla="*/ 341498 h 613592"/>
                  <a:gd name="connsiteX46" fmla="*/ 0 w 678498"/>
                  <a:gd name="connsiteY46" fmla="*/ 136255 h 613592"/>
                  <a:gd name="connsiteX47" fmla="*/ 22410 w 678498"/>
                  <a:gd name="connsiteY47" fmla="*/ 129178 h 613592"/>
                  <a:gd name="connsiteX48" fmla="*/ 34308 w 678498"/>
                  <a:gd name="connsiteY48" fmla="*/ 159773 h 613592"/>
                  <a:gd name="connsiteX49" fmla="*/ 58104 w 678498"/>
                  <a:gd name="connsiteY49" fmla="*/ 168272 h 613592"/>
                  <a:gd name="connsiteX50" fmla="*/ 81900 w 678498"/>
                  <a:gd name="connsiteY50" fmla="*/ 168272 h 613592"/>
                  <a:gd name="connsiteX51" fmla="*/ 93798 w 678498"/>
                  <a:gd name="connsiteY51" fmla="*/ 159773 h 613592"/>
                  <a:gd name="connsiteX52" fmla="*/ 114195 w 678498"/>
                  <a:gd name="connsiteY52" fmla="*/ 129178 h 613592"/>
                  <a:gd name="connsiteX53" fmla="*/ 139690 w 678498"/>
                  <a:gd name="connsiteY53" fmla="*/ 129178 h 613592"/>
                  <a:gd name="connsiteX54" fmla="*/ 168585 w 678498"/>
                  <a:gd name="connsiteY54" fmla="*/ 125779 h 613592"/>
                  <a:gd name="connsiteX55" fmla="*/ 182183 w 678498"/>
                  <a:gd name="connsiteY55" fmla="*/ 120680 h 613592"/>
                  <a:gd name="connsiteX56" fmla="*/ 190682 w 678498"/>
                  <a:gd name="connsiteY56" fmla="*/ 101983 h 613592"/>
                  <a:gd name="connsiteX57" fmla="*/ 199180 w 678498"/>
                  <a:gd name="connsiteY57" fmla="*/ 74787 h 613592"/>
                  <a:gd name="connsiteX58" fmla="*/ 239973 w 678498"/>
                  <a:gd name="connsiteY58" fmla="*/ 71388 h 613592"/>
                  <a:gd name="connsiteX59" fmla="*/ 258670 w 678498"/>
                  <a:gd name="connsiteY59" fmla="*/ 66289 h 613592"/>
                  <a:gd name="connsiteX60" fmla="*/ 294364 w 678498"/>
                  <a:gd name="connsiteY60" fmla="*/ 61190 h 613592"/>
                  <a:gd name="connsiteX61" fmla="*/ 318160 w 678498"/>
                  <a:gd name="connsiteY61" fmla="*/ 67988 h 613592"/>
                  <a:gd name="connsiteX62" fmla="*/ 330058 w 678498"/>
                  <a:gd name="connsiteY62" fmla="*/ 71388 h 613592"/>
                  <a:gd name="connsiteX63" fmla="*/ 343655 w 678498"/>
                  <a:gd name="connsiteY63" fmla="*/ 67988 h 613592"/>
                  <a:gd name="connsiteX64" fmla="*/ 355553 w 678498"/>
                  <a:gd name="connsiteY64" fmla="*/ 73088 h 613592"/>
                  <a:gd name="connsiteX65" fmla="*/ 360652 w 678498"/>
                  <a:gd name="connsiteY65" fmla="*/ 61190 h 613592"/>
                  <a:gd name="connsiteX66" fmla="*/ 403145 w 678498"/>
                  <a:gd name="connsiteY66" fmla="*/ 81586 h 613592"/>
                  <a:gd name="connsiteX67" fmla="*/ 418443 w 678498"/>
                  <a:gd name="connsiteY67" fmla="*/ 84986 h 613592"/>
                  <a:gd name="connsiteX68" fmla="*/ 430341 w 678498"/>
                  <a:gd name="connsiteY68" fmla="*/ 73088 h 613592"/>
                  <a:gd name="connsiteX69" fmla="*/ 428641 w 678498"/>
                  <a:gd name="connsiteY69" fmla="*/ 61190 h 613592"/>
                  <a:gd name="connsiteX70" fmla="*/ 437139 w 678498"/>
                  <a:gd name="connsiteY70" fmla="*/ 39094 h 613592"/>
                  <a:gd name="connsiteX71" fmla="*/ 471134 w 678498"/>
                  <a:gd name="connsiteY71" fmla="*/ 32295 h 613592"/>
                  <a:gd name="connsiteX72" fmla="*/ 483032 w 678498"/>
                  <a:gd name="connsiteY72" fmla="*/ 20397 h 613592"/>
                  <a:gd name="connsiteX73" fmla="*/ 506828 w 678498"/>
                  <a:gd name="connsiteY73" fmla="*/ 16997 h 613592"/>
                  <a:gd name="connsiteX74" fmla="*/ 525524 w 678498"/>
                  <a:gd name="connsiteY74" fmla="*/ 16997 h 613592"/>
                  <a:gd name="connsiteX75" fmla="*/ 539122 w 678498"/>
                  <a:gd name="connsiteY75" fmla="*/ 28895 h 613592"/>
                  <a:gd name="connsiteX76" fmla="*/ 545921 w 678498"/>
                  <a:gd name="connsiteY76" fmla="*/ 16997 h 613592"/>
                  <a:gd name="connsiteX77" fmla="*/ 545921 w 678498"/>
                  <a:gd name="connsiteY77" fmla="*/ 3400 h 613592"/>
                  <a:gd name="connsiteX78" fmla="*/ 559518 w 678498"/>
                  <a:gd name="connsiteY78" fmla="*/ 0 h 613592"/>
                  <a:gd name="connsiteX0" fmla="*/ 327070 w 678498"/>
                  <a:gd name="connsiteY0" fmla="*/ 341498 h 613592"/>
                  <a:gd name="connsiteX1" fmla="*/ 0 w 678498"/>
                  <a:gd name="connsiteY1" fmla="*/ 341498 h 613592"/>
                  <a:gd name="connsiteX2" fmla="*/ 0 w 678498"/>
                  <a:gd name="connsiteY2" fmla="*/ 136255 h 613592"/>
                  <a:gd name="connsiteX3" fmla="*/ 22410 w 678498"/>
                  <a:gd name="connsiteY3" fmla="*/ 129178 h 613592"/>
                  <a:gd name="connsiteX4" fmla="*/ 34308 w 678498"/>
                  <a:gd name="connsiteY4" fmla="*/ 159773 h 613592"/>
                  <a:gd name="connsiteX5" fmla="*/ 58104 w 678498"/>
                  <a:gd name="connsiteY5" fmla="*/ 168272 h 613592"/>
                  <a:gd name="connsiteX6" fmla="*/ 81900 w 678498"/>
                  <a:gd name="connsiteY6" fmla="*/ 168272 h 613592"/>
                  <a:gd name="connsiteX7" fmla="*/ 93798 w 678498"/>
                  <a:gd name="connsiteY7" fmla="*/ 159773 h 613592"/>
                  <a:gd name="connsiteX8" fmla="*/ 114195 w 678498"/>
                  <a:gd name="connsiteY8" fmla="*/ 129178 h 613592"/>
                  <a:gd name="connsiteX9" fmla="*/ 139690 w 678498"/>
                  <a:gd name="connsiteY9" fmla="*/ 129178 h 613592"/>
                  <a:gd name="connsiteX10" fmla="*/ 168585 w 678498"/>
                  <a:gd name="connsiteY10" fmla="*/ 125779 h 613592"/>
                  <a:gd name="connsiteX11" fmla="*/ 182183 w 678498"/>
                  <a:gd name="connsiteY11" fmla="*/ 120680 h 613592"/>
                  <a:gd name="connsiteX12" fmla="*/ 190682 w 678498"/>
                  <a:gd name="connsiteY12" fmla="*/ 101983 h 613592"/>
                  <a:gd name="connsiteX13" fmla="*/ 199180 w 678498"/>
                  <a:gd name="connsiteY13" fmla="*/ 74787 h 613592"/>
                  <a:gd name="connsiteX14" fmla="*/ 239973 w 678498"/>
                  <a:gd name="connsiteY14" fmla="*/ 71388 h 613592"/>
                  <a:gd name="connsiteX15" fmla="*/ 258670 w 678498"/>
                  <a:gd name="connsiteY15" fmla="*/ 66289 h 613592"/>
                  <a:gd name="connsiteX16" fmla="*/ 294364 w 678498"/>
                  <a:gd name="connsiteY16" fmla="*/ 61190 h 613592"/>
                  <a:gd name="connsiteX17" fmla="*/ 318160 w 678498"/>
                  <a:gd name="connsiteY17" fmla="*/ 67988 h 613592"/>
                  <a:gd name="connsiteX18" fmla="*/ 330058 w 678498"/>
                  <a:gd name="connsiteY18" fmla="*/ 71388 h 613592"/>
                  <a:gd name="connsiteX19" fmla="*/ 343655 w 678498"/>
                  <a:gd name="connsiteY19" fmla="*/ 67988 h 613592"/>
                  <a:gd name="connsiteX20" fmla="*/ 355553 w 678498"/>
                  <a:gd name="connsiteY20" fmla="*/ 73088 h 613592"/>
                  <a:gd name="connsiteX21" fmla="*/ 360652 w 678498"/>
                  <a:gd name="connsiteY21" fmla="*/ 61190 h 613592"/>
                  <a:gd name="connsiteX22" fmla="*/ 403145 w 678498"/>
                  <a:gd name="connsiteY22" fmla="*/ 81586 h 613592"/>
                  <a:gd name="connsiteX23" fmla="*/ 418443 w 678498"/>
                  <a:gd name="connsiteY23" fmla="*/ 84986 h 613592"/>
                  <a:gd name="connsiteX24" fmla="*/ 430341 w 678498"/>
                  <a:gd name="connsiteY24" fmla="*/ 73088 h 613592"/>
                  <a:gd name="connsiteX25" fmla="*/ 428641 w 678498"/>
                  <a:gd name="connsiteY25" fmla="*/ 61190 h 613592"/>
                  <a:gd name="connsiteX26" fmla="*/ 437139 w 678498"/>
                  <a:gd name="connsiteY26" fmla="*/ 39094 h 613592"/>
                  <a:gd name="connsiteX27" fmla="*/ 471134 w 678498"/>
                  <a:gd name="connsiteY27" fmla="*/ 32295 h 613592"/>
                  <a:gd name="connsiteX28" fmla="*/ 483032 w 678498"/>
                  <a:gd name="connsiteY28" fmla="*/ 20397 h 613592"/>
                  <a:gd name="connsiteX29" fmla="*/ 506828 w 678498"/>
                  <a:gd name="connsiteY29" fmla="*/ 16997 h 613592"/>
                  <a:gd name="connsiteX30" fmla="*/ 525524 w 678498"/>
                  <a:gd name="connsiteY30" fmla="*/ 16997 h 613592"/>
                  <a:gd name="connsiteX31" fmla="*/ 539122 w 678498"/>
                  <a:gd name="connsiteY31" fmla="*/ 28895 h 613592"/>
                  <a:gd name="connsiteX32" fmla="*/ 545921 w 678498"/>
                  <a:gd name="connsiteY32" fmla="*/ 16997 h 613592"/>
                  <a:gd name="connsiteX33" fmla="*/ 545921 w 678498"/>
                  <a:gd name="connsiteY33" fmla="*/ 3400 h 613592"/>
                  <a:gd name="connsiteX34" fmla="*/ 559518 w 678498"/>
                  <a:gd name="connsiteY34" fmla="*/ 0 h 613592"/>
                  <a:gd name="connsiteX35" fmla="*/ 562918 w 678498"/>
                  <a:gd name="connsiteY35" fmla="*/ 13598 h 613592"/>
                  <a:gd name="connsiteX36" fmla="*/ 559518 w 678498"/>
                  <a:gd name="connsiteY36" fmla="*/ 32295 h 613592"/>
                  <a:gd name="connsiteX37" fmla="*/ 557819 w 678498"/>
                  <a:gd name="connsiteY37" fmla="*/ 42492 h 613592"/>
                  <a:gd name="connsiteX38" fmla="*/ 566317 w 678498"/>
                  <a:gd name="connsiteY38" fmla="*/ 56090 h 613592"/>
                  <a:gd name="connsiteX39" fmla="*/ 591813 w 678498"/>
                  <a:gd name="connsiteY39" fmla="*/ 64589 h 613592"/>
                  <a:gd name="connsiteX40" fmla="*/ 591813 w 678498"/>
                  <a:gd name="connsiteY40" fmla="*/ 86686 h 613592"/>
                  <a:gd name="connsiteX41" fmla="*/ 581615 w 678498"/>
                  <a:gd name="connsiteY41" fmla="*/ 96883 h 613592"/>
                  <a:gd name="connsiteX42" fmla="*/ 583314 w 678498"/>
                  <a:gd name="connsiteY42" fmla="*/ 105382 h 613592"/>
                  <a:gd name="connsiteX43" fmla="*/ 568017 w 678498"/>
                  <a:gd name="connsiteY43" fmla="*/ 129178 h 613592"/>
                  <a:gd name="connsiteX44" fmla="*/ 557819 w 678498"/>
                  <a:gd name="connsiteY44" fmla="*/ 197166 h 613592"/>
                  <a:gd name="connsiteX45" fmla="*/ 559518 w 678498"/>
                  <a:gd name="connsiteY45" fmla="*/ 224362 h 613592"/>
                  <a:gd name="connsiteX46" fmla="*/ 559518 w 678498"/>
                  <a:gd name="connsiteY46" fmla="*/ 236260 h 613592"/>
                  <a:gd name="connsiteX47" fmla="*/ 573116 w 678498"/>
                  <a:gd name="connsiteY47" fmla="*/ 244758 h 613592"/>
                  <a:gd name="connsiteX48" fmla="*/ 585014 w 678498"/>
                  <a:gd name="connsiteY48" fmla="*/ 244758 h 613592"/>
                  <a:gd name="connsiteX49" fmla="*/ 596912 w 678498"/>
                  <a:gd name="connsiteY49" fmla="*/ 232860 h 613592"/>
                  <a:gd name="connsiteX50" fmla="*/ 613909 w 678498"/>
                  <a:gd name="connsiteY50" fmla="*/ 277053 h 613592"/>
                  <a:gd name="connsiteX51" fmla="*/ 647903 w 678498"/>
                  <a:gd name="connsiteY51" fmla="*/ 294049 h 613592"/>
                  <a:gd name="connsiteX52" fmla="*/ 651303 w 678498"/>
                  <a:gd name="connsiteY52" fmla="*/ 321245 h 613592"/>
                  <a:gd name="connsiteX53" fmla="*/ 642804 w 678498"/>
                  <a:gd name="connsiteY53" fmla="*/ 334842 h 613592"/>
                  <a:gd name="connsiteX54" fmla="*/ 620708 w 678498"/>
                  <a:gd name="connsiteY54" fmla="*/ 355239 h 613592"/>
                  <a:gd name="connsiteX55" fmla="*/ 617309 w 678498"/>
                  <a:gd name="connsiteY55" fmla="*/ 360338 h 613592"/>
                  <a:gd name="connsiteX56" fmla="*/ 617309 w 678498"/>
                  <a:gd name="connsiteY56" fmla="*/ 372237 h 613592"/>
                  <a:gd name="connsiteX57" fmla="*/ 622408 w 678498"/>
                  <a:gd name="connsiteY57" fmla="*/ 379036 h 613592"/>
                  <a:gd name="connsiteX58" fmla="*/ 612209 w 678498"/>
                  <a:gd name="connsiteY58" fmla="*/ 397732 h 613592"/>
                  <a:gd name="connsiteX59" fmla="*/ 647903 w 678498"/>
                  <a:gd name="connsiteY59" fmla="*/ 399432 h 613592"/>
                  <a:gd name="connsiteX60" fmla="*/ 646204 w 678498"/>
                  <a:gd name="connsiteY60" fmla="*/ 409629 h 613592"/>
                  <a:gd name="connsiteX61" fmla="*/ 678498 w 678498"/>
                  <a:gd name="connsiteY61" fmla="*/ 406231 h 613592"/>
                  <a:gd name="connsiteX62" fmla="*/ 678498 w 678498"/>
                  <a:gd name="connsiteY62" fmla="*/ 419829 h 613592"/>
                  <a:gd name="connsiteX63" fmla="*/ 596912 w 678498"/>
                  <a:gd name="connsiteY63" fmla="*/ 458922 h 613592"/>
                  <a:gd name="connsiteX64" fmla="*/ 576516 w 678498"/>
                  <a:gd name="connsiteY64" fmla="*/ 458922 h 613592"/>
                  <a:gd name="connsiteX65" fmla="*/ 564618 w 678498"/>
                  <a:gd name="connsiteY65" fmla="*/ 477618 h 613592"/>
                  <a:gd name="connsiteX66" fmla="*/ 549320 w 678498"/>
                  <a:gd name="connsiteY66" fmla="*/ 470819 h 613592"/>
                  <a:gd name="connsiteX67" fmla="*/ 547621 w 678498"/>
                  <a:gd name="connsiteY67" fmla="*/ 491215 h 613592"/>
                  <a:gd name="connsiteX68" fmla="*/ 540822 w 678498"/>
                  <a:gd name="connsiteY68" fmla="*/ 499715 h 613592"/>
                  <a:gd name="connsiteX69" fmla="*/ 525524 w 678498"/>
                  <a:gd name="connsiteY69" fmla="*/ 496315 h 613592"/>
                  <a:gd name="connsiteX70" fmla="*/ 523825 w 678498"/>
                  <a:gd name="connsiteY70" fmla="*/ 513312 h 613592"/>
                  <a:gd name="connsiteX71" fmla="*/ 494930 w 678498"/>
                  <a:gd name="connsiteY71" fmla="*/ 540508 h 613592"/>
                  <a:gd name="connsiteX72" fmla="*/ 459236 w 678498"/>
                  <a:gd name="connsiteY72" fmla="*/ 557505 h 613592"/>
                  <a:gd name="connsiteX73" fmla="*/ 421842 w 678498"/>
                  <a:gd name="connsiteY73" fmla="*/ 581301 h 613592"/>
                  <a:gd name="connsiteX74" fmla="*/ 392947 w 678498"/>
                  <a:gd name="connsiteY74" fmla="*/ 586399 h 613592"/>
                  <a:gd name="connsiteX75" fmla="*/ 369151 w 678498"/>
                  <a:gd name="connsiteY75" fmla="*/ 606796 h 613592"/>
                  <a:gd name="connsiteX76" fmla="*/ 391237 w 678498"/>
                  <a:gd name="connsiteY76" fmla="*/ 613592 h 613592"/>
                  <a:gd name="connsiteX77" fmla="*/ 327070 w 678498"/>
                  <a:gd name="connsiteY77" fmla="*/ 613592 h 613592"/>
                  <a:gd name="connsiteX78" fmla="*/ 418510 w 678498"/>
                  <a:gd name="connsiteY78" fmla="*/ 432938 h 613592"/>
                  <a:gd name="connsiteX0" fmla="*/ 327070 w 678498"/>
                  <a:gd name="connsiteY0" fmla="*/ 341498 h 613592"/>
                  <a:gd name="connsiteX1" fmla="*/ 0 w 678498"/>
                  <a:gd name="connsiteY1" fmla="*/ 341498 h 613592"/>
                  <a:gd name="connsiteX2" fmla="*/ 0 w 678498"/>
                  <a:gd name="connsiteY2" fmla="*/ 136255 h 613592"/>
                  <a:gd name="connsiteX3" fmla="*/ 22410 w 678498"/>
                  <a:gd name="connsiteY3" fmla="*/ 129178 h 613592"/>
                  <a:gd name="connsiteX4" fmla="*/ 34308 w 678498"/>
                  <a:gd name="connsiteY4" fmla="*/ 159773 h 613592"/>
                  <a:gd name="connsiteX5" fmla="*/ 58104 w 678498"/>
                  <a:gd name="connsiteY5" fmla="*/ 168272 h 613592"/>
                  <a:gd name="connsiteX6" fmla="*/ 81900 w 678498"/>
                  <a:gd name="connsiteY6" fmla="*/ 168272 h 613592"/>
                  <a:gd name="connsiteX7" fmla="*/ 93798 w 678498"/>
                  <a:gd name="connsiteY7" fmla="*/ 159773 h 613592"/>
                  <a:gd name="connsiteX8" fmla="*/ 114195 w 678498"/>
                  <a:gd name="connsiteY8" fmla="*/ 129178 h 613592"/>
                  <a:gd name="connsiteX9" fmla="*/ 139690 w 678498"/>
                  <a:gd name="connsiteY9" fmla="*/ 129178 h 613592"/>
                  <a:gd name="connsiteX10" fmla="*/ 168585 w 678498"/>
                  <a:gd name="connsiteY10" fmla="*/ 125779 h 613592"/>
                  <a:gd name="connsiteX11" fmla="*/ 182183 w 678498"/>
                  <a:gd name="connsiteY11" fmla="*/ 120680 h 613592"/>
                  <a:gd name="connsiteX12" fmla="*/ 190682 w 678498"/>
                  <a:gd name="connsiteY12" fmla="*/ 101983 h 613592"/>
                  <a:gd name="connsiteX13" fmla="*/ 199180 w 678498"/>
                  <a:gd name="connsiteY13" fmla="*/ 74787 h 613592"/>
                  <a:gd name="connsiteX14" fmla="*/ 239973 w 678498"/>
                  <a:gd name="connsiteY14" fmla="*/ 71388 h 613592"/>
                  <a:gd name="connsiteX15" fmla="*/ 258670 w 678498"/>
                  <a:gd name="connsiteY15" fmla="*/ 66289 h 613592"/>
                  <a:gd name="connsiteX16" fmla="*/ 294364 w 678498"/>
                  <a:gd name="connsiteY16" fmla="*/ 61190 h 613592"/>
                  <a:gd name="connsiteX17" fmla="*/ 318160 w 678498"/>
                  <a:gd name="connsiteY17" fmla="*/ 67988 h 613592"/>
                  <a:gd name="connsiteX18" fmla="*/ 330058 w 678498"/>
                  <a:gd name="connsiteY18" fmla="*/ 71388 h 613592"/>
                  <a:gd name="connsiteX19" fmla="*/ 343655 w 678498"/>
                  <a:gd name="connsiteY19" fmla="*/ 67988 h 613592"/>
                  <a:gd name="connsiteX20" fmla="*/ 355553 w 678498"/>
                  <a:gd name="connsiteY20" fmla="*/ 73088 h 613592"/>
                  <a:gd name="connsiteX21" fmla="*/ 360652 w 678498"/>
                  <a:gd name="connsiteY21" fmla="*/ 61190 h 613592"/>
                  <a:gd name="connsiteX22" fmla="*/ 403145 w 678498"/>
                  <a:gd name="connsiteY22" fmla="*/ 81586 h 613592"/>
                  <a:gd name="connsiteX23" fmla="*/ 418443 w 678498"/>
                  <a:gd name="connsiteY23" fmla="*/ 84986 h 613592"/>
                  <a:gd name="connsiteX24" fmla="*/ 430341 w 678498"/>
                  <a:gd name="connsiteY24" fmla="*/ 73088 h 613592"/>
                  <a:gd name="connsiteX25" fmla="*/ 428641 w 678498"/>
                  <a:gd name="connsiteY25" fmla="*/ 61190 h 613592"/>
                  <a:gd name="connsiteX26" fmla="*/ 437139 w 678498"/>
                  <a:gd name="connsiteY26" fmla="*/ 39094 h 613592"/>
                  <a:gd name="connsiteX27" fmla="*/ 471134 w 678498"/>
                  <a:gd name="connsiteY27" fmla="*/ 32295 h 613592"/>
                  <a:gd name="connsiteX28" fmla="*/ 483032 w 678498"/>
                  <a:gd name="connsiteY28" fmla="*/ 20397 h 613592"/>
                  <a:gd name="connsiteX29" fmla="*/ 506828 w 678498"/>
                  <a:gd name="connsiteY29" fmla="*/ 16997 h 613592"/>
                  <a:gd name="connsiteX30" fmla="*/ 525524 w 678498"/>
                  <a:gd name="connsiteY30" fmla="*/ 16997 h 613592"/>
                  <a:gd name="connsiteX31" fmla="*/ 539122 w 678498"/>
                  <a:gd name="connsiteY31" fmla="*/ 28895 h 613592"/>
                  <a:gd name="connsiteX32" fmla="*/ 545921 w 678498"/>
                  <a:gd name="connsiteY32" fmla="*/ 16997 h 613592"/>
                  <a:gd name="connsiteX33" fmla="*/ 545921 w 678498"/>
                  <a:gd name="connsiteY33" fmla="*/ 3400 h 613592"/>
                  <a:gd name="connsiteX34" fmla="*/ 559518 w 678498"/>
                  <a:gd name="connsiteY34" fmla="*/ 0 h 613592"/>
                  <a:gd name="connsiteX35" fmla="*/ 562918 w 678498"/>
                  <a:gd name="connsiteY35" fmla="*/ 13598 h 613592"/>
                  <a:gd name="connsiteX36" fmla="*/ 559518 w 678498"/>
                  <a:gd name="connsiteY36" fmla="*/ 32295 h 613592"/>
                  <a:gd name="connsiteX37" fmla="*/ 557819 w 678498"/>
                  <a:gd name="connsiteY37" fmla="*/ 42492 h 613592"/>
                  <a:gd name="connsiteX38" fmla="*/ 566317 w 678498"/>
                  <a:gd name="connsiteY38" fmla="*/ 56090 h 613592"/>
                  <a:gd name="connsiteX39" fmla="*/ 591813 w 678498"/>
                  <a:gd name="connsiteY39" fmla="*/ 64589 h 613592"/>
                  <a:gd name="connsiteX40" fmla="*/ 591813 w 678498"/>
                  <a:gd name="connsiteY40" fmla="*/ 86686 h 613592"/>
                  <a:gd name="connsiteX41" fmla="*/ 581615 w 678498"/>
                  <a:gd name="connsiteY41" fmla="*/ 96883 h 613592"/>
                  <a:gd name="connsiteX42" fmla="*/ 583314 w 678498"/>
                  <a:gd name="connsiteY42" fmla="*/ 105382 h 613592"/>
                  <a:gd name="connsiteX43" fmla="*/ 568017 w 678498"/>
                  <a:gd name="connsiteY43" fmla="*/ 129178 h 613592"/>
                  <a:gd name="connsiteX44" fmla="*/ 557819 w 678498"/>
                  <a:gd name="connsiteY44" fmla="*/ 197166 h 613592"/>
                  <a:gd name="connsiteX45" fmla="*/ 559518 w 678498"/>
                  <a:gd name="connsiteY45" fmla="*/ 224362 h 613592"/>
                  <a:gd name="connsiteX46" fmla="*/ 559518 w 678498"/>
                  <a:gd name="connsiteY46" fmla="*/ 236260 h 613592"/>
                  <a:gd name="connsiteX47" fmla="*/ 573116 w 678498"/>
                  <a:gd name="connsiteY47" fmla="*/ 244758 h 613592"/>
                  <a:gd name="connsiteX48" fmla="*/ 585014 w 678498"/>
                  <a:gd name="connsiteY48" fmla="*/ 244758 h 613592"/>
                  <a:gd name="connsiteX49" fmla="*/ 596912 w 678498"/>
                  <a:gd name="connsiteY49" fmla="*/ 232860 h 613592"/>
                  <a:gd name="connsiteX50" fmla="*/ 613909 w 678498"/>
                  <a:gd name="connsiteY50" fmla="*/ 277053 h 613592"/>
                  <a:gd name="connsiteX51" fmla="*/ 647903 w 678498"/>
                  <a:gd name="connsiteY51" fmla="*/ 294049 h 613592"/>
                  <a:gd name="connsiteX52" fmla="*/ 651303 w 678498"/>
                  <a:gd name="connsiteY52" fmla="*/ 321245 h 613592"/>
                  <a:gd name="connsiteX53" fmla="*/ 642804 w 678498"/>
                  <a:gd name="connsiteY53" fmla="*/ 334842 h 613592"/>
                  <a:gd name="connsiteX54" fmla="*/ 620708 w 678498"/>
                  <a:gd name="connsiteY54" fmla="*/ 355239 h 613592"/>
                  <a:gd name="connsiteX55" fmla="*/ 617309 w 678498"/>
                  <a:gd name="connsiteY55" fmla="*/ 360338 h 613592"/>
                  <a:gd name="connsiteX56" fmla="*/ 617309 w 678498"/>
                  <a:gd name="connsiteY56" fmla="*/ 372237 h 613592"/>
                  <a:gd name="connsiteX57" fmla="*/ 622408 w 678498"/>
                  <a:gd name="connsiteY57" fmla="*/ 379036 h 613592"/>
                  <a:gd name="connsiteX58" fmla="*/ 612209 w 678498"/>
                  <a:gd name="connsiteY58" fmla="*/ 397732 h 613592"/>
                  <a:gd name="connsiteX59" fmla="*/ 647903 w 678498"/>
                  <a:gd name="connsiteY59" fmla="*/ 399432 h 613592"/>
                  <a:gd name="connsiteX60" fmla="*/ 646204 w 678498"/>
                  <a:gd name="connsiteY60" fmla="*/ 409629 h 613592"/>
                  <a:gd name="connsiteX61" fmla="*/ 678498 w 678498"/>
                  <a:gd name="connsiteY61" fmla="*/ 406231 h 613592"/>
                  <a:gd name="connsiteX62" fmla="*/ 678498 w 678498"/>
                  <a:gd name="connsiteY62" fmla="*/ 419829 h 613592"/>
                  <a:gd name="connsiteX63" fmla="*/ 596912 w 678498"/>
                  <a:gd name="connsiteY63" fmla="*/ 458922 h 613592"/>
                  <a:gd name="connsiteX64" fmla="*/ 576516 w 678498"/>
                  <a:gd name="connsiteY64" fmla="*/ 458922 h 613592"/>
                  <a:gd name="connsiteX65" fmla="*/ 564618 w 678498"/>
                  <a:gd name="connsiteY65" fmla="*/ 477618 h 613592"/>
                  <a:gd name="connsiteX66" fmla="*/ 549320 w 678498"/>
                  <a:gd name="connsiteY66" fmla="*/ 470819 h 613592"/>
                  <a:gd name="connsiteX67" fmla="*/ 547621 w 678498"/>
                  <a:gd name="connsiteY67" fmla="*/ 491215 h 613592"/>
                  <a:gd name="connsiteX68" fmla="*/ 540822 w 678498"/>
                  <a:gd name="connsiteY68" fmla="*/ 499715 h 613592"/>
                  <a:gd name="connsiteX69" fmla="*/ 525524 w 678498"/>
                  <a:gd name="connsiteY69" fmla="*/ 496315 h 613592"/>
                  <a:gd name="connsiteX70" fmla="*/ 523825 w 678498"/>
                  <a:gd name="connsiteY70" fmla="*/ 513312 h 613592"/>
                  <a:gd name="connsiteX71" fmla="*/ 494930 w 678498"/>
                  <a:gd name="connsiteY71" fmla="*/ 540508 h 613592"/>
                  <a:gd name="connsiteX72" fmla="*/ 459236 w 678498"/>
                  <a:gd name="connsiteY72" fmla="*/ 557505 h 613592"/>
                  <a:gd name="connsiteX73" fmla="*/ 421842 w 678498"/>
                  <a:gd name="connsiteY73" fmla="*/ 581301 h 613592"/>
                  <a:gd name="connsiteX74" fmla="*/ 392947 w 678498"/>
                  <a:gd name="connsiteY74" fmla="*/ 586399 h 613592"/>
                  <a:gd name="connsiteX75" fmla="*/ 369151 w 678498"/>
                  <a:gd name="connsiteY75" fmla="*/ 606796 h 613592"/>
                  <a:gd name="connsiteX76" fmla="*/ 391237 w 678498"/>
                  <a:gd name="connsiteY76" fmla="*/ 613592 h 613592"/>
                  <a:gd name="connsiteX77" fmla="*/ 327070 w 678498"/>
                  <a:gd name="connsiteY77" fmla="*/ 613592 h 613592"/>
                  <a:gd name="connsiteX0" fmla="*/ 327070 w 678498"/>
                  <a:gd name="connsiteY0" fmla="*/ 341498 h 613592"/>
                  <a:gd name="connsiteX1" fmla="*/ 0 w 678498"/>
                  <a:gd name="connsiteY1" fmla="*/ 341498 h 613592"/>
                  <a:gd name="connsiteX2" fmla="*/ 0 w 678498"/>
                  <a:gd name="connsiteY2" fmla="*/ 136255 h 613592"/>
                  <a:gd name="connsiteX3" fmla="*/ 22410 w 678498"/>
                  <a:gd name="connsiteY3" fmla="*/ 129178 h 613592"/>
                  <a:gd name="connsiteX4" fmla="*/ 34308 w 678498"/>
                  <a:gd name="connsiteY4" fmla="*/ 159773 h 613592"/>
                  <a:gd name="connsiteX5" fmla="*/ 58104 w 678498"/>
                  <a:gd name="connsiteY5" fmla="*/ 168272 h 613592"/>
                  <a:gd name="connsiteX6" fmla="*/ 81900 w 678498"/>
                  <a:gd name="connsiteY6" fmla="*/ 168272 h 613592"/>
                  <a:gd name="connsiteX7" fmla="*/ 93798 w 678498"/>
                  <a:gd name="connsiteY7" fmla="*/ 159773 h 613592"/>
                  <a:gd name="connsiteX8" fmla="*/ 114195 w 678498"/>
                  <a:gd name="connsiteY8" fmla="*/ 129178 h 613592"/>
                  <a:gd name="connsiteX9" fmla="*/ 139690 w 678498"/>
                  <a:gd name="connsiteY9" fmla="*/ 129178 h 613592"/>
                  <a:gd name="connsiteX10" fmla="*/ 168585 w 678498"/>
                  <a:gd name="connsiteY10" fmla="*/ 125779 h 613592"/>
                  <a:gd name="connsiteX11" fmla="*/ 182183 w 678498"/>
                  <a:gd name="connsiteY11" fmla="*/ 120680 h 613592"/>
                  <a:gd name="connsiteX12" fmla="*/ 190682 w 678498"/>
                  <a:gd name="connsiteY12" fmla="*/ 101983 h 613592"/>
                  <a:gd name="connsiteX13" fmla="*/ 199180 w 678498"/>
                  <a:gd name="connsiteY13" fmla="*/ 74787 h 613592"/>
                  <a:gd name="connsiteX14" fmla="*/ 239973 w 678498"/>
                  <a:gd name="connsiteY14" fmla="*/ 71388 h 613592"/>
                  <a:gd name="connsiteX15" fmla="*/ 258670 w 678498"/>
                  <a:gd name="connsiteY15" fmla="*/ 66289 h 613592"/>
                  <a:gd name="connsiteX16" fmla="*/ 294364 w 678498"/>
                  <a:gd name="connsiteY16" fmla="*/ 61190 h 613592"/>
                  <a:gd name="connsiteX17" fmla="*/ 318160 w 678498"/>
                  <a:gd name="connsiteY17" fmla="*/ 67988 h 613592"/>
                  <a:gd name="connsiteX18" fmla="*/ 330058 w 678498"/>
                  <a:gd name="connsiteY18" fmla="*/ 71388 h 613592"/>
                  <a:gd name="connsiteX19" fmla="*/ 343655 w 678498"/>
                  <a:gd name="connsiteY19" fmla="*/ 67988 h 613592"/>
                  <a:gd name="connsiteX20" fmla="*/ 355553 w 678498"/>
                  <a:gd name="connsiteY20" fmla="*/ 73088 h 613592"/>
                  <a:gd name="connsiteX21" fmla="*/ 360652 w 678498"/>
                  <a:gd name="connsiteY21" fmla="*/ 61190 h 613592"/>
                  <a:gd name="connsiteX22" fmla="*/ 403145 w 678498"/>
                  <a:gd name="connsiteY22" fmla="*/ 81586 h 613592"/>
                  <a:gd name="connsiteX23" fmla="*/ 418443 w 678498"/>
                  <a:gd name="connsiteY23" fmla="*/ 84986 h 613592"/>
                  <a:gd name="connsiteX24" fmla="*/ 430341 w 678498"/>
                  <a:gd name="connsiteY24" fmla="*/ 73088 h 613592"/>
                  <a:gd name="connsiteX25" fmla="*/ 428641 w 678498"/>
                  <a:gd name="connsiteY25" fmla="*/ 61190 h 613592"/>
                  <a:gd name="connsiteX26" fmla="*/ 437139 w 678498"/>
                  <a:gd name="connsiteY26" fmla="*/ 39094 h 613592"/>
                  <a:gd name="connsiteX27" fmla="*/ 471134 w 678498"/>
                  <a:gd name="connsiteY27" fmla="*/ 32295 h 613592"/>
                  <a:gd name="connsiteX28" fmla="*/ 483032 w 678498"/>
                  <a:gd name="connsiteY28" fmla="*/ 20397 h 613592"/>
                  <a:gd name="connsiteX29" fmla="*/ 506828 w 678498"/>
                  <a:gd name="connsiteY29" fmla="*/ 16997 h 613592"/>
                  <a:gd name="connsiteX30" fmla="*/ 525524 w 678498"/>
                  <a:gd name="connsiteY30" fmla="*/ 16997 h 613592"/>
                  <a:gd name="connsiteX31" fmla="*/ 539122 w 678498"/>
                  <a:gd name="connsiteY31" fmla="*/ 28895 h 613592"/>
                  <a:gd name="connsiteX32" fmla="*/ 545921 w 678498"/>
                  <a:gd name="connsiteY32" fmla="*/ 16997 h 613592"/>
                  <a:gd name="connsiteX33" fmla="*/ 545921 w 678498"/>
                  <a:gd name="connsiteY33" fmla="*/ 3400 h 613592"/>
                  <a:gd name="connsiteX34" fmla="*/ 559518 w 678498"/>
                  <a:gd name="connsiteY34" fmla="*/ 0 h 613592"/>
                  <a:gd name="connsiteX35" fmla="*/ 562918 w 678498"/>
                  <a:gd name="connsiteY35" fmla="*/ 13598 h 613592"/>
                  <a:gd name="connsiteX36" fmla="*/ 559518 w 678498"/>
                  <a:gd name="connsiteY36" fmla="*/ 32295 h 613592"/>
                  <a:gd name="connsiteX37" fmla="*/ 557819 w 678498"/>
                  <a:gd name="connsiteY37" fmla="*/ 42492 h 613592"/>
                  <a:gd name="connsiteX38" fmla="*/ 566317 w 678498"/>
                  <a:gd name="connsiteY38" fmla="*/ 56090 h 613592"/>
                  <a:gd name="connsiteX39" fmla="*/ 591813 w 678498"/>
                  <a:gd name="connsiteY39" fmla="*/ 64589 h 613592"/>
                  <a:gd name="connsiteX40" fmla="*/ 591813 w 678498"/>
                  <a:gd name="connsiteY40" fmla="*/ 86686 h 613592"/>
                  <a:gd name="connsiteX41" fmla="*/ 581615 w 678498"/>
                  <a:gd name="connsiteY41" fmla="*/ 96883 h 613592"/>
                  <a:gd name="connsiteX42" fmla="*/ 583314 w 678498"/>
                  <a:gd name="connsiteY42" fmla="*/ 105382 h 613592"/>
                  <a:gd name="connsiteX43" fmla="*/ 568017 w 678498"/>
                  <a:gd name="connsiteY43" fmla="*/ 129178 h 613592"/>
                  <a:gd name="connsiteX44" fmla="*/ 557819 w 678498"/>
                  <a:gd name="connsiteY44" fmla="*/ 197166 h 613592"/>
                  <a:gd name="connsiteX45" fmla="*/ 559518 w 678498"/>
                  <a:gd name="connsiteY45" fmla="*/ 224362 h 613592"/>
                  <a:gd name="connsiteX46" fmla="*/ 559518 w 678498"/>
                  <a:gd name="connsiteY46" fmla="*/ 236260 h 613592"/>
                  <a:gd name="connsiteX47" fmla="*/ 573116 w 678498"/>
                  <a:gd name="connsiteY47" fmla="*/ 244758 h 613592"/>
                  <a:gd name="connsiteX48" fmla="*/ 585014 w 678498"/>
                  <a:gd name="connsiteY48" fmla="*/ 244758 h 613592"/>
                  <a:gd name="connsiteX49" fmla="*/ 596912 w 678498"/>
                  <a:gd name="connsiteY49" fmla="*/ 232860 h 613592"/>
                  <a:gd name="connsiteX50" fmla="*/ 613909 w 678498"/>
                  <a:gd name="connsiteY50" fmla="*/ 277053 h 613592"/>
                  <a:gd name="connsiteX51" fmla="*/ 647903 w 678498"/>
                  <a:gd name="connsiteY51" fmla="*/ 294049 h 613592"/>
                  <a:gd name="connsiteX52" fmla="*/ 651303 w 678498"/>
                  <a:gd name="connsiteY52" fmla="*/ 321245 h 613592"/>
                  <a:gd name="connsiteX53" fmla="*/ 642804 w 678498"/>
                  <a:gd name="connsiteY53" fmla="*/ 334842 h 613592"/>
                  <a:gd name="connsiteX54" fmla="*/ 620708 w 678498"/>
                  <a:gd name="connsiteY54" fmla="*/ 355239 h 613592"/>
                  <a:gd name="connsiteX55" fmla="*/ 617309 w 678498"/>
                  <a:gd name="connsiteY55" fmla="*/ 360338 h 613592"/>
                  <a:gd name="connsiteX56" fmla="*/ 617309 w 678498"/>
                  <a:gd name="connsiteY56" fmla="*/ 372237 h 613592"/>
                  <a:gd name="connsiteX57" fmla="*/ 622408 w 678498"/>
                  <a:gd name="connsiteY57" fmla="*/ 379036 h 613592"/>
                  <a:gd name="connsiteX58" fmla="*/ 612209 w 678498"/>
                  <a:gd name="connsiteY58" fmla="*/ 397732 h 613592"/>
                  <a:gd name="connsiteX59" fmla="*/ 647903 w 678498"/>
                  <a:gd name="connsiteY59" fmla="*/ 399432 h 613592"/>
                  <a:gd name="connsiteX60" fmla="*/ 646204 w 678498"/>
                  <a:gd name="connsiteY60" fmla="*/ 409629 h 613592"/>
                  <a:gd name="connsiteX61" fmla="*/ 678498 w 678498"/>
                  <a:gd name="connsiteY61" fmla="*/ 406231 h 613592"/>
                  <a:gd name="connsiteX62" fmla="*/ 678498 w 678498"/>
                  <a:gd name="connsiteY62" fmla="*/ 419829 h 613592"/>
                  <a:gd name="connsiteX63" fmla="*/ 596912 w 678498"/>
                  <a:gd name="connsiteY63" fmla="*/ 458922 h 613592"/>
                  <a:gd name="connsiteX64" fmla="*/ 576516 w 678498"/>
                  <a:gd name="connsiteY64" fmla="*/ 458922 h 613592"/>
                  <a:gd name="connsiteX65" fmla="*/ 564618 w 678498"/>
                  <a:gd name="connsiteY65" fmla="*/ 477618 h 613592"/>
                  <a:gd name="connsiteX66" fmla="*/ 549320 w 678498"/>
                  <a:gd name="connsiteY66" fmla="*/ 470819 h 613592"/>
                  <a:gd name="connsiteX67" fmla="*/ 547621 w 678498"/>
                  <a:gd name="connsiteY67" fmla="*/ 491215 h 613592"/>
                  <a:gd name="connsiteX68" fmla="*/ 540822 w 678498"/>
                  <a:gd name="connsiteY68" fmla="*/ 499715 h 613592"/>
                  <a:gd name="connsiteX69" fmla="*/ 525524 w 678498"/>
                  <a:gd name="connsiteY69" fmla="*/ 496315 h 613592"/>
                  <a:gd name="connsiteX70" fmla="*/ 523825 w 678498"/>
                  <a:gd name="connsiteY70" fmla="*/ 513312 h 613592"/>
                  <a:gd name="connsiteX71" fmla="*/ 494930 w 678498"/>
                  <a:gd name="connsiteY71" fmla="*/ 540508 h 613592"/>
                  <a:gd name="connsiteX72" fmla="*/ 459236 w 678498"/>
                  <a:gd name="connsiteY72" fmla="*/ 557505 h 613592"/>
                  <a:gd name="connsiteX73" fmla="*/ 421842 w 678498"/>
                  <a:gd name="connsiteY73" fmla="*/ 581301 h 613592"/>
                  <a:gd name="connsiteX74" fmla="*/ 392947 w 678498"/>
                  <a:gd name="connsiteY74" fmla="*/ 586399 h 613592"/>
                  <a:gd name="connsiteX75" fmla="*/ 369151 w 678498"/>
                  <a:gd name="connsiteY75" fmla="*/ 606796 h 613592"/>
                  <a:gd name="connsiteX76" fmla="*/ 391237 w 678498"/>
                  <a:gd name="connsiteY76" fmla="*/ 613592 h 613592"/>
                  <a:gd name="connsiteX0" fmla="*/ 0 w 678498"/>
                  <a:gd name="connsiteY0" fmla="*/ 341498 h 613592"/>
                  <a:gd name="connsiteX1" fmla="*/ 0 w 678498"/>
                  <a:gd name="connsiteY1" fmla="*/ 136255 h 613592"/>
                  <a:gd name="connsiteX2" fmla="*/ 22410 w 678498"/>
                  <a:gd name="connsiteY2" fmla="*/ 129178 h 613592"/>
                  <a:gd name="connsiteX3" fmla="*/ 34308 w 678498"/>
                  <a:gd name="connsiteY3" fmla="*/ 159773 h 613592"/>
                  <a:gd name="connsiteX4" fmla="*/ 58104 w 678498"/>
                  <a:gd name="connsiteY4" fmla="*/ 168272 h 613592"/>
                  <a:gd name="connsiteX5" fmla="*/ 81900 w 678498"/>
                  <a:gd name="connsiteY5" fmla="*/ 168272 h 613592"/>
                  <a:gd name="connsiteX6" fmla="*/ 93798 w 678498"/>
                  <a:gd name="connsiteY6" fmla="*/ 159773 h 613592"/>
                  <a:gd name="connsiteX7" fmla="*/ 114195 w 678498"/>
                  <a:gd name="connsiteY7" fmla="*/ 129178 h 613592"/>
                  <a:gd name="connsiteX8" fmla="*/ 139690 w 678498"/>
                  <a:gd name="connsiteY8" fmla="*/ 129178 h 613592"/>
                  <a:gd name="connsiteX9" fmla="*/ 168585 w 678498"/>
                  <a:gd name="connsiteY9" fmla="*/ 125779 h 613592"/>
                  <a:gd name="connsiteX10" fmla="*/ 182183 w 678498"/>
                  <a:gd name="connsiteY10" fmla="*/ 120680 h 613592"/>
                  <a:gd name="connsiteX11" fmla="*/ 190682 w 678498"/>
                  <a:gd name="connsiteY11" fmla="*/ 101983 h 613592"/>
                  <a:gd name="connsiteX12" fmla="*/ 199180 w 678498"/>
                  <a:gd name="connsiteY12" fmla="*/ 74787 h 613592"/>
                  <a:gd name="connsiteX13" fmla="*/ 239973 w 678498"/>
                  <a:gd name="connsiteY13" fmla="*/ 71388 h 613592"/>
                  <a:gd name="connsiteX14" fmla="*/ 258670 w 678498"/>
                  <a:gd name="connsiteY14" fmla="*/ 66289 h 613592"/>
                  <a:gd name="connsiteX15" fmla="*/ 294364 w 678498"/>
                  <a:gd name="connsiteY15" fmla="*/ 61190 h 613592"/>
                  <a:gd name="connsiteX16" fmla="*/ 318160 w 678498"/>
                  <a:gd name="connsiteY16" fmla="*/ 67988 h 613592"/>
                  <a:gd name="connsiteX17" fmla="*/ 330058 w 678498"/>
                  <a:gd name="connsiteY17" fmla="*/ 71388 h 613592"/>
                  <a:gd name="connsiteX18" fmla="*/ 343655 w 678498"/>
                  <a:gd name="connsiteY18" fmla="*/ 67988 h 613592"/>
                  <a:gd name="connsiteX19" fmla="*/ 355553 w 678498"/>
                  <a:gd name="connsiteY19" fmla="*/ 73088 h 613592"/>
                  <a:gd name="connsiteX20" fmla="*/ 360652 w 678498"/>
                  <a:gd name="connsiteY20" fmla="*/ 61190 h 613592"/>
                  <a:gd name="connsiteX21" fmla="*/ 403145 w 678498"/>
                  <a:gd name="connsiteY21" fmla="*/ 81586 h 613592"/>
                  <a:gd name="connsiteX22" fmla="*/ 418443 w 678498"/>
                  <a:gd name="connsiteY22" fmla="*/ 84986 h 613592"/>
                  <a:gd name="connsiteX23" fmla="*/ 430341 w 678498"/>
                  <a:gd name="connsiteY23" fmla="*/ 73088 h 613592"/>
                  <a:gd name="connsiteX24" fmla="*/ 428641 w 678498"/>
                  <a:gd name="connsiteY24" fmla="*/ 61190 h 613592"/>
                  <a:gd name="connsiteX25" fmla="*/ 437139 w 678498"/>
                  <a:gd name="connsiteY25" fmla="*/ 39094 h 613592"/>
                  <a:gd name="connsiteX26" fmla="*/ 471134 w 678498"/>
                  <a:gd name="connsiteY26" fmla="*/ 32295 h 613592"/>
                  <a:gd name="connsiteX27" fmla="*/ 483032 w 678498"/>
                  <a:gd name="connsiteY27" fmla="*/ 20397 h 613592"/>
                  <a:gd name="connsiteX28" fmla="*/ 506828 w 678498"/>
                  <a:gd name="connsiteY28" fmla="*/ 16997 h 613592"/>
                  <a:gd name="connsiteX29" fmla="*/ 525524 w 678498"/>
                  <a:gd name="connsiteY29" fmla="*/ 16997 h 613592"/>
                  <a:gd name="connsiteX30" fmla="*/ 539122 w 678498"/>
                  <a:gd name="connsiteY30" fmla="*/ 28895 h 613592"/>
                  <a:gd name="connsiteX31" fmla="*/ 545921 w 678498"/>
                  <a:gd name="connsiteY31" fmla="*/ 16997 h 613592"/>
                  <a:gd name="connsiteX32" fmla="*/ 545921 w 678498"/>
                  <a:gd name="connsiteY32" fmla="*/ 3400 h 613592"/>
                  <a:gd name="connsiteX33" fmla="*/ 559518 w 678498"/>
                  <a:gd name="connsiteY33" fmla="*/ 0 h 613592"/>
                  <a:gd name="connsiteX34" fmla="*/ 562918 w 678498"/>
                  <a:gd name="connsiteY34" fmla="*/ 13598 h 613592"/>
                  <a:gd name="connsiteX35" fmla="*/ 559518 w 678498"/>
                  <a:gd name="connsiteY35" fmla="*/ 32295 h 613592"/>
                  <a:gd name="connsiteX36" fmla="*/ 557819 w 678498"/>
                  <a:gd name="connsiteY36" fmla="*/ 42492 h 613592"/>
                  <a:gd name="connsiteX37" fmla="*/ 566317 w 678498"/>
                  <a:gd name="connsiteY37" fmla="*/ 56090 h 613592"/>
                  <a:gd name="connsiteX38" fmla="*/ 591813 w 678498"/>
                  <a:gd name="connsiteY38" fmla="*/ 64589 h 613592"/>
                  <a:gd name="connsiteX39" fmla="*/ 591813 w 678498"/>
                  <a:gd name="connsiteY39" fmla="*/ 86686 h 613592"/>
                  <a:gd name="connsiteX40" fmla="*/ 581615 w 678498"/>
                  <a:gd name="connsiteY40" fmla="*/ 96883 h 613592"/>
                  <a:gd name="connsiteX41" fmla="*/ 583314 w 678498"/>
                  <a:gd name="connsiteY41" fmla="*/ 105382 h 613592"/>
                  <a:gd name="connsiteX42" fmla="*/ 568017 w 678498"/>
                  <a:gd name="connsiteY42" fmla="*/ 129178 h 613592"/>
                  <a:gd name="connsiteX43" fmla="*/ 557819 w 678498"/>
                  <a:gd name="connsiteY43" fmla="*/ 197166 h 613592"/>
                  <a:gd name="connsiteX44" fmla="*/ 559518 w 678498"/>
                  <a:gd name="connsiteY44" fmla="*/ 224362 h 613592"/>
                  <a:gd name="connsiteX45" fmla="*/ 559518 w 678498"/>
                  <a:gd name="connsiteY45" fmla="*/ 236260 h 613592"/>
                  <a:gd name="connsiteX46" fmla="*/ 573116 w 678498"/>
                  <a:gd name="connsiteY46" fmla="*/ 244758 h 613592"/>
                  <a:gd name="connsiteX47" fmla="*/ 585014 w 678498"/>
                  <a:gd name="connsiteY47" fmla="*/ 244758 h 613592"/>
                  <a:gd name="connsiteX48" fmla="*/ 596912 w 678498"/>
                  <a:gd name="connsiteY48" fmla="*/ 232860 h 613592"/>
                  <a:gd name="connsiteX49" fmla="*/ 613909 w 678498"/>
                  <a:gd name="connsiteY49" fmla="*/ 277053 h 613592"/>
                  <a:gd name="connsiteX50" fmla="*/ 647903 w 678498"/>
                  <a:gd name="connsiteY50" fmla="*/ 294049 h 613592"/>
                  <a:gd name="connsiteX51" fmla="*/ 651303 w 678498"/>
                  <a:gd name="connsiteY51" fmla="*/ 321245 h 613592"/>
                  <a:gd name="connsiteX52" fmla="*/ 642804 w 678498"/>
                  <a:gd name="connsiteY52" fmla="*/ 334842 h 613592"/>
                  <a:gd name="connsiteX53" fmla="*/ 620708 w 678498"/>
                  <a:gd name="connsiteY53" fmla="*/ 355239 h 613592"/>
                  <a:gd name="connsiteX54" fmla="*/ 617309 w 678498"/>
                  <a:gd name="connsiteY54" fmla="*/ 360338 h 613592"/>
                  <a:gd name="connsiteX55" fmla="*/ 617309 w 678498"/>
                  <a:gd name="connsiteY55" fmla="*/ 372237 h 613592"/>
                  <a:gd name="connsiteX56" fmla="*/ 622408 w 678498"/>
                  <a:gd name="connsiteY56" fmla="*/ 379036 h 613592"/>
                  <a:gd name="connsiteX57" fmla="*/ 612209 w 678498"/>
                  <a:gd name="connsiteY57" fmla="*/ 397732 h 613592"/>
                  <a:gd name="connsiteX58" fmla="*/ 647903 w 678498"/>
                  <a:gd name="connsiteY58" fmla="*/ 399432 h 613592"/>
                  <a:gd name="connsiteX59" fmla="*/ 646204 w 678498"/>
                  <a:gd name="connsiteY59" fmla="*/ 409629 h 613592"/>
                  <a:gd name="connsiteX60" fmla="*/ 678498 w 678498"/>
                  <a:gd name="connsiteY60" fmla="*/ 406231 h 613592"/>
                  <a:gd name="connsiteX61" fmla="*/ 678498 w 678498"/>
                  <a:gd name="connsiteY61" fmla="*/ 419829 h 613592"/>
                  <a:gd name="connsiteX62" fmla="*/ 596912 w 678498"/>
                  <a:gd name="connsiteY62" fmla="*/ 458922 h 613592"/>
                  <a:gd name="connsiteX63" fmla="*/ 576516 w 678498"/>
                  <a:gd name="connsiteY63" fmla="*/ 458922 h 613592"/>
                  <a:gd name="connsiteX64" fmla="*/ 564618 w 678498"/>
                  <a:gd name="connsiteY64" fmla="*/ 477618 h 613592"/>
                  <a:gd name="connsiteX65" fmla="*/ 549320 w 678498"/>
                  <a:gd name="connsiteY65" fmla="*/ 470819 h 613592"/>
                  <a:gd name="connsiteX66" fmla="*/ 547621 w 678498"/>
                  <a:gd name="connsiteY66" fmla="*/ 491215 h 613592"/>
                  <a:gd name="connsiteX67" fmla="*/ 540822 w 678498"/>
                  <a:gd name="connsiteY67" fmla="*/ 499715 h 613592"/>
                  <a:gd name="connsiteX68" fmla="*/ 525524 w 678498"/>
                  <a:gd name="connsiteY68" fmla="*/ 496315 h 613592"/>
                  <a:gd name="connsiteX69" fmla="*/ 523825 w 678498"/>
                  <a:gd name="connsiteY69" fmla="*/ 513312 h 613592"/>
                  <a:gd name="connsiteX70" fmla="*/ 494930 w 678498"/>
                  <a:gd name="connsiteY70" fmla="*/ 540508 h 613592"/>
                  <a:gd name="connsiteX71" fmla="*/ 459236 w 678498"/>
                  <a:gd name="connsiteY71" fmla="*/ 557505 h 613592"/>
                  <a:gd name="connsiteX72" fmla="*/ 421842 w 678498"/>
                  <a:gd name="connsiteY72" fmla="*/ 581301 h 613592"/>
                  <a:gd name="connsiteX73" fmla="*/ 392947 w 678498"/>
                  <a:gd name="connsiteY73" fmla="*/ 586399 h 613592"/>
                  <a:gd name="connsiteX74" fmla="*/ 369151 w 678498"/>
                  <a:gd name="connsiteY74" fmla="*/ 606796 h 613592"/>
                  <a:gd name="connsiteX75" fmla="*/ 391237 w 678498"/>
                  <a:gd name="connsiteY75" fmla="*/ 613592 h 613592"/>
                  <a:gd name="connsiteX0" fmla="*/ 0 w 678498"/>
                  <a:gd name="connsiteY0" fmla="*/ 136255 h 613592"/>
                  <a:gd name="connsiteX1" fmla="*/ 22410 w 678498"/>
                  <a:gd name="connsiteY1" fmla="*/ 129178 h 613592"/>
                  <a:gd name="connsiteX2" fmla="*/ 34308 w 678498"/>
                  <a:gd name="connsiteY2" fmla="*/ 159773 h 613592"/>
                  <a:gd name="connsiteX3" fmla="*/ 58104 w 678498"/>
                  <a:gd name="connsiteY3" fmla="*/ 168272 h 613592"/>
                  <a:gd name="connsiteX4" fmla="*/ 81900 w 678498"/>
                  <a:gd name="connsiteY4" fmla="*/ 168272 h 613592"/>
                  <a:gd name="connsiteX5" fmla="*/ 93798 w 678498"/>
                  <a:gd name="connsiteY5" fmla="*/ 159773 h 613592"/>
                  <a:gd name="connsiteX6" fmla="*/ 114195 w 678498"/>
                  <a:gd name="connsiteY6" fmla="*/ 129178 h 613592"/>
                  <a:gd name="connsiteX7" fmla="*/ 139690 w 678498"/>
                  <a:gd name="connsiteY7" fmla="*/ 129178 h 613592"/>
                  <a:gd name="connsiteX8" fmla="*/ 168585 w 678498"/>
                  <a:gd name="connsiteY8" fmla="*/ 125779 h 613592"/>
                  <a:gd name="connsiteX9" fmla="*/ 182183 w 678498"/>
                  <a:gd name="connsiteY9" fmla="*/ 120680 h 613592"/>
                  <a:gd name="connsiteX10" fmla="*/ 190682 w 678498"/>
                  <a:gd name="connsiteY10" fmla="*/ 101983 h 613592"/>
                  <a:gd name="connsiteX11" fmla="*/ 199180 w 678498"/>
                  <a:gd name="connsiteY11" fmla="*/ 74787 h 613592"/>
                  <a:gd name="connsiteX12" fmla="*/ 239973 w 678498"/>
                  <a:gd name="connsiteY12" fmla="*/ 71388 h 613592"/>
                  <a:gd name="connsiteX13" fmla="*/ 258670 w 678498"/>
                  <a:gd name="connsiteY13" fmla="*/ 66289 h 613592"/>
                  <a:gd name="connsiteX14" fmla="*/ 294364 w 678498"/>
                  <a:gd name="connsiteY14" fmla="*/ 61190 h 613592"/>
                  <a:gd name="connsiteX15" fmla="*/ 318160 w 678498"/>
                  <a:gd name="connsiteY15" fmla="*/ 67988 h 613592"/>
                  <a:gd name="connsiteX16" fmla="*/ 330058 w 678498"/>
                  <a:gd name="connsiteY16" fmla="*/ 71388 h 613592"/>
                  <a:gd name="connsiteX17" fmla="*/ 343655 w 678498"/>
                  <a:gd name="connsiteY17" fmla="*/ 67988 h 613592"/>
                  <a:gd name="connsiteX18" fmla="*/ 355553 w 678498"/>
                  <a:gd name="connsiteY18" fmla="*/ 73088 h 613592"/>
                  <a:gd name="connsiteX19" fmla="*/ 360652 w 678498"/>
                  <a:gd name="connsiteY19" fmla="*/ 61190 h 613592"/>
                  <a:gd name="connsiteX20" fmla="*/ 403145 w 678498"/>
                  <a:gd name="connsiteY20" fmla="*/ 81586 h 613592"/>
                  <a:gd name="connsiteX21" fmla="*/ 418443 w 678498"/>
                  <a:gd name="connsiteY21" fmla="*/ 84986 h 613592"/>
                  <a:gd name="connsiteX22" fmla="*/ 430341 w 678498"/>
                  <a:gd name="connsiteY22" fmla="*/ 73088 h 613592"/>
                  <a:gd name="connsiteX23" fmla="*/ 428641 w 678498"/>
                  <a:gd name="connsiteY23" fmla="*/ 61190 h 613592"/>
                  <a:gd name="connsiteX24" fmla="*/ 437139 w 678498"/>
                  <a:gd name="connsiteY24" fmla="*/ 39094 h 613592"/>
                  <a:gd name="connsiteX25" fmla="*/ 471134 w 678498"/>
                  <a:gd name="connsiteY25" fmla="*/ 32295 h 613592"/>
                  <a:gd name="connsiteX26" fmla="*/ 483032 w 678498"/>
                  <a:gd name="connsiteY26" fmla="*/ 20397 h 613592"/>
                  <a:gd name="connsiteX27" fmla="*/ 506828 w 678498"/>
                  <a:gd name="connsiteY27" fmla="*/ 16997 h 613592"/>
                  <a:gd name="connsiteX28" fmla="*/ 525524 w 678498"/>
                  <a:gd name="connsiteY28" fmla="*/ 16997 h 613592"/>
                  <a:gd name="connsiteX29" fmla="*/ 539122 w 678498"/>
                  <a:gd name="connsiteY29" fmla="*/ 28895 h 613592"/>
                  <a:gd name="connsiteX30" fmla="*/ 545921 w 678498"/>
                  <a:gd name="connsiteY30" fmla="*/ 16997 h 613592"/>
                  <a:gd name="connsiteX31" fmla="*/ 545921 w 678498"/>
                  <a:gd name="connsiteY31" fmla="*/ 3400 h 613592"/>
                  <a:gd name="connsiteX32" fmla="*/ 559518 w 678498"/>
                  <a:gd name="connsiteY32" fmla="*/ 0 h 613592"/>
                  <a:gd name="connsiteX33" fmla="*/ 562918 w 678498"/>
                  <a:gd name="connsiteY33" fmla="*/ 13598 h 613592"/>
                  <a:gd name="connsiteX34" fmla="*/ 559518 w 678498"/>
                  <a:gd name="connsiteY34" fmla="*/ 32295 h 613592"/>
                  <a:gd name="connsiteX35" fmla="*/ 557819 w 678498"/>
                  <a:gd name="connsiteY35" fmla="*/ 42492 h 613592"/>
                  <a:gd name="connsiteX36" fmla="*/ 566317 w 678498"/>
                  <a:gd name="connsiteY36" fmla="*/ 56090 h 613592"/>
                  <a:gd name="connsiteX37" fmla="*/ 591813 w 678498"/>
                  <a:gd name="connsiteY37" fmla="*/ 64589 h 613592"/>
                  <a:gd name="connsiteX38" fmla="*/ 591813 w 678498"/>
                  <a:gd name="connsiteY38" fmla="*/ 86686 h 613592"/>
                  <a:gd name="connsiteX39" fmla="*/ 581615 w 678498"/>
                  <a:gd name="connsiteY39" fmla="*/ 96883 h 613592"/>
                  <a:gd name="connsiteX40" fmla="*/ 583314 w 678498"/>
                  <a:gd name="connsiteY40" fmla="*/ 105382 h 613592"/>
                  <a:gd name="connsiteX41" fmla="*/ 568017 w 678498"/>
                  <a:gd name="connsiteY41" fmla="*/ 129178 h 613592"/>
                  <a:gd name="connsiteX42" fmla="*/ 557819 w 678498"/>
                  <a:gd name="connsiteY42" fmla="*/ 197166 h 613592"/>
                  <a:gd name="connsiteX43" fmla="*/ 559518 w 678498"/>
                  <a:gd name="connsiteY43" fmla="*/ 224362 h 613592"/>
                  <a:gd name="connsiteX44" fmla="*/ 559518 w 678498"/>
                  <a:gd name="connsiteY44" fmla="*/ 236260 h 613592"/>
                  <a:gd name="connsiteX45" fmla="*/ 573116 w 678498"/>
                  <a:gd name="connsiteY45" fmla="*/ 244758 h 613592"/>
                  <a:gd name="connsiteX46" fmla="*/ 585014 w 678498"/>
                  <a:gd name="connsiteY46" fmla="*/ 244758 h 613592"/>
                  <a:gd name="connsiteX47" fmla="*/ 596912 w 678498"/>
                  <a:gd name="connsiteY47" fmla="*/ 232860 h 613592"/>
                  <a:gd name="connsiteX48" fmla="*/ 613909 w 678498"/>
                  <a:gd name="connsiteY48" fmla="*/ 277053 h 613592"/>
                  <a:gd name="connsiteX49" fmla="*/ 647903 w 678498"/>
                  <a:gd name="connsiteY49" fmla="*/ 294049 h 613592"/>
                  <a:gd name="connsiteX50" fmla="*/ 651303 w 678498"/>
                  <a:gd name="connsiteY50" fmla="*/ 321245 h 613592"/>
                  <a:gd name="connsiteX51" fmla="*/ 642804 w 678498"/>
                  <a:gd name="connsiteY51" fmla="*/ 334842 h 613592"/>
                  <a:gd name="connsiteX52" fmla="*/ 620708 w 678498"/>
                  <a:gd name="connsiteY52" fmla="*/ 355239 h 613592"/>
                  <a:gd name="connsiteX53" fmla="*/ 617309 w 678498"/>
                  <a:gd name="connsiteY53" fmla="*/ 360338 h 613592"/>
                  <a:gd name="connsiteX54" fmla="*/ 617309 w 678498"/>
                  <a:gd name="connsiteY54" fmla="*/ 372237 h 613592"/>
                  <a:gd name="connsiteX55" fmla="*/ 622408 w 678498"/>
                  <a:gd name="connsiteY55" fmla="*/ 379036 h 613592"/>
                  <a:gd name="connsiteX56" fmla="*/ 612209 w 678498"/>
                  <a:gd name="connsiteY56" fmla="*/ 397732 h 613592"/>
                  <a:gd name="connsiteX57" fmla="*/ 647903 w 678498"/>
                  <a:gd name="connsiteY57" fmla="*/ 399432 h 613592"/>
                  <a:gd name="connsiteX58" fmla="*/ 646204 w 678498"/>
                  <a:gd name="connsiteY58" fmla="*/ 409629 h 613592"/>
                  <a:gd name="connsiteX59" fmla="*/ 678498 w 678498"/>
                  <a:gd name="connsiteY59" fmla="*/ 406231 h 613592"/>
                  <a:gd name="connsiteX60" fmla="*/ 678498 w 678498"/>
                  <a:gd name="connsiteY60" fmla="*/ 419829 h 613592"/>
                  <a:gd name="connsiteX61" fmla="*/ 596912 w 678498"/>
                  <a:gd name="connsiteY61" fmla="*/ 458922 h 613592"/>
                  <a:gd name="connsiteX62" fmla="*/ 576516 w 678498"/>
                  <a:gd name="connsiteY62" fmla="*/ 458922 h 613592"/>
                  <a:gd name="connsiteX63" fmla="*/ 564618 w 678498"/>
                  <a:gd name="connsiteY63" fmla="*/ 477618 h 613592"/>
                  <a:gd name="connsiteX64" fmla="*/ 549320 w 678498"/>
                  <a:gd name="connsiteY64" fmla="*/ 470819 h 613592"/>
                  <a:gd name="connsiteX65" fmla="*/ 547621 w 678498"/>
                  <a:gd name="connsiteY65" fmla="*/ 491215 h 613592"/>
                  <a:gd name="connsiteX66" fmla="*/ 540822 w 678498"/>
                  <a:gd name="connsiteY66" fmla="*/ 499715 h 613592"/>
                  <a:gd name="connsiteX67" fmla="*/ 525524 w 678498"/>
                  <a:gd name="connsiteY67" fmla="*/ 496315 h 613592"/>
                  <a:gd name="connsiteX68" fmla="*/ 523825 w 678498"/>
                  <a:gd name="connsiteY68" fmla="*/ 513312 h 613592"/>
                  <a:gd name="connsiteX69" fmla="*/ 494930 w 678498"/>
                  <a:gd name="connsiteY69" fmla="*/ 540508 h 613592"/>
                  <a:gd name="connsiteX70" fmla="*/ 459236 w 678498"/>
                  <a:gd name="connsiteY70" fmla="*/ 557505 h 613592"/>
                  <a:gd name="connsiteX71" fmla="*/ 421842 w 678498"/>
                  <a:gd name="connsiteY71" fmla="*/ 581301 h 613592"/>
                  <a:gd name="connsiteX72" fmla="*/ 392947 w 678498"/>
                  <a:gd name="connsiteY72" fmla="*/ 586399 h 613592"/>
                  <a:gd name="connsiteX73" fmla="*/ 369151 w 678498"/>
                  <a:gd name="connsiteY73" fmla="*/ 606796 h 613592"/>
                  <a:gd name="connsiteX74" fmla="*/ 391237 w 678498"/>
                  <a:gd name="connsiteY74" fmla="*/ 613592 h 613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678498" h="613592">
                    <a:moveTo>
                      <a:pt x="0" y="136255"/>
                    </a:moveTo>
                    <a:lnTo>
                      <a:pt x="22410" y="129178"/>
                    </a:lnTo>
                    <a:lnTo>
                      <a:pt x="34308" y="159773"/>
                    </a:lnTo>
                    <a:lnTo>
                      <a:pt x="58104" y="168272"/>
                    </a:lnTo>
                    <a:lnTo>
                      <a:pt x="81900" y="168272"/>
                    </a:lnTo>
                    <a:lnTo>
                      <a:pt x="93798" y="159773"/>
                    </a:lnTo>
                    <a:lnTo>
                      <a:pt x="114195" y="129178"/>
                    </a:lnTo>
                    <a:lnTo>
                      <a:pt x="139690" y="129178"/>
                    </a:lnTo>
                    <a:lnTo>
                      <a:pt x="168585" y="125779"/>
                    </a:lnTo>
                    <a:lnTo>
                      <a:pt x="182183" y="120680"/>
                    </a:lnTo>
                    <a:lnTo>
                      <a:pt x="190682" y="101983"/>
                    </a:lnTo>
                    <a:lnTo>
                      <a:pt x="199180" y="74787"/>
                    </a:lnTo>
                    <a:lnTo>
                      <a:pt x="239973" y="71388"/>
                    </a:lnTo>
                    <a:lnTo>
                      <a:pt x="258670" y="66289"/>
                    </a:lnTo>
                    <a:lnTo>
                      <a:pt x="294364" y="61190"/>
                    </a:lnTo>
                    <a:lnTo>
                      <a:pt x="318160" y="67988"/>
                    </a:lnTo>
                    <a:lnTo>
                      <a:pt x="330058" y="71388"/>
                    </a:lnTo>
                    <a:lnTo>
                      <a:pt x="343655" y="67988"/>
                    </a:lnTo>
                    <a:lnTo>
                      <a:pt x="355553" y="73088"/>
                    </a:lnTo>
                    <a:lnTo>
                      <a:pt x="360652" y="61190"/>
                    </a:lnTo>
                    <a:lnTo>
                      <a:pt x="403145" y="81586"/>
                    </a:lnTo>
                    <a:lnTo>
                      <a:pt x="418443" y="84986"/>
                    </a:lnTo>
                    <a:lnTo>
                      <a:pt x="430341" y="73088"/>
                    </a:lnTo>
                    <a:lnTo>
                      <a:pt x="428641" y="61190"/>
                    </a:lnTo>
                    <a:lnTo>
                      <a:pt x="437139" y="39094"/>
                    </a:lnTo>
                    <a:lnTo>
                      <a:pt x="471134" y="32295"/>
                    </a:lnTo>
                    <a:lnTo>
                      <a:pt x="483032" y="20397"/>
                    </a:lnTo>
                    <a:lnTo>
                      <a:pt x="506828" y="16997"/>
                    </a:lnTo>
                    <a:lnTo>
                      <a:pt x="525524" y="16997"/>
                    </a:lnTo>
                    <a:lnTo>
                      <a:pt x="539122" y="28895"/>
                    </a:lnTo>
                    <a:lnTo>
                      <a:pt x="545921" y="16997"/>
                    </a:lnTo>
                    <a:lnTo>
                      <a:pt x="545921" y="3400"/>
                    </a:lnTo>
                    <a:lnTo>
                      <a:pt x="559518" y="0"/>
                    </a:lnTo>
                    <a:lnTo>
                      <a:pt x="562918" y="13598"/>
                    </a:lnTo>
                    <a:lnTo>
                      <a:pt x="559518" y="32295"/>
                    </a:lnTo>
                    <a:lnTo>
                      <a:pt x="557819" y="42492"/>
                    </a:lnTo>
                    <a:lnTo>
                      <a:pt x="566317" y="56090"/>
                    </a:lnTo>
                    <a:lnTo>
                      <a:pt x="591813" y="64589"/>
                    </a:lnTo>
                    <a:lnTo>
                      <a:pt x="591813" y="86686"/>
                    </a:lnTo>
                    <a:lnTo>
                      <a:pt x="581615" y="96883"/>
                    </a:lnTo>
                    <a:lnTo>
                      <a:pt x="583314" y="105382"/>
                    </a:lnTo>
                    <a:lnTo>
                      <a:pt x="568017" y="129178"/>
                    </a:lnTo>
                    <a:lnTo>
                      <a:pt x="557819" y="197166"/>
                    </a:lnTo>
                    <a:lnTo>
                      <a:pt x="559518" y="224362"/>
                    </a:lnTo>
                    <a:lnTo>
                      <a:pt x="559518" y="236260"/>
                    </a:lnTo>
                    <a:lnTo>
                      <a:pt x="573116" y="244758"/>
                    </a:lnTo>
                    <a:lnTo>
                      <a:pt x="585014" y="244758"/>
                    </a:lnTo>
                    <a:lnTo>
                      <a:pt x="596912" y="232860"/>
                    </a:lnTo>
                    <a:lnTo>
                      <a:pt x="613909" y="277053"/>
                    </a:lnTo>
                    <a:lnTo>
                      <a:pt x="647903" y="294049"/>
                    </a:lnTo>
                    <a:lnTo>
                      <a:pt x="651303" y="321245"/>
                    </a:lnTo>
                    <a:lnTo>
                      <a:pt x="642804" y="334842"/>
                    </a:lnTo>
                    <a:lnTo>
                      <a:pt x="620708" y="355239"/>
                    </a:lnTo>
                    <a:lnTo>
                      <a:pt x="617309" y="360338"/>
                    </a:lnTo>
                    <a:lnTo>
                      <a:pt x="617309" y="372237"/>
                    </a:lnTo>
                    <a:lnTo>
                      <a:pt x="622408" y="379036"/>
                    </a:lnTo>
                    <a:lnTo>
                      <a:pt x="612209" y="397732"/>
                    </a:lnTo>
                    <a:lnTo>
                      <a:pt x="647903" y="399432"/>
                    </a:lnTo>
                    <a:lnTo>
                      <a:pt x="646204" y="409629"/>
                    </a:lnTo>
                    <a:lnTo>
                      <a:pt x="678498" y="406231"/>
                    </a:lnTo>
                    <a:lnTo>
                      <a:pt x="678498" y="419829"/>
                    </a:lnTo>
                    <a:lnTo>
                      <a:pt x="596912" y="458922"/>
                    </a:lnTo>
                    <a:lnTo>
                      <a:pt x="576516" y="458922"/>
                    </a:lnTo>
                    <a:lnTo>
                      <a:pt x="564618" y="477618"/>
                    </a:lnTo>
                    <a:lnTo>
                      <a:pt x="549320" y="470819"/>
                    </a:lnTo>
                    <a:lnTo>
                      <a:pt x="547621" y="491215"/>
                    </a:lnTo>
                    <a:lnTo>
                      <a:pt x="540822" y="499715"/>
                    </a:lnTo>
                    <a:lnTo>
                      <a:pt x="525524" y="496315"/>
                    </a:lnTo>
                    <a:lnTo>
                      <a:pt x="523825" y="513312"/>
                    </a:lnTo>
                    <a:lnTo>
                      <a:pt x="494930" y="540508"/>
                    </a:lnTo>
                    <a:lnTo>
                      <a:pt x="459236" y="557505"/>
                    </a:lnTo>
                    <a:lnTo>
                      <a:pt x="421842" y="581301"/>
                    </a:lnTo>
                    <a:lnTo>
                      <a:pt x="392947" y="586399"/>
                    </a:lnTo>
                    <a:lnTo>
                      <a:pt x="369151" y="606796"/>
                    </a:lnTo>
                    <a:lnTo>
                      <a:pt x="391237" y="613592"/>
                    </a:lnTo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66FCA734-1C15-5843-3471-CD660E39C1D5}"/>
                  </a:ext>
                </a:extLst>
              </p:cNvPr>
              <p:cNvSpPr/>
              <p:nvPr/>
            </p:nvSpPr>
            <p:spPr>
              <a:xfrm>
                <a:off x="3212895" y="2510743"/>
                <a:ext cx="160265" cy="96883"/>
              </a:xfrm>
              <a:custGeom>
                <a:avLst/>
                <a:gdLst>
                  <a:gd name="connsiteX0" fmla="*/ 159773 w 160265"/>
                  <a:gd name="connsiteY0" fmla="*/ 0 h 96883"/>
                  <a:gd name="connsiteX1" fmla="*/ 160265 w 160265"/>
                  <a:gd name="connsiteY1" fmla="*/ 0 h 96883"/>
                  <a:gd name="connsiteX2" fmla="*/ 160265 w 160265"/>
                  <a:gd name="connsiteY2" fmla="*/ 72733 h 96883"/>
                  <a:gd name="connsiteX3" fmla="*/ 118980 w 160265"/>
                  <a:gd name="connsiteY3" fmla="*/ 90084 h 96883"/>
                  <a:gd name="connsiteX4" fmla="*/ 69688 w 160265"/>
                  <a:gd name="connsiteY4" fmla="*/ 88385 h 96883"/>
                  <a:gd name="connsiteX5" fmla="*/ 54391 w 160265"/>
                  <a:gd name="connsiteY5" fmla="*/ 83285 h 96883"/>
                  <a:gd name="connsiteX6" fmla="*/ 11898 w 160265"/>
                  <a:gd name="connsiteY6" fmla="*/ 96883 h 96883"/>
                  <a:gd name="connsiteX7" fmla="*/ 0 w 160265"/>
                  <a:gd name="connsiteY7" fmla="*/ 91784 h 96883"/>
                  <a:gd name="connsiteX8" fmla="*/ 56091 w 160265"/>
                  <a:gd name="connsiteY8" fmla="*/ 13597 h 96883"/>
                  <a:gd name="connsiteX9" fmla="*/ 81586 w 160265"/>
                  <a:gd name="connsiteY9" fmla="*/ 25495 h 96883"/>
                  <a:gd name="connsiteX10" fmla="*/ 130877 w 160265"/>
                  <a:gd name="connsiteY10" fmla="*/ 16997 h 96883"/>
                  <a:gd name="connsiteX11" fmla="*/ 159773 w 160265"/>
                  <a:gd name="connsiteY11" fmla="*/ 0 h 96883"/>
                  <a:gd name="connsiteX0" fmla="*/ 159773 w 294686"/>
                  <a:gd name="connsiteY0" fmla="*/ 0 h 96883"/>
                  <a:gd name="connsiteX1" fmla="*/ 160265 w 294686"/>
                  <a:gd name="connsiteY1" fmla="*/ 0 h 96883"/>
                  <a:gd name="connsiteX2" fmla="*/ 294686 w 294686"/>
                  <a:gd name="connsiteY2" fmla="*/ 32432 h 96883"/>
                  <a:gd name="connsiteX3" fmla="*/ 160265 w 294686"/>
                  <a:gd name="connsiteY3" fmla="*/ 72733 h 96883"/>
                  <a:gd name="connsiteX4" fmla="*/ 118980 w 294686"/>
                  <a:gd name="connsiteY4" fmla="*/ 90084 h 96883"/>
                  <a:gd name="connsiteX5" fmla="*/ 69688 w 294686"/>
                  <a:gd name="connsiteY5" fmla="*/ 88385 h 96883"/>
                  <a:gd name="connsiteX6" fmla="*/ 54391 w 294686"/>
                  <a:gd name="connsiteY6" fmla="*/ 83285 h 96883"/>
                  <a:gd name="connsiteX7" fmla="*/ 11898 w 294686"/>
                  <a:gd name="connsiteY7" fmla="*/ 96883 h 96883"/>
                  <a:gd name="connsiteX8" fmla="*/ 0 w 294686"/>
                  <a:gd name="connsiteY8" fmla="*/ 91784 h 96883"/>
                  <a:gd name="connsiteX9" fmla="*/ 56091 w 294686"/>
                  <a:gd name="connsiteY9" fmla="*/ 13597 h 96883"/>
                  <a:gd name="connsiteX10" fmla="*/ 81586 w 294686"/>
                  <a:gd name="connsiteY10" fmla="*/ 25495 h 96883"/>
                  <a:gd name="connsiteX11" fmla="*/ 130877 w 294686"/>
                  <a:gd name="connsiteY11" fmla="*/ 16997 h 96883"/>
                  <a:gd name="connsiteX12" fmla="*/ 159773 w 294686"/>
                  <a:gd name="connsiteY12" fmla="*/ 0 h 96883"/>
                  <a:gd name="connsiteX0" fmla="*/ 294686 w 386126"/>
                  <a:gd name="connsiteY0" fmla="*/ 32432 h 123872"/>
                  <a:gd name="connsiteX1" fmla="*/ 160265 w 386126"/>
                  <a:gd name="connsiteY1" fmla="*/ 72733 h 123872"/>
                  <a:gd name="connsiteX2" fmla="*/ 118980 w 386126"/>
                  <a:gd name="connsiteY2" fmla="*/ 90084 h 123872"/>
                  <a:gd name="connsiteX3" fmla="*/ 69688 w 386126"/>
                  <a:gd name="connsiteY3" fmla="*/ 88385 h 123872"/>
                  <a:gd name="connsiteX4" fmla="*/ 54391 w 386126"/>
                  <a:gd name="connsiteY4" fmla="*/ 83285 h 123872"/>
                  <a:gd name="connsiteX5" fmla="*/ 11898 w 386126"/>
                  <a:gd name="connsiteY5" fmla="*/ 96883 h 123872"/>
                  <a:gd name="connsiteX6" fmla="*/ 0 w 386126"/>
                  <a:gd name="connsiteY6" fmla="*/ 91784 h 123872"/>
                  <a:gd name="connsiteX7" fmla="*/ 56091 w 386126"/>
                  <a:gd name="connsiteY7" fmla="*/ 13597 h 123872"/>
                  <a:gd name="connsiteX8" fmla="*/ 81586 w 386126"/>
                  <a:gd name="connsiteY8" fmla="*/ 25495 h 123872"/>
                  <a:gd name="connsiteX9" fmla="*/ 130877 w 386126"/>
                  <a:gd name="connsiteY9" fmla="*/ 16997 h 123872"/>
                  <a:gd name="connsiteX10" fmla="*/ 159773 w 386126"/>
                  <a:gd name="connsiteY10" fmla="*/ 0 h 123872"/>
                  <a:gd name="connsiteX11" fmla="*/ 160265 w 386126"/>
                  <a:gd name="connsiteY11" fmla="*/ 0 h 123872"/>
                  <a:gd name="connsiteX12" fmla="*/ 386126 w 386126"/>
                  <a:gd name="connsiteY12" fmla="*/ 123872 h 123872"/>
                  <a:gd name="connsiteX0" fmla="*/ 160265 w 386126"/>
                  <a:gd name="connsiteY0" fmla="*/ 72733 h 123872"/>
                  <a:gd name="connsiteX1" fmla="*/ 118980 w 386126"/>
                  <a:gd name="connsiteY1" fmla="*/ 90084 h 123872"/>
                  <a:gd name="connsiteX2" fmla="*/ 69688 w 386126"/>
                  <a:gd name="connsiteY2" fmla="*/ 88385 h 123872"/>
                  <a:gd name="connsiteX3" fmla="*/ 54391 w 386126"/>
                  <a:gd name="connsiteY3" fmla="*/ 83285 h 123872"/>
                  <a:gd name="connsiteX4" fmla="*/ 11898 w 386126"/>
                  <a:gd name="connsiteY4" fmla="*/ 96883 h 123872"/>
                  <a:gd name="connsiteX5" fmla="*/ 0 w 386126"/>
                  <a:gd name="connsiteY5" fmla="*/ 91784 h 123872"/>
                  <a:gd name="connsiteX6" fmla="*/ 56091 w 386126"/>
                  <a:gd name="connsiteY6" fmla="*/ 13597 h 123872"/>
                  <a:gd name="connsiteX7" fmla="*/ 81586 w 386126"/>
                  <a:gd name="connsiteY7" fmla="*/ 25495 h 123872"/>
                  <a:gd name="connsiteX8" fmla="*/ 130877 w 386126"/>
                  <a:gd name="connsiteY8" fmla="*/ 16997 h 123872"/>
                  <a:gd name="connsiteX9" fmla="*/ 159773 w 386126"/>
                  <a:gd name="connsiteY9" fmla="*/ 0 h 123872"/>
                  <a:gd name="connsiteX10" fmla="*/ 160265 w 386126"/>
                  <a:gd name="connsiteY10" fmla="*/ 0 h 123872"/>
                  <a:gd name="connsiteX11" fmla="*/ 386126 w 386126"/>
                  <a:gd name="connsiteY11" fmla="*/ 123872 h 123872"/>
                  <a:gd name="connsiteX0" fmla="*/ 160265 w 160265"/>
                  <a:gd name="connsiteY0" fmla="*/ 72733 h 96883"/>
                  <a:gd name="connsiteX1" fmla="*/ 118980 w 160265"/>
                  <a:gd name="connsiteY1" fmla="*/ 90084 h 96883"/>
                  <a:gd name="connsiteX2" fmla="*/ 69688 w 160265"/>
                  <a:gd name="connsiteY2" fmla="*/ 88385 h 96883"/>
                  <a:gd name="connsiteX3" fmla="*/ 54391 w 160265"/>
                  <a:gd name="connsiteY3" fmla="*/ 83285 h 96883"/>
                  <a:gd name="connsiteX4" fmla="*/ 11898 w 160265"/>
                  <a:gd name="connsiteY4" fmla="*/ 96883 h 96883"/>
                  <a:gd name="connsiteX5" fmla="*/ 0 w 160265"/>
                  <a:gd name="connsiteY5" fmla="*/ 91784 h 96883"/>
                  <a:gd name="connsiteX6" fmla="*/ 56091 w 160265"/>
                  <a:gd name="connsiteY6" fmla="*/ 13597 h 96883"/>
                  <a:gd name="connsiteX7" fmla="*/ 81586 w 160265"/>
                  <a:gd name="connsiteY7" fmla="*/ 25495 h 96883"/>
                  <a:gd name="connsiteX8" fmla="*/ 130877 w 160265"/>
                  <a:gd name="connsiteY8" fmla="*/ 16997 h 96883"/>
                  <a:gd name="connsiteX9" fmla="*/ 159773 w 160265"/>
                  <a:gd name="connsiteY9" fmla="*/ 0 h 96883"/>
                  <a:gd name="connsiteX10" fmla="*/ 160265 w 160265"/>
                  <a:gd name="connsiteY10" fmla="*/ 0 h 96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265" h="96883">
                    <a:moveTo>
                      <a:pt x="160265" y="72733"/>
                    </a:moveTo>
                    <a:lnTo>
                      <a:pt x="118980" y="90084"/>
                    </a:lnTo>
                    <a:lnTo>
                      <a:pt x="69688" y="88385"/>
                    </a:lnTo>
                    <a:lnTo>
                      <a:pt x="54391" y="83285"/>
                    </a:lnTo>
                    <a:lnTo>
                      <a:pt x="11898" y="96883"/>
                    </a:lnTo>
                    <a:lnTo>
                      <a:pt x="0" y="91784"/>
                    </a:lnTo>
                    <a:lnTo>
                      <a:pt x="56091" y="13597"/>
                    </a:lnTo>
                    <a:lnTo>
                      <a:pt x="81586" y="25495"/>
                    </a:lnTo>
                    <a:lnTo>
                      <a:pt x="130877" y="16997"/>
                    </a:lnTo>
                    <a:lnTo>
                      <a:pt x="159773" y="0"/>
                    </a:lnTo>
                    <a:lnTo>
                      <a:pt x="160265" y="0"/>
                    </a:lnTo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C3F7F4AC-BD35-95A3-D633-9CDA92C52399}"/>
                  </a:ext>
                </a:extLst>
              </p:cNvPr>
              <p:cNvSpPr/>
              <p:nvPr/>
            </p:nvSpPr>
            <p:spPr>
              <a:xfrm>
                <a:off x="2936743" y="1766269"/>
                <a:ext cx="436417" cy="725776"/>
              </a:xfrm>
              <a:custGeom>
                <a:avLst/>
                <a:gdLst>
                  <a:gd name="connsiteX0" fmla="*/ 253206 w 436417"/>
                  <a:gd name="connsiteY0" fmla="*/ 0 h 725776"/>
                  <a:gd name="connsiteX1" fmla="*/ 255757 w 436417"/>
                  <a:gd name="connsiteY1" fmla="*/ 17847 h 725776"/>
                  <a:gd name="connsiteX2" fmla="*/ 306748 w 436417"/>
                  <a:gd name="connsiteY2" fmla="*/ 56090 h 725776"/>
                  <a:gd name="connsiteX3" fmla="*/ 301648 w 436417"/>
                  <a:gd name="connsiteY3" fmla="*/ 81586 h 725776"/>
                  <a:gd name="connsiteX4" fmla="*/ 327145 w 436417"/>
                  <a:gd name="connsiteY4" fmla="*/ 86685 h 725776"/>
                  <a:gd name="connsiteX5" fmla="*/ 322045 w 436417"/>
                  <a:gd name="connsiteY5" fmla="*/ 117280 h 725776"/>
                  <a:gd name="connsiteX6" fmla="*/ 332243 w 436417"/>
                  <a:gd name="connsiteY6" fmla="*/ 119829 h 725776"/>
                  <a:gd name="connsiteX7" fmla="*/ 344991 w 436417"/>
                  <a:gd name="connsiteY7" fmla="*/ 127478 h 725776"/>
                  <a:gd name="connsiteX8" fmla="*/ 362838 w 436417"/>
                  <a:gd name="connsiteY8" fmla="*/ 117280 h 725776"/>
                  <a:gd name="connsiteX9" fmla="*/ 411280 w 436417"/>
                  <a:gd name="connsiteY9" fmla="*/ 140226 h 725776"/>
                  <a:gd name="connsiteX10" fmla="*/ 416379 w 436417"/>
                  <a:gd name="connsiteY10" fmla="*/ 165722 h 725776"/>
                  <a:gd name="connsiteX11" fmla="*/ 436417 w 436417"/>
                  <a:gd name="connsiteY11" fmla="*/ 174628 h 725776"/>
                  <a:gd name="connsiteX12" fmla="*/ 436417 w 436417"/>
                  <a:gd name="connsiteY12" fmla="*/ 616995 h 725776"/>
                  <a:gd name="connsiteX13" fmla="*/ 430826 w 436417"/>
                  <a:gd name="connsiteY13" fmla="*/ 616995 h 725776"/>
                  <a:gd name="connsiteX14" fmla="*/ 424027 w 436417"/>
                  <a:gd name="connsiteY14" fmla="*/ 628893 h 725776"/>
                  <a:gd name="connsiteX15" fmla="*/ 403631 w 436417"/>
                  <a:gd name="connsiteY15" fmla="*/ 644190 h 725776"/>
                  <a:gd name="connsiteX16" fmla="*/ 383234 w 436417"/>
                  <a:gd name="connsiteY16" fmla="*/ 628893 h 725776"/>
                  <a:gd name="connsiteX17" fmla="*/ 347540 w 436417"/>
                  <a:gd name="connsiteY17" fmla="*/ 628893 h 725776"/>
                  <a:gd name="connsiteX18" fmla="*/ 293149 w 436417"/>
                  <a:gd name="connsiteY18" fmla="*/ 644190 h 725776"/>
                  <a:gd name="connsiteX19" fmla="*/ 265954 w 436417"/>
                  <a:gd name="connsiteY19" fmla="*/ 605097 h 725776"/>
                  <a:gd name="connsiteX20" fmla="*/ 230260 w 436417"/>
                  <a:gd name="connsiteY20" fmla="*/ 596598 h 725776"/>
                  <a:gd name="connsiteX21" fmla="*/ 240458 w 436417"/>
                  <a:gd name="connsiteY21" fmla="*/ 533709 h 725776"/>
                  <a:gd name="connsiteX22" fmla="*/ 218362 w 436417"/>
                  <a:gd name="connsiteY22" fmla="*/ 554105 h 725776"/>
                  <a:gd name="connsiteX23" fmla="*/ 206464 w 436417"/>
                  <a:gd name="connsiteY23" fmla="*/ 603397 h 725776"/>
                  <a:gd name="connsiteX24" fmla="*/ 199665 w 436417"/>
                  <a:gd name="connsiteY24" fmla="*/ 623793 h 725776"/>
                  <a:gd name="connsiteX25" fmla="*/ 201365 w 436417"/>
                  <a:gd name="connsiteY25" fmla="*/ 661187 h 725776"/>
                  <a:gd name="connsiteX26" fmla="*/ 248957 w 436417"/>
                  <a:gd name="connsiteY26" fmla="*/ 696881 h 725776"/>
                  <a:gd name="connsiteX27" fmla="*/ 250657 w 436417"/>
                  <a:gd name="connsiteY27" fmla="*/ 725776 h 725776"/>
                  <a:gd name="connsiteX28" fmla="*/ 203065 w 436417"/>
                  <a:gd name="connsiteY28" fmla="*/ 708779 h 725776"/>
                  <a:gd name="connsiteX29" fmla="*/ 182668 w 436417"/>
                  <a:gd name="connsiteY29" fmla="*/ 701980 h 725776"/>
                  <a:gd name="connsiteX30" fmla="*/ 140176 w 436417"/>
                  <a:gd name="connsiteY30" fmla="*/ 662887 h 725776"/>
                  <a:gd name="connsiteX31" fmla="*/ 163971 w 436417"/>
                  <a:gd name="connsiteY31" fmla="*/ 576202 h 725776"/>
                  <a:gd name="connsiteX32" fmla="*/ 138476 w 436417"/>
                  <a:gd name="connsiteY32" fmla="*/ 547306 h 725776"/>
                  <a:gd name="connsiteX33" fmla="*/ 114680 w 436417"/>
                  <a:gd name="connsiteY33" fmla="*/ 572802 h 725776"/>
                  <a:gd name="connsiteX34" fmla="*/ 107881 w 436417"/>
                  <a:gd name="connsiteY34" fmla="*/ 547306 h 725776"/>
                  <a:gd name="connsiteX35" fmla="*/ 123178 w 436417"/>
                  <a:gd name="connsiteY35" fmla="*/ 538808 h 725776"/>
                  <a:gd name="connsiteX36" fmla="*/ 121479 w 436417"/>
                  <a:gd name="connsiteY36" fmla="*/ 486117 h 725776"/>
                  <a:gd name="connsiteX37" fmla="*/ 121479 w 436417"/>
                  <a:gd name="connsiteY37" fmla="*/ 453822 h 725776"/>
                  <a:gd name="connsiteX38" fmla="*/ 146974 w 436417"/>
                  <a:gd name="connsiteY38" fmla="*/ 418129 h 725776"/>
                  <a:gd name="connsiteX39" fmla="*/ 172470 w 436417"/>
                  <a:gd name="connsiteY39" fmla="*/ 350140 h 725776"/>
                  <a:gd name="connsiteX40" fmla="*/ 172470 w 436417"/>
                  <a:gd name="connsiteY40" fmla="*/ 334843 h 725776"/>
                  <a:gd name="connsiteX41" fmla="*/ 160572 w 436417"/>
                  <a:gd name="connsiteY41" fmla="*/ 343341 h 725776"/>
                  <a:gd name="connsiteX42" fmla="*/ 141875 w 436417"/>
                  <a:gd name="connsiteY42" fmla="*/ 355239 h 725776"/>
                  <a:gd name="connsiteX43" fmla="*/ 128278 w 436417"/>
                  <a:gd name="connsiteY43" fmla="*/ 360338 h 725776"/>
                  <a:gd name="connsiteX44" fmla="*/ 119779 w 436417"/>
                  <a:gd name="connsiteY44" fmla="*/ 372236 h 725776"/>
                  <a:gd name="connsiteX45" fmla="*/ 102782 w 436417"/>
                  <a:gd name="connsiteY45" fmla="*/ 377336 h 725776"/>
                  <a:gd name="connsiteX46" fmla="*/ 104482 w 436417"/>
                  <a:gd name="connsiteY46" fmla="*/ 392633 h 725776"/>
                  <a:gd name="connsiteX47" fmla="*/ 89184 w 436417"/>
                  <a:gd name="connsiteY47" fmla="*/ 407930 h 725776"/>
                  <a:gd name="connsiteX48" fmla="*/ 73887 w 436417"/>
                  <a:gd name="connsiteY48" fmla="*/ 401131 h 725776"/>
                  <a:gd name="connsiteX49" fmla="*/ 70487 w 436417"/>
                  <a:gd name="connsiteY49" fmla="*/ 384134 h 725776"/>
                  <a:gd name="connsiteX50" fmla="*/ 65388 w 436417"/>
                  <a:gd name="connsiteY50" fmla="*/ 343341 h 725776"/>
                  <a:gd name="connsiteX51" fmla="*/ 27995 w 436417"/>
                  <a:gd name="connsiteY51" fmla="*/ 305948 h 725776"/>
                  <a:gd name="connsiteX52" fmla="*/ 799 w 436417"/>
                  <a:gd name="connsiteY52" fmla="*/ 285551 h 725776"/>
                  <a:gd name="connsiteX53" fmla="*/ 0 w 436417"/>
                  <a:gd name="connsiteY53" fmla="*/ 281513 h 725776"/>
                  <a:gd name="connsiteX54" fmla="*/ 3350 w 436417"/>
                  <a:gd name="connsiteY54" fmla="*/ 283001 h 725776"/>
                  <a:gd name="connsiteX55" fmla="*/ 13548 w 436417"/>
                  <a:gd name="connsiteY55" fmla="*/ 175920 h 725776"/>
                  <a:gd name="connsiteX56" fmla="*/ 84936 w 436417"/>
                  <a:gd name="connsiteY56" fmla="*/ 61190 h 725776"/>
                  <a:gd name="connsiteX57" fmla="*/ 123180 w 436417"/>
                  <a:gd name="connsiteY57" fmla="*/ 63739 h 725776"/>
                  <a:gd name="connsiteX58" fmla="*/ 179269 w 436417"/>
                  <a:gd name="connsiteY58" fmla="*/ 45892 h 725776"/>
                  <a:gd name="connsiteX59" fmla="*/ 207315 w 436417"/>
                  <a:gd name="connsiteY59" fmla="*/ 40793 h 725776"/>
                  <a:gd name="connsiteX60" fmla="*/ 237910 w 436417"/>
                  <a:gd name="connsiteY60" fmla="*/ 20397 h 725776"/>
                  <a:gd name="connsiteX61" fmla="*/ 240459 w 436417"/>
                  <a:gd name="connsiteY61" fmla="*/ 5099 h 725776"/>
                  <a:gd name="connsiteX62" fmla="*/ 253206 w 436417"/>
                  <a:gd name="connsiteY62" fmla="*/ 0 h 725776"/>
                  <a:gd name="connsiteX0" fmla="*/ 253206 w 573221"/>
                  <a:gd name="connsiteY0" fmla="*/ 0 h 725776"/>
                  <a:gd name="connsiteX1" fmla="*/ 255757 w 573221"/>
                  <a:gd name="connsiteY1" fmla="*/ 17847 h 725776"/>
                  <a:gd name="connsiteX2" fmla="*/ 306748 w 573221"/>
                  <a:gd name="connsiteY2" fmla="*/ 56090 h 725776"/>
                  <a:gd name="connsiteX3" fmla="*/ 301648 w 573221"/>
                  <a:gd name="connsiteY3" fmla="*/ 81586 h 725776"/>
                  <a:gd name="connsiteX4" fmla="*/ 327145 w 573221"/>
                  <a:gd name="connsiteY4" fmla="*/ 86685 h 725776"/>
                  <a:gd name="connsiteX5" fmla="*/ 322045 w 573221"/>
                  <a:gd name="connsiteY5" fmla="*/ 117280 h 725776"/>
                  <a:gd name="connsiteX6" fmla="*/ 332243 w 573221"/>
                  <a:gd name="connsiteY6" fmla="*/ 119829 h 725776"/>
                  <a:gd name="connsiteX7" fmla="*/ 344991 w 573221"/>
                  <a:gd name="connsiteY7" fmla="*/ 127478 h 725776"/>
                  <a:gd name="connsiteX8" fmla="*/ 362838 w 573221"/>
                  <a:gd name="connsiteY8" fmla="*/ 117280 h 725776"/>
                  <a:gd name="connsiteX9" fmla="*/ 411280 w 573221"/>
                  <a:gd name="connsiteY9" fmla="*/ 140226 h 725776"/>
                  <a:gd name="connsiteX10" fmla="*/ 416379 w 573221"/>
                  <a:gd name="connsiteY10" fmla="*/ 165722 h 725776"/>
                  <a:gd name="connsiteX11" fmla="*/ 436417 w 573221"/>
                  <a:gd name="connsiteY11" fmla="*/ 174628 h 725776"/>
                  <a:gd name="connsiteX12" fmla="*/ 573220 w 573221"/>
                  <a:gd name="connsiteY12" fmla="*/ 398287 h 725776"/>
                  <a:gd name="connsiteX13" fmla="*/ 436417 w 573221"/>
                  <a:gd name="connsiteY13" fmla="*/ 616995 h 725776"/>
                  <a:gd name="connsiteX14" fmla="*/ 430826 w 573221"/>
                  <a:gd name="connsiteY14" fmla="*/ 616995 h 725776"/>
                  <a:gd name="connsiteX15" fmla="*/ 424027 w 573221"/>
                  <a:gd name="connsiteY15" fmla="*/ 628893 h 725776"/>
                  <a:gd name="connsiteX16" fmla="*/ 403631 w 573221"/>
                  <a:gd name="connsiteY16" fmla="*/ 644190 h 725776"/>
                  <a:gd name="connsiteX17" fmla="*/ 383234 w 573221"/>
                  <a:gd name="connsiteY17" fmla="*/ 628893 h 725776"/>
                  <a:gd name="connsiteX18" fmla="*/ 347540 w 573221"/>
                  <a:gd name="connsiteY18" fmla="*/ 628893 h 725776"/>
                  <a:gd name="connsiteX19" fmla="*/ 293149 w 573221"/>
                  <a:gd name="connsiteY19" fmla="*/ 644190 h 725776"/>
                  <a:gd name="connsiteX20" fmla="*/ 265954 w 573221"/>
                  <a:gd name="connsiteY20" fmla="*/ 605097 h 725776"/>
                  <a:gd name="connsiteX21" fmla="*/ 230260 w 573221"/>
                  <a:gd name="connsiteY21" fmla="*/ 596598 h 725776"/>
                  <a:gd name="connsiteX22" fmla="*/ 240458 w 573221"/>
                  <a:gd name="connsiteY22" fmla="*/ 533709 h 725776"/>
                  <a:gd name="connsiteX23" fmla="*/ 218362 w 573221"/>
                  <a:gd name="connsiteY23" fmla="*/ 554105 h 725776"/>
                  <a:gd name="connsiteX24" fmla="*/ 206464 w 573221"/>
                  <a:gd name="connsiteY24" fmla="*/ 603397 h 725776"/>
                  <a:gd name="connsiteX25" fmla="*/ 199665 w 573221"/>
                  <a:gd name="connsiteY25" fmla="*/ 623793 h 725776"/>
                  <a:gd name="connsiteX26" fmla="*/ 201365 w 573221"/>
                  <a:gd name="connsiteY26" fmla="*/ 661187 h 725776"/>
                  <a:gd name="connsiteX27" fmla="*/ 248957 w 573221"/>
                  <a:gd name="connsiteY27" fmla="*/ 696881 h 725776"/>
                  <a:gd name="connsiteX28" fmla="*/ 250657 w 573221"/>
                  <a:gd name="connsiteY28" fmla="*/ 725776 h 725776"/>
                  <a:gd name="connsiteX29" fmla="*/ 203065 w 573221"/>
                  <a:gd name="connsiteY29" fmla="*/ 708779 h 725776"/>
                  <a:gd name="connsiteX30" fmla="*/ 182668 w 573221"/>
                  <a:gd name="connsiteY30" fmla="*/ 701980 h 725776"/>
                  <a:gd name="connsiteX31" fmla="*/ 140176 w 573221"/>
                  <a:gd name="connsiteY31" fmla="*/ 662887 h 725776"/>
                  <a:gd name="connsiteX32" fmla="*/ 163971 w 573221"/>
                  <a:gd name="connsiteY32" fmla="*/ 576202 h 725776"/>
                  <a:gd name="connsiteX33" fmla="*/ 138476 w 573221"/>
                  <a:gd name="connsiteY33" fmla="*/ 547306 h 725776"/>
                  <a:gd name="connsiteX34" fmla="*/ 114680 w 573221"/>
                  <a:gd name="connsiteY34" fmla="*/ 572802 h 725776"/>
                  <a:gd name="connsiteX35" fmla="*/ 107881 w 573221"/>
                  <a:gd name="connsiteY35" fmla="*/ 547306 h 725776"/>
                  <a:gd name="connsiteX36" fmla="*/ 123178 w 573221"/>
                  <a:gd name="connsiteY36" fmla="*/ 538808 h 725776"/>
                  <a:gd name="connsiteX37" fmla="*/ 121479 w 573221"/>
                  <a:gd name="connsiteY37" fmla="*/ 486117 h 725776"/>
                  <a:gd name="connsiteX38" fmla="*/ 121479 w 573221"/>
                  <a:gd name="connsiteY38" fmla="*/ 453822 h 725776"/>
                  <a:gd name="connsiteX39" fmla="*/ 146974 w 573221"/>
                  <a:gd name="connsiteY39" fmla="*/ 418129 h 725776"/>
                  <a:gd name="connsiteX40" fmla="*/ 172470 w 573221"/>
                  <a:gd name="connsiteY40" fmla="*/ 350140 h 725776"/>
                  <a:gd name="connsiteX41" fmla="*/ 172470 w 573221"/>
                  <a:gd name="connsiteY41" fmla="*/ 334843 h 725776"/>
                  <a:gd name="connsiteX42" fmla="*/ 160572 w 573221"/>
                  <a:gd name="connsiteY42" fmla="*/ 343341 h 725776"/>
                  <a:gd name="connsiteX43" fmla="*/ 141875 w 573221"/>
                  <a:gd name="connsiteY43" fmla="*/ 355239 h 725776"/>
                  <a:gd name="connsiteX44" fmla="*/ 128278 w 573221"/>
                  <a:gd name="connsiteY44" fmla="*/ 360338 h 725776"/>
                  <a:gd name="connsiteX45" fmla="*/ 119779 w 573221"/>
                  <a:gd name="connsiteY45" fmla="*/ 372236 h 725776"/>
                  <a:gd name="connsiteX46" fmla="*/ 102782 w 573221"/>
                  <a:gd name="connsiteY46" fmla="*/ 377336 h 725776"/>
                  <a:gd name="connsiteX47" fmla="*/ 104482 w 573221"/>
                  <a:gd name="connsiteY47" fmla="*/ 392633 h 725776"/>
                  <a:gd name="connsiteX48" fmla="*/ 89184 w 573221"/>
                  <a:gd name="connsiteY48" fmla="*/ 407930 h 725776"/>
                  <a:gd name="connsiteX49" fmla="*/ 73887 w 573221"/>
                  <a:gd name="connsiteY49" fmla="*/ 401131 h 725776"/>
                  <a:gd name="connsiteX50" fmla="*/ 70487 w 573221"/>
                  <a:gd name="connsiteY50" fmla="*/ 384134 h 725776"/>
                  <a:gd name="connsiteX51" fmla="*/ 65388 w 573221"/>
                  <a:gd name="connsiteY51" fmla="*/ 343341 h 725776"/>
                  <a:gd name="connsiteX52" fmla="*/ 27995 w 573221"/>
                  <a:gd name="connsiteY52" fmla="*/ 305948 h 725776"/>
                  <a:gd name="connsiteX53" fmla="*/ 799 w 573221"/>
                  <a:gd name="connsiteY53" fmla="*/ 285551 h 725776"/>
                  <a:gd name="connsiteX54" fmla="*/ 0 w 573221"/>
                  <a:gd name="connsiteY54" fmla="*/ 281513 h 725776"/>
                  <a:gd name="connsiteX55" fmla="*/ 3350 w 573221"/>
                  <a:gd name="connsiteY55" fmla="*/ 283001 h 725776"/>
                  <a:gd name="connsiteX56" fmla="*/ 13548 w 573221"/>
                  <a:gd name="connsiteY56" fmla="*/ 175920 h 725776"/>
                  <a:gd name="connsiteX57" fmla="*/ 84936 w 573221"/>
                  <a:gd name="connsiteY57" fmla="*/ 61190 h 725776"/>
                  <a:gd name="connsiteX58" fmla="*/ 123180 w 573221"/>
                  <a:gd name="connsiteY58" fmla="*/ 63739 h 725776"/>
                  <a:gd name="connsiteX59" fmla="*/ 179269 w 573221"/>
                  <a:gd name="connsiteY59" fmla="*/ 45892 h 725776"/>
                  <a:gd name="connsiteX60" fmla="*/ 207315 w 573221"/>
                  <a:gd name="connsiteY60" fmla="*/ 40793 h 725776"/>
                  <a:gd name="connsiteX61" fmla="*/ 237910 w 573221"/>
                  <a:gd name="connsiteY61" fmla="*/ 20397 h 725776"/>
                  <a:gd name="connsiteX62" fmla="*/ 240459 w 573221"/>
                  <a:gd name="connsiteY62" fmla="*/ 5099 h 725776"/>
                  <a:gd name="connsiteX63" fmla="*/ 253206 w 573221"/>
                  <a:gd name="connsiteY63" fmla="*/ 0 h 725776"/>
                  <a:gd name="connsiteX0" fmla="*/ 573220 w 664660"/>
                  <a:gd name="connsiteY0" fmla="*/ 398287 h 725776"/>
                  <a:gd name="connsiteX1" fmla="*/ 436417 w 664660"/>
                  <a:gd name="connsiteY1" fmla="*/ 616995 h 725776"/>
                  <a:gd name="connsiteX2" fmla="*/ 430826 w 664660"/>
                  <a:gd name="connsiteY2" fmla="*/ 616995 h 725776"/>
                  <a:gd name="connsiteX3" fmla="*/ 424027 w 664660"/>
                  <a:gd name="connsiteY3" fmla="*/ 628893 h 725776"/>
                  <a:gd name="connsiteX4" fmla="*/ 403631 w 664660"/>
                  <a:gd name="connsiteY4" fmla="*/ 644190 h 725776"/>
                  <a:gd name="connsiteX5" fmla="*/ 383234 w 664660"/>
                  <a:gd name="connsiteY5" fmla="*/ 628893 h 725776"/>
                  <a:gd name="connsiteX6" fmla="*/ 347540 w 664660"/>
                  <a:gd name="connsiteY6" fmla="*/ 628893 h 725776"/>
                  <a:gd name="connsiteX7" fmla="*/ 293149 w 664660"/>
                  <a:gd name="connsiteY7" fmla="*/ 644190 h 725776"/>
                  <a:gd name="connsiteX8" fmla="*/ 265954 w 664660"/>
                  <a:gd name="connsiteY8" fmla="*/ 605097 h 725776"/>
                  <a:gd name="connsiteX9" fmla="*/ 230260 w 664660"/>
                  <a:gd name="connsiteY9" fmla="*/ 596598 h 725776"/>
                  <a:gd name="connsiteX10" fmla="*/ 240458 w 664660"/>
                  <a:gd name="connsiteY10" fmla="*/ 533709 h 725776"/>
                  <a:gd name="connsiteX11" fmla="*/ 218362 w 664660"/>
                  <a:gd name="connsiteY11" fmla="*/ 554105 h 725776"/>
                  <a:gd name="connsiteX12" fmla="*/ 206464 w 664660"/>
                  <a:gd name="connsiteY12" fmla="*/ 603397 h 725776"/>
                  <a:gd name="connsiteX13" fmla="*/ 199665 w 664660"/>
                  <a:gd name="connsiteY13" fmla="*/ 623793 h 725776"/>
                  <a:gd name="connsiteX14" fmla="*/ 201365 w 664660"/>
                  <a:gd name="connsiteY14" fmla="*/ 661187 h 725776"/>
                  <a:gd name="connsiteX15" fmla="*/ 248957 w 664660"/>
                  <a:gd name="connsiteY15" fmla="*/ 696881 h 725776"/>
                  <a:gd name="connsiteX16" fmla="*/ 250657 w 664660"/>
                  <a:gd name="connsiteY16" fmla="*/ 725776 h 725776"/>
                  <a:gd name="connsiteX17" fmla="*/ 203065 w 664660"/>
                  <a:gd name="connsiteY17" fmla="*/ 708779 h 725776"/>
                  <a:gd name="connsiteX18" fmla="*/ 182668 w 664660"/>
                  <a:gd name="connsiteY18" fmla="*/ 701980 h 725776"/>
                  <a:gd name="connsiteX19" fmla="*/ 140176 w 664660"/>
                  <a:gd name="connsiteY19" fmla="*/ 662887 h 725776"/>
                  <a:gd name="connsiteX20" fmla="*/ 163971 w 664660"/>
                  <a:gd name="connsiteY20" fmla="*/ 576202 h 725776"/>
                  <a:gd name="connsiteX21" fmla="*/ 138476 w 664660"/>
                  <a:gd name="connsiteY21" fmla="*/ 547306 h 725776"/>
                  <a:gd name="connsiteX22" fmla="*/ 114680 w 664660"/>
                  <a:gd name="connsiteY22" fmla="*/ 572802 h 725776"/>
                  <a:gd name="connsiteX23" fmla="*/ 107881 w 664660"/>
                  <a:gd name="connsiteY23" fmla="*/ 547306 h 725776"/>
                  <a:gd name="connsiteX24" fmla="*/ 123178 w 664660"/>
                  <a:gd name="connsiteY24" fmla="*/ 538808 h 725776"/>
                  <a:gd name="connsiteX25" fmla="*/ 121479 w 664660"/>
                  <a:gd name="connsiteY25" fmla="*/ 486117 h 725776"/>
                  <a:gd name="connsiteX26" fmla="*/ 121479 w 664660"/>
                  <a:gd name="connsiteY26" fmla="*/ 453822 h 725776"/>
                  <a:gd name="connsiteX27" fmla="*/ 146974 w 664660"/>
                  <a:gd name="connsiteY27" fmla="*/ 418129 h 725776"/>
                  <a:gd name="connsiteX28" fmla="*/ 172470 w 664660"/>
                  <a:gd name="connsiteY28" fmla="*/ 350140 h 725776"/>
                  <a:gd name="connsiteX29" fmla="*/ 172470 w 664660"/>
                  <a:gd name="connsiteY29" fmla="*/ 334843 h 725776"/>
                  <a:gd name="connsiteX30" fmla="*/ 160572 w 664660"/>
                  <a:gd name="connsiteY30" fmla="*/ 343341 h 725776"/>
                  <a:gd name="connsiteX31" fmla="*/ 141875 w 664660"/>
                  <a:gd name="connsiteY31" fmla="*/ 355239 h 725776"/>
                  <a:gd name="connsiteX32" fmla="*/ 128278 w 664660"/>
                  <a:gd name="connsiteY32" fmla="*/ 360338 h 725776"/>
                  <a:gd name="connsiteX33" fmla="*/ 119779 w 664660"/>
                  <a:gd name="connsiteY33" fmla="*/ 372236 h 725776"/>
                  <a:gd name="connsiteX34" fmla="*/ 102782 w 664660"/>
                  <a:gd name="connsiteY34" fmla="*/ 377336 h 725776"/>
                  <a:gd name="connsiteX35" fmla="*/ 104482 w 664660"/>
                  <a:gd name="connsiteY35" fmla="*/ 392633 h 725776"/>
                  <a:gd name="connsiteX36" fmla="*/ 89184 w 664660"/>
                  <a:gd name="connsiteY36" fmla="*/ 407930 h 725776"/>
                  <a:gd name="connsiteX37" fmla="*/ 73887 w 664660"/>
                  <a:gd name="connsiteY37" fmla="*/ 401131 h 725776"/>
                  <a:gd name="connsiteX38" fmla="*/ 70487 w 664660"/>
                  <a:gd name="connsiteY38" fmla="*/ 384134 h 725776"/>
                  <a:gd name="connsiteX39" fmla="*/ 65388 w 664660"/>
                  <a:gd name="connsiteY39" fmla="*/ 343341 h 725776"/>
                  <a:gd name="connsiteX40" fmla="*/ 27995 w 664660"/>
                  <a:gd name="connsiteY40" fmla="*/ 305948 h 725776"/>
                  <a:gd name="connsiteX41" fmla="*/ 799 w 664660"/>
                  <a:gd name="connsiteY41" fmla="*/ 285551 h 725776"/>
                  <a:gd name="connsiteX42" fmla="*/ 0 w 664660"/>
                  <a:gd name="connsiteY42" fmla="*/ 281513 h 725776"/>
                  <a:gd name="connsiteX43" fmla="*/ 3350 w 664660"/>
                  <a:gd name="connsiteY43" fmla="*/ 283001 h 725776"/>
                  <a:gd name="connsiteX44" fmla="*/ 13548 w 664660"/>
                  <a:gd name="connsiteY44" fmla="*/ 175920 h 725776"/>
                  <a:gd name="connsiteX45" fmla="*/ 84936 w 664660"/>
                  <a:gd name="connsiteY45" fmla="*/ 61190 h 725776"/>
                  <a:gd name="connsiteX46" fmla="*/ 123180 w 664660"/>
                  <a:gd name="connsiteY46" fmla="*/ 63739 h 725776"/>
                  <a:gd name="connsiteX47" fmla="*/ 179269 w 664660"/>
                  <a:gd name="connsiteY47" fmla="*/ 45892 h 725776"/>
                  <a:gd name="connsiteX48" fmla="*/ 207315 w 664660"/>
                  <a:gd name="connsiteY48" fmla="*/ 40793 h 725776"/>
                  <a:gd name="connsiteX49" fmla="*/ 237910 w 664660"/>
                  <a:gd name="connsiteY49" fmla="*/ 20397 h 725776"/>
                  <a:gd name="connsiteX50" fmla="*/ 240459 w 664660"/>
                  <a:gd name="connsiteY50" fmla="*/ 5099 h 725776"/>
                  <a:gd name="connsiteX51" fmla="*/ 253206 w 664660"/>
                  <a:gd name="connsiteY51" fmla="*/ 0 h 725776"/>
                  <a:gd name="connsiteX52" fmla="*/ 255757 w 664660"/>
                  <a:gd name="connsiteY52" fmla="*/ 17847 h 725776"/>
                  <a:gd name="connsiteX53" fmla="*/ 306748 w 664660"/>
                  <a:gd name="connsiteY53" fmla="*/ 56090 h 725776"/>
                  <a:gd name="connsiteX54" fmla="*/ 301648 w 664660"/>
                  <a:gd name="connsiteY54" fmla="*/ 81586 h 725776"/>
                  <a:gd name="connsiteX55" fmla="*/ 327145 w 664660"/>
                  <a:gd name="connsiteY55" fmla="*/ 86685 h 725776"/>
                  <a:gd name="connsiteX56" fmla="*/ 322045 w 664660"/>
                  <a:gd name="connsiteY56" fmla="*/ 117280 h 725776"/>
                  <a:gd name="connsiteX57" fmla="*/ 332243 w 664660"/>
                  <a:gd name="connsiteY57" fmla="*/ 119829 h 725776"/>
                  <a:gd name="connsiteX58" fmla="*/ 344991 w 664660"/>
                  <a:gd name="connsiteY58" fmla="*/ 127478 h 725776"/>
                  <a:gd name="connsiteX59" fmla="*/ 362838 w 664660"/>
                  <a:gd name="connsiteY59" fmla="*/ 117280 h 725776"/>
                  <a:gd name="connsiteX60" fmla="*/ 411280 w 664660"/>
                  <a:gd name="connsiteY60" fmla="*/ 140226 h 725776"/>
                  <a:gd name="connsiteX61" fmla="*/ 416379 w 664660"/>
                  <a:gd name="connsiteY61" fmla="*/ 165722 h 725776"/>
                  <a:gd name="connsiteX62" fmla="*/ 436417 w 664660"/>
                  <a:gd name="connsiteY62" fmla="*/ 174628 h 725776"/>
                  <a:gd name="connsiteX63" fmla="*/ 664660 w 664660"/>
                  <a:gd name="connsiteY63" fmla="*/ 489727 h 725776"/>
                  <a:gd name="connsiteX0" fmla="*/ 436417 w 664660"/>
                  <a:gd name="connsiteY0" fmla="*/ 616995 h 725776"/>
                  <a:gd name="connsiteX1" fmla="*/ 430826 w 664660"/>
                  <a:gd name="connsiteY1" fmla="*/ 616995 h 725776"/>
                  <a:gd name="connsiteX2" fmla="*/ 424027 w 664660"/>
                  <a:gd name="connsiteY2" fmla="*/ 628893 h 725776"/>
                  <a:gd name="connsiteX3" fmla="*/ 403631 w 664660"/>
                  <a:gd name="connsiteY3" fmla="*/ 644190 h 725776"/>
                  <a:gd name="connsiteX4" fmla="*/ 383234 w 664660"/>
                  <a:gd name="connsiteY4" fmla="*/ 628893 h 725776"/>
                  <a:gd name="connsiteX5" fmla="*/ 347540 w 664660"/>
                  <a:gd name="connsiteY5" fmla="*/ 628893 h 725776"/>
                  <a:gd name="connsiteX6" fmla="*/ 293149 w 664660"/>
                  <a:gd name="connsiteY6" fmla="*/ 644190 h 725776"/>
                  <a:gd name="connsiteX7" fmla="*/ 265954 w 664660"/>
                  <a:gd name="connsiteY7" fmla="*/ 605097 h 725776"/>
                  <a:gd name="connsiteX8" fmla="*/ 230260 w 664660"/>
                  <a:gd name="connsiteY8" fmla="*/ 596598 h 725776"/>
                  <a:gd name="connsiteX9" fmla="*/ 240458 w 664660"/>
                  <a:gd name="connsiteY9" fmla="*/ 533709 h 725776"/>
                  <a:gd name="connsiteX10" fmla="*/ 218362 w 664660"/>
                  <a:gd name="connsiteY10" fmla="*/ 554105 h 725776"/>
                  <a:gd name="connsiteX11" fmla="*/ 206464 w 664660"/>
                  <a:gd name="connsiteY11" fmla="*/ 603397 h 725776"/>
                  <a:gd name="connsiteX12" fmla="*/ 199665 w 664660"/>
                  <a:gd name="connsiteY12" fmla="*/ 623793 h 725776"/>
                  <a:gd name="connsiteX13" fmla="*/ 201365 w 664660"/>
                  <a:gd name="connsiteY13" fmla="*/ 661187 h 725776"/>
                  <a:gd name="connsiteX14" fmla="*/ 248957 w 664660"/>
                  <a:gd name="connsiteY14" fmla="*/ 696881 h 725776"/>
                  <a:gd name="connsiteX15" fmla="*/ 250657 w 664660"/>
                  <a:gd name="connsiteY15" fmla="*/ 725776 h 725776"/>
                  <a:gd name="connsiteX16" fmla="*/ 203065 w 664660"/>
                  <a:gd name="connsiteY16" fmla="*/ 708779 h 725776"/>
                  <a:gd name="connsiteX17" fmla="*/ 182668 w 664660"/>
                  <a:gd name="connsiteY17" fmla="*/ 701980 h 725776"/>
                  <a:gd name="connsiteX18" fmla="*/ 140176 w 664660"/>
                  <a:gd name="connsiteY18" fmla="*/ 662887 h 725776"/>
                  <a:gd name="connsiteX19" fmla="*/ 163971 w 664660"/>
                  <a:gd name="connsiteY19" fmla="*/ 576202 h 725776"/>
                  <a:gd name="connsiteX20" fmla="*/ 138476 w 664660"/>
                  <a:gd name="connsiteY20" fmla="*/ 547306 h 725776"/>
                  <a:gd name="connsiteX21" fmla="*/ 114680 w 664660"/>
                  <a:gd name="connsiteY21" fmla="*/ 572802 h 725776"/>
                  <a:gd name="connsiteX22" fmla="*/ 107881 w 664660"/>
                  <a:gd name="connsiteY22" fmla="*/ 547306 h 725776"/>
                  <a:gd name="connsiteX23" fmla="*/ 123178 w 664660"/>
                  <a:gd name="connsiteY23" fmla="*/ 538808 h 725776"/>
                  <a:gd name="connsiteX24" fmla="*/ 121479 w 664660"/>
                  <a:gd name="connsiteY24" fmla="*/ 486117 h 725776"/>
                  <a:gd name="connsiteX25" fmla="*/ 121479 w 664660"/>
                  <a:gd name="connsiteY25" fmla="*/ 453822 h 725776"/>
                  <a:gd name="connsiteX26" fmla="*/ 146974 w 664660"/>
                  <a:gd name="connsiteY26" fmla="*/ 418129 h 725776"/>
                  <a:gd name="connsiteX27" fmla="*/ 172470 w 664660"/>
                  <a:gd name="connsiteY27" fmla="*/ 350140 h 725776"/>
                  <a:gd name="connsiteX28" fmla="*/ 172470 w 664660"/>
                  <a:gd name="connsiteY28" fmla="*/ 334843 h 725776"/>
                  <a:gd name="connsiteX29" fmla="*/ 160572 w 664660"/>
                  <a:gd name="connsiteY29" fmla="*/ 343341 h 725776"/>
                  <a:gd name="connsiteX30" fmla="*/ 141875 w 664660"/>
                  <a:gd name="connsiteY30" fmla="*/ 355239 h 725776"/>
                  <a:gd name="connsiteX31" fmla="*/ 128278 w 664660"/>
                  <a:gd name="connsiteY31" fmla="*/ 360338 h 725776"/>
                  <a:gd name="connsiteX32" fmla="*/ 119779 w 664660"/>
                  <a:gd name="connsiteY32" fmla="*/ 372236 h 725776"/>
                  <a:gd name="connsiteX33" fmla="*/ 102782 w 664660"/>
                  <a:gd name="connsiteY33" fmla="*/ 377336 h 725776"/>
                  <a:gd name="connsiteX34" fmla="*/ 104482 w 664660"/>
                  <a:gd name="connsiteY34" fmla="*/ 392633 h 725776"/>
                  <a:gd name="connsiteX35" fmla="*/ 89184 w 664660"/>
                  <a:gd name="connsiteY35" fmla="*/ 407930 h 725776"/>
                  <a:gd name="connsiteX36" fmla="*/ 73887 w 664660"/>
                  <a:gd name="connsiteY36" fmla="*/ 401131 h 725776"/>
                  <a:gd name="connsiteX37" fmla="*/ 70487 w 664660"/>
                  <a:gd name="connsiteY37" fmla="*/ 384134 h 725776"/>
                  <a:gd name="connsiteX38" fmla="*/ 65388 w 664660"/>
                  <a:gd name="connsiteY38" fmla="*/ 343341 h 725776"/>
                  <a:gd name="connsiteX39" fmla="*/ 27995 w 664660"/>
                  <a:gd name="connsiteY39" fmla="*/ 305948 h 725776"/>
                  <a:gd name="connsiteX40" fmla="*/ 799 w 664660"/>
                  <a:gd name="connsiteY40" fmla="*/ 285551 h 725776"/>
                  <a:gd name="connsiteX41" fmla="*/ 0 w 664660"/>
                  <a:gd name="connsiteY41" fmla="*/ 281513 h 725776"/>
                  <a:gd name="connsiteX42" fmla="*/ 3350 w 664660"/>
                  <a:gd name="connsiteY42" fmla="*/ 283001 h 725776"/>
                  <a:gd name="connsiteX43" fmla="*/ 13548 w 664660"/>
                  <a:gd name="connsiteY43" fmla="*/ 175920 h 725776"/>
                  <a:gd name="connsiteX44" fmla="*/ 84936 w 664660"/>
                  <a:gd name="connsiteY44" fmla="*/ 61190 h 725776"/>
                  <a:gd name="connsiteX45" fmla="*/ 123180 w 664660"/>
                  <a:gd name="connsiteY45" fmla="*/ 63739 h 725776"/>
                  <a:gd name="connsiteX46" fmla="*/ 179269 w 664660"/>
                  <a:gd name="connsiteY46" fmla="*/ 45892 h 725776"/>
                  <a:gd name="connsiteX47" fmla="*/ 207315 w 664660"/>
                  <a:gd name="connsiteY47" fmla="*/ 40793 h 725776"/>
                  <a:gd name="connsiteX48" fmla="*/ 237910 w 664660"/>
                  <a:gd name="connsiteY48" fmla="*/ 20397 h 725776"/>
                  <a:gd name="connsiteX49" fmla="*/ 240459 w 664660"/>
                  <a:gd name="connsiteY49" fmla="*/ 5099 h 725776"/>
                  <a:gd name="connsiteX50" fmla="*/ 253206 w 664660"/>
                  <a:gd name="connsiteY50" fmla="*/ 0 h 725776"/>
                  <a:gd name="connsiteX51" fmla="*/ 255757 w 664660"/>
                  <a:gd name="connsiteY51" fmla="*/ 17847 h 725776"/>
                  <a:gd name="connsiteX52" fmla="*/ 306748 w 664660"/>
                  <a:gd name="connsiteY52" fmla="*/ 56090 h 725776"/>
                  <a:gd name="connsiteX53" fmla="*/ 301648 w 664660"/>
                  <a:gd name="connsiteY53" fmla="*/ 81586 h 725776"/>
                  <a:gd name="connsiteX54" fmla="*/ 327145 w 664660"/>
                  <a:gd name="connsiteY54" fmla="*/ 86685 h 725776"/>
                  <a:gd name="connsiteX55" fmla="*/ 322045 w 664660"/>
                  <a:gd name="connsiteY55" fmla="*/ 117280 h 725776"/>
                  <a:gd name="connsiteX56" fmla="*/ 332243 w 664660"/>
                  <a:gd name="connsiteY56" fmla="*/ 119829 h 725776"/>
                  <a:gd name="connsiteX57" fmla="*/ 344991 w 664660"/>
                  <a:gd name="connsiteY57" fmla="*/ 127478 h 725776"/>
                  <a:gd name="connsiteX58" fmla="*/ 362838 w 664660"/>
                  <a:gd name="connsiteY58" fmla="*/ 117280 h 725776"/>
                  <a:gd name="connsiteX59" fmla="*/ 411280 w 664660"/>
                  <a:gd name="connsiteY59" fmla="*/ 140226 h 725776"/>
                  <a:gd name="connsiteX60" fmla="*/ 416379 w 664660"/>
                  <a:gd name="connsiteY60" fmla="*/ 165722 h 725776"/>
                  <a:gd name="connsiteX61" fmla="*/ 436417 w 664660"/>
                  <a:gd name="connsiteY61" fmla="*/ 174628 h 725776"/>
                  <a:gd name="connsiteX62" fmla="*/ 664660 w 664660"/>
                  <a:gd name="connsiteY62" fmla="*/ 489727 h 725776"/>
                  <a:gd name="connsiteX0" fmla="*/ 436417 w 436417"/>
                  <a:gd name="connsiteY0" fmla="*/ 616995 h 725776"/>
                  <a:gd name="connsiteX1" fmla="*/ 430826 w 436417"/>
                  <a:gd name="connsiteY1" fmla="*/ 616995 h 725776"/>
                  <a:gd name="connsiteX2" fmla="*/ 424027 w 436417"/>
                  <a:gd name="connsiteY2" fmla="*/ 628893 h 725776"/>
                  <a:gd name="connsiteX3" fmla="*/ 403631 w 436417"/>
                  <a:gd name="connsiteY3" fmla="*/ 644190 h 725776"/>
                  <a:gd name="connsiteX4" fmla="*/ 383234 w 436417"/>
                  <a:gd name="connsiteY4" fmla="*/ 628893 h 725776"/>
                  <a:gd name="connsiteX5" fmla="*/ 347540 w 436417"/>
                  <a:gd name="connsiteY5" fmla="*/ 628893 h 725776"/>
                  <a:gd name="connsiteX6" fmla="*/ 293149 w 436417"/>
                  <a:gd name="connsiteY6" fmla="*/ 644190 h 725776"/>
                  <a:gd name="connsiteX7" fmla="*/ 265954 w 436417"/>
                  <a:gd name="connsiteY7" fmla="*/ 605097 h 725776"/>
                  <a:gd name="connsiteX8" fmla="*/ 230260 w 436417"/>
                  <a:gd name="connsiteY8" fmla="*/ 596598 h 725776"/>
                  <a:gd name="connsiteX9" fmla="*/ 240458 w 436417"/>
                  <a:gd name="connsiteY9" fmla="*/ 533709 h 725776"/>
                  <a:gd name="connsiteX10" fmla="*/ 218362 w 436417"/>
                  <a:gd name="connsiteY10" fmla="*/ 554105 h 725776"/>
                  <a:gd name="connsiteX11" fmla="*/ 206464 w 436417"/>
                  <a:gd name="connsiteY11" fmla="*/ 603397 h 725776"/>
                  <a:gd name="connsiteX12" fmla="*/ 199665 w 436417"/>
                  <a:gd name="connsiteY12" fmla="*/ 623793 h 725776"/>
                  <a:gd name="connsiteX13" fmla="*/ 201365 w 436417"/>
                  <a:gd name="connsiteY13" fmla="*/ 661187 h 725776"/>
                  <a:gd name="connsiteX14" fmla="*/ 248957 w 436417"/>
                  <a:gd name="connsiteY14" fmla="*/ 696881 h 725776"/>
                  <a:gd name="connsiteX15" fmla="*/ 250657 w 436417"/>
                  <a:gd name="connsiteY15" fmla="*/ 725776 h 725776"/>
                  <a:gd name="connsiteX16" fmla="*/ 203065 w 436417"/>
                  <a:gd name="connsiteY16" fmla="*/ 708779 h 725776"/>
                  <a:gd name="connsiteX17" fmla="*/ 182668 w 436417"/>
                  <a:gd name="connsiteY17" fmla="*/ 701980 h 725776"/>
                  <a:gd name="connsiteX18" fmla="*/ 140176 w 436417"/>
                  <a:gd name="connsiteY18" fmla="*/ 662887 h 725776"/>
                  <a:gd name="connsiteX19" fmla="*/ 163971 w 436417"/>
                  <a:gd name="connsiteY19" fmla="*/ 576202 h 725776"/>
                  <a:gd name="connsiteX20" fmla="*/ 138476 w 436417"/>
                  <a:gd name="connsiteY20" fmla="*/ 547306 h 725776"/>
                  <a:gd name="connsiteX21" fmla="*/ 114680 w 436417"/>
                  <a:gd name="connsiteY21" fmla="*/ 572802 h 725776"/>
                  <a:gd name="connsiteX22" fmla="*/ 107881 w 436417"/>
                  <a:gd name="connsiteY22" fmla="*/ 547306 h 725776"/>
                  <a:gd name="connsiteX23" fmla="*/ 123178 w 436417"/>
                  <a:gd name="connsiteY23" fmla="*/ 538808 h 725776"/>
                  <a:gd name="connsiteX24" fmla="*/ 121479 w 436417"/>
                  <a:gd name="connsiteY24" fmla="*/ 486117 h 725776"/>
                  <a:gd name="connsiteX25" fmla="*/ 121479 w 436417"/>
                  <a:gd name="connsiteY25" fmla="*/ 453822 h 725776"/>
                  <a:gd name="connsiteX26" fmla="*/ 146974 w 436417"/>
                  <a:gd name="connsiteY26" fmla="*/ 418129 h 725776"/>
                  <a:gd name="connsiteX27" fmla="*/ 172470 w 436417"/>
                  <a:gd name="connsiteY27" fmla="*/ 350140 h 725776"/>
                  <a:gd name="connsiteX28" fmla="*/ 172470 w 436417"/>
                  <a:gd name="connsiteY28" fmla="*/ 334843 h 725776"/>
                  <a:gd name="connsiteX29" fmla="*/ 160572 w 436417"/>
                  <a:gd name="connsiteY29" fmla="*/ 343341 h 725776"/>
                  <a:gd name="connsiteX30" fmla="*/ 141875 w 436417"/>
                  <a:gd name="connsiteY30" fmla="*/ 355239 h 725776"/>
                  <a:gd name="connsiteX31" fmla="*/ 128278 w 436417"/>
                  <a:gd name="connsiteY31" fmla="*/ 360338 h 725776"/>
                  <a:gd name="connsiteX32" fmla="*/ 119779 w 436417"/>
                  <a:gd name="connsiteY32" fmla="*/ 372236 h 725776"/>
                  <a:gd name="connsiteX33" fmla="*/ 102782 w 436417"/>
                  <a:gd name="connsiteY33" fmla="*/ 377336 h 725776"/>
                  <a:gd name="connsiteX34" fmla="*/ 104482 w 436417"/>
                  <a:gd name="connsiteY34" fmla="*/ 392633 h 725776"/>
                  <a:gd name="connsiteX35" fmla="*/ 89184 w 436417"/>
                  <a:gd name="connsiteY35" fmla="*/ 407930 h 725776"/>
                  <a:gd name="connsiteX36" fmla="*/ 73887 w 436417"/>
                  <a:gd name="connsiteY36" fmla="*/ 401131 h 725776"/>
                  <a:gd name="connsiteX37" fmla="*/ 70487 w 436417"/>
                  <a:gd name="connsiteY37" fmla="*/ 384134 h 725776"/>
                  <a:gd name="connsiteX38" fmla="*/ 65388 w 436417"/>
                  <a:gd name="connsiteY38" fmla="*/ 343341 h 725776"/>
                  <a:gd name="connsiteX39" fmla="*/ 27995 w 436417"/>
                  <a:gd name="connsiteY39" fmla="*/ 305948 h 725776"/>
                  <a:gd name="connsiteX40" fmla="*/ 799 w 436417"/>
                  <a:gd name="connsiteY40" fmla="*/ 285551 h 725776"/>
                  <a:gd name="connsiteX41" fmla="*/ 0 w 436417"/>
                  <a:gd name="connsiteY41" fmla="*/ 281513 h 725776"/>
                  <a:gd name="connsiteX42" fmla="*/ 3350 w 436417"/>
                  <a:gd name="connsiteY42" fmla="*/ 283001 h 725776"/>
                  <a:gd name="connsiteX43" fmla="*/ 13548 w 436417"/>
                  <a:gd name="connsiteY43" fmla="*/ 175920 h 725776"/>
                  <a:gd name="connsiteX44" fmla="*/ 84936 w 436417"/>
                  <a:gd name="connsiteY44" fmla="*/ 61190 h 725776"/>
                  <a:gd name="connsiteX45" fmla="*/ 123180 w 436417"/>
                  <a:gd name="connsiteY45" fmla="*/ 63739 h 725776"/>
                  <a:gd name="connsiteX46" fmla="*/ 179269 w 436417"/>
                  <a:gd name="connsiteY46" fmla="*/ 45892 h 725776"/>
                  <a:gd name="connsiteX47" fmla="*/ 207315 w 436417"/>
                  <a:gd name="connsiteY47" fmla="*/ 40793 h 725776"/>
                  <a:gd name="connsiteX48" fmla="*/ 237910 w 436417"/>
                  <a:gd name="connsiteY48" fmla="*/ 20397 h 725776"/>
                  <a:gd name="connsiteX49" fmla="*/ 240459 w 436417"/>
                  <a:gd name="connsiteY49" fmla="*/ 5099 h 725776"/>
                  <a:gd name="connsiteX50" fmla="*/ 253206 w 436417"/>
                  <a:gd name="connsiteY50" fmla="*/ 0 h 725776"/>
                  <a:gd name="connsiteX51" fmla="*/ 255757 w 436417"/>
                  <a:gd name="connsiteY51" fmla="*/ 17847 h 725776"/>
                  <a:gd name="connsiteX52" fmla="*/ 306748 w 436417"/>
                  <a:gd name="connsiteY52" fmla="*/ 56090 h 725776"/>
                  <a:gd name="connsiteX53" fmla="*/ 301648 w 436417"/>
                  <a:gd name="connsiteY53" fmla="*/ 81586 h 725776"/>
                  <a:gd name="connsiteX54" fmla="*/ 327145 w 436417"/>
                  <a:gd name="connsiteY54" fmla="*/ 86685 h 725776"/>
                  <a:gd name="connsiteX55" fmla="*/ 322045 w 436417"/>
                  <a:gd name="connsiteY55" fmla="*/ 117280 h 725776"/>
                  <a:gd name="connsiteX56" fmla="*/ 332243 w 436417"/>
                  <a:gd name="connsiteY56" fmla="*/ 119829 h 725776"/>
                  <a:gd name="connsiteX57" fmla="*/ 344991 w 436417"/>
                  <a:gd name="connsiteY57" fmla="*/ 127478 h 725776"/>
                  <a:gd name="connsiteX58" fmla="*/ 362838 w 436417"/>
                  <a:gd name="connsiteY58" fmla="*/ 117280 h 725776"/>
                  <a:gd name="connsiteX59" fmla="*/ 411280 w 436417"/>
                  <a:gd name="connsiteY59" fmla="*/ 140226 h 725776"/>
                  <a:gd name="connsiteX60" fmla="*/ 416379 w 436417"/>
                  <a:gd name="connsiteY60" fmla="*/ 165722 h 725776"/>
                  <a:gd name="connsiteX61" fmla="*/ 436417 w 436417"/>
                  <a:gd name="connsiteY61" fmla="*/ 174628 h 725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436417" h="725776">
                    <a:moveTo>
                      <a:pt x="436417" y="616995"/>
                    </a:moveTo>
                    <a:lnTo>
                      <a:pt x="430826" y="616995"/>
                    </a:lnTo>
                    <a:lnTo>
                      <a:pt x="424027" y="628893"/>
                    </a:lnTo>
                    <a:lnTo>
                      <a:pt x="403631" y="644190"/>
                    </a:lnTo>
                    <a:lnTo>
                      <a:pt x="383234" y="628893"/>
                    </a:lnTo>
                    <a:lnTo>
                      <a:pt x="347540" y="628893"/>
                    </a:lnTo>
                    <a:lnTo>
                      <a:pt x="293149" y="644190"/>
                    </a:lnTo>
                    <a:lnTo>
                      <a:pt x="265954" y="605097"/>
                    </a:lnTo>
                    <a:lnTo>
                      <a:pt x="230260" y="596598"/>
                    </a:lnTo>
                    <a:lnTo>
                      <a:pt x="240458" y="533709"/>
                    </a:lnTo>
                    <a:lnTo>
                      <a:pt x="218362" y="554105"/>
                    </a:lnTo>
                    <a:lnTo>
                      <a:pt x="206464" y="603397"/>
                    </a:lnTo>
                    <a:lnTo>
                      <a:pt x="199665" y="623793"/>
                    </a:lnTo>
                    <a:cubicBezTo>
                      <a:pt x="200232" y="636258"/>
                      <a:pt x="200798" y="648722"/>
                      <a:pt x="201365" y="661187"/>
                    </a:cubicBezTo>
                    <a:lnTo>
                      <a:pt x="248957" y="696881"/>
                    </a:lnTo>
                    <a:lnTo>
                      <a:pt x="250657" y="725776"/>
                    </a:lnTo>
                    <a:lnTo>
                      <a:pt x="203065" y="708779"/>
                    </a:lnTo>
                    <a:lnTo>
                      <a:pt x="182668" y="701980"/>
                    </a:lnTo>
                    <a:lnTo>
                      <a:pt x="140176" y="662887"/>
                    </a:lnTo>
                    <a:lnTo>
                      <a:pt x="163971" y="576202"/>
                    </a:lnTo>
                    <a:lnTo>
                      <a:pt x="138476" y="547306"/>
                    </a:lnTo>
                    <a:lnTo>
                      <a:pt x="114680" y="572802"/>
                    </a:lnTo>
                    <a:lnTo>
                      <a:pt x="107881" y="547306"/>
                    </a:lnTo>
                    <a:lnTo>
                      <a:pt x="123178" y="538808"/>
                    </a:lnTo>
                    <a:cubicBezTo>
                      <a:pt x="122612" y="521244"/>
                      <a:pt x="122045" y="503681"/>
                      <a:pt x="121479" y="486117"/>
                    </a:cubicBezTo>
                    <a:lnTo>
                      <a:pt x="121479" y="453822"/>
                    </a:lnTo>
                    <a:lnTo>
                      <a:pt x="146974" y="418129"/>
                    </a:lnTo>
                    <a:lnTo>
                      <a:pt x="172470" y="350140"/>
                    </a:lnTo>
                    <a:lnTo>
                      <a:pt x="172470" y="334843"/>
                    </a:lnTo>
                    <a:lnTo>
                      <a:pt x="160572" y="343341"/>
                    </a:lnTo>
                    <a:lnTo>
                      <a:pt x="141875" y="355239"/>
                    </a:lnTo>
                    <a:lnTo>
                      <a:pt x="128278" y="360338"/>
                    </a:lnTo>
                    <a:lnTo>
                      <a:pt x="119779" y="372236"/>
                    </a:lnTo>
                    <a:lnTo>
                      <a:pt x="102782" y="377336"/>
                    </a:lnTo>
                    <a:lnTo>
                      <a:pt x="104482" y="392633"/>
                    </a:lnTo>
                    <a:lnTo>
                      <a:pt x="89184" y="407930"/>
                    </a:lnTo>
                    <a:lnTo>
                      <a:pt x="73887" y="401131"/>
                    </a:lnTo>
                    <a:lnTo>
                      <a:pt x="70487" y="384134"/>
                    </a:lnTo>
                    <a:lnTo>
                      <a:pt x="65388" y="343341"/>
                    </a:lnTo>
                    <a:lnTo>
                      <a:pt x="27995" y="305948"/>
                    </a:lnTo>
                    <a:lnTo>
                      <a:pt x="799" y="285551"/>
                    </a:lnTo>
                    <a:lnTo>
                      <a:pt x="0" y="281513"/>
                    </a:lnTo>
                    <a:lnTo>
                      <a:pt x="3350" y="283001"/>
                    </a:lnTo>
                    <a:lnTo>
                      <a:pt x="13548" y="175920"/>
                    </a:lnTo>
                    <a:lnTo>
                      <a:pt x="84936" y="61190"/>
                    </a:lnTo>
                    <a:lnTo>
                      <a:pt x="123180" y="63739"/>
                    </a:lnTo>
                    <a:lnTo>
                      <a:pt x="179269" y="45892"/>
                    </a:lnTo>
                    <a:lnTo>
                      <a:pt x="207315" y="40793"/>
                    </a:lnTo>
                    <a:lnTo>
                      <a:pt x="237910" y="20397"/>
                    </a:lnTo>
                    <a:lnTo>
                      <a:pt x="240459" y="5099"/>
                    </a:lnTo>
                    <a:lnTo>
                      <a:pt x="253206" y="0"/>
                    </a:lnTo>
                    <a:lnTo>
                      <a:pt x="255757" y="17847"/>
                    </a:lnTo>
                    <a:lnTo>
                      <a:pt x="306748" y="56090"/>
                    </a:lnTo>
                    <a:lnTo>
                      <a:pt x="301648" y="81586"/>
                    </a:lnTo>
                    <a:lnTo>
                      <a:pt x="327145" y="86685"/>
                    </a:lnTo>
                    <a:lnTo>
                      <a:pt x="322045" y="117280"/>
                    </a:lnTo>
                    <a:lnTo>
                      <a:pt x="332243" y="119829"/>
                    </a:lnTo>
                    <a:lnTo>
                      <a:pt x="344991" y="127478"/>
                    </a:lnTo>
                    <a:lnTo>
                      <a:pt x="362838" y="117280"/>
                    </a:lnTo>
                    <a:lnTo>
                      <a:pt x="411280" y="140226"/>
                    </a:lnTo>
                    <a:lnTo>
                      <a:pt x="416379" y="165722"/>
                    </a:lnTo>
                    <a:lnTo>
                      <a:pt x="436417" y="174628"/>
                    </a:lnTo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DD71C047-2EAC-1210-9108-2AA076B5065F}"/>
                  </a:ext>
                </a:extLst>
              </p:cNvPr>
              <p:cNvSpPr/>
              <p:nvPr/>
            </p:nvSpPr>
            <p:spPr>
              <a:xfrm>
                <a:off x="2620971" y="833736"/>
                <a:ext cx="752188" cy="1215533"/>
              </a:xfrm>
              <a:custGeom>
                <a:avLst/>
                <a:gdLst>
                  <a:gd name="connsiteX0" fmla="*/ 415069 w 752188"/>
                  <a:gd name="connsiteY0" fmla="*/ 42226 h 1215533"/>
                  <a:gd name="connsiteX1" fmla="*/ 418344 w 752188"/>
                  <a:gd name="connsiteY1" fmla="*/ 42693 h 1215533"/>
                  <a:gd name="connsiteX2" fmla="*/ 418344 w 752188"/>
                  <a:gd name="connsiteY2" fmla="*/ 42694 h 1215533"/>
                  <a:gd name="connsiteX3" fmla="*/ 454433 w 752188"/>
                  <a:gd name="connsiteY3" fmla="*/ 0 h 1215533"/>
                  <a:gd name="connsiteX4" fmla="*/ 478575 w 752188"/>
                  <a:gd name="connsiteY4" fmla="*/ 0 h 1215533"/>
                  <a:gd name="connsiteX5" fmla="*/ 488496 w 752188"/>
                  <a:gd name="connsiteY5" fmla="*/ 5512 h 1215533"/>
                  <a:gd name="connsiteX6" fmla="*/ 494008 w 752188"/>
                  <a:gd name="connsiteY6" fmla="*/ 0 h 1215533"/>
                  <a:gd name="connsiteX7" fmla="*/ 542196 w 752188"/>
                  <a:gd name="connsiteY7" fmla="*/ 0 h 1215533"/>
                  <a:gd name="connsiteX8" fmla="*/ 561924 w 752188"/>
                  <a:gd name="connsiteY8" fmla="*/ 27948 h 1215533"/>
                  <a:gd name="connsiteX9" fmla="*/ 553765 w 752188"/>
                  <a:gd name="connsiteY9" fmla="*/ 60582 h 1215533"/>
                  <a:gd name="connsiteX10" fmla="*/ 574162 w 752188"/>
                  <a:gd name="connsiteY10" fmla="*/ 60582 h 1215533"/>
                  <a:gd name="connsiteX11" fmla="*/ 604757 w 752188"/>
                  <a:gd name="connsiteY11" fmla="*/ 34067 h 1215533"/>
                  <a:gd name="connsiteX12" fmla="*/ 627193 w 752188"/>
                  <a:gd name="connsiteY12" fmla="*/ 17750 h 1215533"/>
                  <a:gd name="connsiteX13" fmla="*/ 629728 w 752188"/>
                  <a:gd name="connsiteY13" fmla="*/ 0 h 1215533"/>
                  <a:gd name="connsiteX14" fmla="*/ 752188 w 752188"/>
                  <a:gd name="connsiteY14" fmla="*/ 0 h 1215533"/>
                  <a:gd name="connsiteX15" fmla="*/ 752188 w 752188"/>
                  <a:gd name="connsiteY15" fmla="*/ 1107349 h 1215533"/>
                  <a:gd name="connsiteX16" fmla="*/ 731725 w 752188"/>
                  <a:gd name="connsiteY16" fmla="*/ 1098254 h 1215533"/>
                  <a:gd name="connsiteX17" fmla="*/ 726626 w 752188"/>
                  <a:gd name="connsiteY17" fmla="*/ 1072758 h 1215533"/>
                  <a:gd name="connsiteX18" fmla="*/ 678184 w 752188"/>
                  <a:gd name="connsiteY18" fmla="*/ 1049812 h 1215533"/>
                  <a:gd name="connsiteX19" fmla="*/ 660337 w 752188"/>
                  <a:gd name="connsiteY19" fmla="*/ 1060010 h 1215533"/>
                  <a:gd name="connsiteX20" fmla="*/ 647589 w 752188"/>
                  <a:gd name="connsiteY20" fmla="*/ 1052361 h 1215533"/>
                  <a:gd name="connsiteX21" fmla="*/ 637391 w 752188"/>
                  <a:gd name="connsiteY21" fmla="*/ 1049812 h 1215533"/>
                  <a:gd name="connsiteX22" fmla="*/ 642490 w 752188"/>
                  <a:gd name="connsiteY22" fmla="*/ 1019217 h 1215533"/>
                  <a:gd name="connsiteX23" fmla="*/ 616994 w 752188"/>
                  <a:gd name="connsiteY23" fmla="*/ 1014118 h 1215533"/>
                  <a:gd name="connsiteX24" fmla="*/ 622094 w 752188"/>
                  <a:gd name="connsiteY24" fmla="*/ 988622 h 1215533"/>
                  <a:gd name="connsiteX25" fmla="*/ 571102 w 752188"/>
                  <a:gd name="connsiteY25" fmla="*/ 950379 h 1215533"/>
                  <a:gd name="connsiteX26" fmla="*/ 568552 w 752188"/>
                  <a:gd name="connsiteY26" fmla="*/ 932532 h 1215533"/>
                  <a:gd name="connsiteX27" fmla="*/ 555805 w 752188"/>
                  <a:gd name="connsiteY27" fmla="*/ 937631 h 1215533"/>
                  <a:gd name="connsiteX28" fmla="*/ 553256 w 752188"/>
                  <a:gd name="connsiteY28" fmla="*/ 952929 h 1215533"/>
                  <a:gd name="connsiteX29" fmla="*/ 522661 w 752188"/>
                  <a:gd name="connsiteY29" fmla="*/ 973325 h 1215533"/>
                  <a:gd name="connsiteX30" fmla="*/ 494615 w 752188"/>
                  <a:gd name="connsiteY30" fmla="*/ 978424 h 1215533"/>
                  <a:gd name="connsiteX31" fmla="*/ 438525 w 752188"/>
                  <a:gd name="connsiteY31" fmla="*/ 996271 h 1215533"/>
                  <a:gd name="connsiteX32" fmla="*/ 400282 w 752188"/>
                  <a:gd name="connsiteY32" fmla="*/ 993722 h 1215533"/>
                  <a:gd name="connsiteX33" fmla="*/ 328894 w 752188"/>
                  <a:gd name="connsiteY33" fmla="*/ 1108452 h 1215533"/>
                  <a:gd name="connsiteX34" fmla="*/ 318696 w 752188"/>
                  <a:gd name="connsiteY34" fmla="*/ 1215533 h 1215533"/>
                  <a:gd name="connsiteX35" fmla="*/ 295749 w 752188"/>
                  <a:gd name="connsiteY35" fmla="*/ 1205335 h 1215533"/>
                  <a:gd name="connsiteX36" fmla="*/ 272803 w 752188"/>
                  <a:gd name="connsiteY36" fmla="*/ 1207885 h 1215533"/>
                  <a:gd name="connsiteX37" fmla="*/ 260056 w 752188"/>
                  <a:gd name="connsiteY37" fmla="*/ 1190038 h 1215533"/>
                  <a:gd name="connsiteX38" fmla="*/ 232010 w 752188"/>
                  <a:gd name="connsiteY38" fmla="*/ 1149245 h 1215533"/>
                  <a:gd name="connsiteX39" fmla="*/ 216713 w 752188"/>
                  <a:gd name="connsiteY39" fmla="*/ 1113551 h 1215533"/>
                  <a:gd name="connsiteX40" fmla="*/ 193767 w 752188"/>
                  <a:gd name="connsiteY40" fmla="*/ 1098254 h 1215533"/>
                  <a:gd name="connsiteX41" fmla="*/ 168271 w 752188"/>
                  <a:gd name="connsiteY41" fmla="*/ 1121200 h 1215533"/>
                  <a:gd name="connsiteX42" fmla="*/ 132577 w 752188"/>
                  <a:gd name="connsiteY42" fmla="*/ 1123749 h 1215533"/>
                  <a:gd name="connsiteX43" fmla="*/ 104532 w 752188"/>
                  <a:gd name="connsiteY43" fmla="*/ 1136497 h 1215533"/>
                  <a:gd name="connsiteX44" fmla="*/ 81586 w 752188"/>
                  <a:gd name="connsiteY44" fmla="*/ 1113551 h 1215533"/>
                  <a:gd name="connsiteX45" fmla="*/ 81586 w 752188"/>
                  <a:gd name="connsiteY45" fmla="*/ 1100803 h 1215533"/>
                  <a:gd name="connsiteX46" fmla="*/ 89235 w 752188"/>
                  <a:gd name="connsiteY46" fmla="*/ 1085506 h 1215533"/>
                  <a:gd name="connsiteX47" fmla="*/ 91784 w 752188"/>
                  <a:gd name="connsiteY47" fmla="*/ 1062559 h 1215533"/>
                  <a:gd name="connsiteX48" fmla="*/ 104532 w 752188"/>
                  <a:gd name="connsiteY48" fmla="*/ 1011568 h 1215533"/>
                  <a:gd name="connsiteX49" fmla="*/ 107082 w 752188"/>
                  <a:gd name="connsiteY49" fmla="*/ 991172 h 1215533"/>
                  <a:gd name="connsiteX50" fmla="*/ 135127 w 752188"/>
                  <a:gd name="connsiteY50" fmla="*/ 973325 h 1215533"/>
                  <a:gd name="connsiteX51" fmla="*/ 104532 w 752188"/>
                  <a:gd name="connsiteY51" fmla="*/ 929982 h 1215533"/>
                  <a:gd name="connsiteX52" fmla="*/ 101983 w 752188"/>
                  <a:gd name="connsiteY52" fmla="*/ 907037 h 1215533"/>
                  <a:gd name="connsiteX53" fmla="*/ 89235 w 752188"/>
                  <a:gd name="connsiteY53" fmla="*/ 873893 h 1215533"/>
                  <a:gd name="connsiteX54" fmla="*/ 96884 w 752188"/>
                  <a:gd name="connsiteY54" fmla="*/ 840748 h 1215533"/>
                  <a:gd name="connsiteX55" fmla="*/ 63739 w 752188"/>
                  <a:gd name="connsiteY55" fmla="*/ 797405 h 1215533"/>
                  <a:gd name="connsiteX56" fmla="*/ 53541 w 752188"/>
                  <a:gd name="connsiteY56" fmla="*/ 802505 h 1215533"/>
                  <a:gd name="connsiteX57" fmla="*/ 22946 w 752188"/>
                  <a:gd name="connsiteY57" fmla="*/ 797405 h 1215533"/>
                  <a:gd name="connsiteX58" fmla="*/ 25496 w 752188"/>
                  <a:gd name="connsiteY58" fmla="*/ 754063 h 1215533"/>
                  <a:gd name="connsiteX59" fmla="*/ 22946 w 752188"/>
                  <a:gd name="connsiteY59" fmla="*/ 731117 h 1215533"/>
                  <a:gd name="connsiteX60" fmla="*/ 0 w 752188"/>
                  <a:gd name="connsiteY60" fmla="*/ 726017 h 1215533"/>
                  <a:gd name="connsiteX61" fmla="*/ 0 w 752188"/>
                  <a:gd name="connsiteY61" fmla="*/ 697973 h 1215533"/>
                  <a:gd name="connsiteX62" fmla="*/ 5099 w 752188"/>
                  <a:gd name="connsiteY62" fmla="*/ 664828 h 1215533"/>
                  <a:gd name="connsiteX63" fmla="*/ 30595 w 752188"/>
                  <a:gd name="connsiteY63" fmla="*/ 629135 h 1215533"/>
                  <a:gd name="connsiteX64" fmla="*/ 35694 w 752188"/>
                  <a:gd name="connsiteY64" fmla="*/ 595990 h 1215533"/>
                  <a:gd name="connsiteX65" fmla="*/ 38243 w 752188"/>
                  <a:gd name="connsiteY65" fmla="*/ 573044 h 1215533"/>
                  <a:gd name="connsiteX66" fmla="*/ 73938 w 752188"/>
                  <a:gd name="connsiteY66" fmla="*/ 555197 h 1215533"/>
                  <a:gd name="connsiteX67" fmla="*/ 132577 w 752188"/>
                  <a:gd name="connsiteY67" fmla="*/ 578144 h 1215533"/>
                  <a:gd name="connsiteX68" fmla="*/ 163172 w 752188"/>
                  <a:gd name="connsiteY68" fmla="*/ 580693 h 1215533"/>
                  <a:gd name="connsiteX69" fmla="*/ 181019 w 752188"/>
                  <a:gd name="connsiteY69" fmla="*/ 601089 h 1215533"/>
                  <a:gd name="connsiteX70" fmla="*/ 193767 w 752188"/>
                  <a:gd name="connsiteY70" fmla="*/ 565395 h 1215533"/>
                  <a:gd name="connsiteX71" fmla="*/ 244758 w 752188"/>
                  <a:gd name="connsiteY71" fmla="*/ 570495 h 1215533"/>
                  <a:gd name="connsiteX72" fmla="*/ 260056 w 752188"/>
                  <a:gd name="connsiteY72" fmla="*/ 555197 h 1215533"/>
                  <a:gd name="connsiteX73" fmla="*/ 267705 w 752188"/>
                  <a:gd name="connsiteY73" fmla="*/ 562846 h 1215533"/>
                  <a:gd name="connsiteX74" fmla="*/ 295749 w 752188"/>
                  <a:gd name="connsiteY74" fmla="*/ 552647 h 1215533"/>
                  <a:gd name="connsiteX75" fmla="*/ 303398 w 752188"/>
                  <a:gd name="connsiteY75" fmla="*/ 565395 h 1215533"/>
                  <a:gd name="connsiteX76" fmla="*/ 333993 w 752188"/>
                  <a:gd name="connsiteY76" fmla="*/ 560296 h 1215533"/>
                  <a:gd name="connsiteX77" fmla="*/ 341642 w 752188"/>
                  <a:gd name="connsiteY77" fmla="*/ 555197 h 1215533"/>
                  <a:gd name="connsiteX78" fmla="*/ 367137 w 752188"/>
                  <a:gd name="connsiteY78" fmla="*/ 552647 h 1215533"/>
                  <a:gd name="connsiteX79" fmla="*/ 384984 w 752188"/>
                  <a:gd name="connsiteY79" fmla="*/ 539900 h 1215533"/>
                  <a:gd name="connsiteX80" fmla="*/ 397732 w 752188"/>
                  <a:gd name="connsiteY80" fmla="*/ 539900 h 1215533"/>
                  <a:gd name="connsiteX81" fmla="*/ 410480 w 752188"/>
                  <a:gd name="connsiteY81" fmla="*/ 552647 h 1215533"/>
                  <a:gd name="connsiteX82" fmla="*/ 420678 w 752188"/>
                  <a:gd name="connsiteY82" fmla="*/ 550098 h 1215533"/>
                  <a:gd name="connsiteX83" fmla="*/ 420678 w 752188"/>
                  <a:gd name="connsiteY83" fmla="*/ 506756 h 1215533"/>
                  <a:gd name="connsiteX84" fmla="*/ 443624 w 752188"/>
                  <a:gd name="connsiteY84" fmla="*/ 501656 h 1215533"/>
                  <a:gd name="connsiteX85" fmla="*/ 443624 w 752188"/>
                  <a:gd name="connsiteY85" fmla="*/ 460863 h 1215533"/>
                  <a:gd name="connsiteX86" fmla="*/ 425777 w 752188"/>
                  <a:gd name="connsiteY86" fmla="*/ 432818 h 1215533"/>
                  <a:gd name="connsiteX87" fmla="*/ 397732 w 752188"/>
                  <a:gd name="connsiteY87" fmla="*/ 417521 h 1215533"/>
                  <a:gd name="connsiteX88" fmla="*/ 410480 w 752188"/>
                  <a:gd name="connsiteY88" fmla="*/ 404773 h 1215533"/>
                  <a:gd name="connsiteX89" fmla="*/ 400282 w 752188"/>
                  <a:gd name="connsiteY89" fmla="*/ 392025 h 1215533"/>
                  <a:gd name="connsiteX90" fmla="*/ 372236 w 752188"/>
                  <a:gd name="connsiteY90" fmla="*/ 384377 h 1215533"/>
                  <a:gd name="connsiteX91" fmla="*/ 384984 w 752188"/>
                  <a:gd name="connsiteY91" fmla="*/ 371629 h 1215533"/>
                  <a:gd name="connsiteX92" fmla="*/ 384984 w 752188"/>
                  <a:gd name="connsiteY92" fmla="*/ 351232 h 1215533"/>
                  <a:gd name="connsiteX93" fmla="*/ 359489 w 752188"/>
                  <a:gd name="connsiteY93" fmla="*/ 353782 h 1215533"/>
                  <a:gd name="connsiteX94" fmla="*/ 369687 w 752188"/>
                  <a:gd name="connsiteY94" fmla="*/ 290043 h 1215533"/>
                  <a:gd name="connsiteX95" fmla="*/ 392633 w 752188"/>
                  <a:gd name="connsiteY95" fmla="*/ 279845 h 1215533"/>
                  <a:gd name="connsiteX96" fmla="*/ 380654 w 752188"/>
                  <a:gd name="connsiteY96" fmla="*/ 260978 h 1215533"/>
                  <a:gd name="connsiteX97" fmla="*/ 384474 w 752188"/>
                  <a:gd name="connsiteY97" fmla="*/ 260468 h 1215533"/>
                  <a:gd name="connsiteX98" fmla="*/ 402831 w 752188"/>
                  <a:gd name="connsiteY98" fmla="*/ 223754 h 1215533"/>
                  <a:gd name="connsiteX99" fmla="*/ 402831 w 752188"/>
                  <a:gd name="connsiteY99" fmla="*/ 199278 h 1215533"/>
                  <a:gd name="connsiteX100" fmla="*/ 396712 w 752188"/>
                  <a:gd name="connsiteY100" fmla="*/ 180922 h 1215533"/>
                  <a:gd name="connsiteX101" fmla="*/ 417109 w 752188"/>
                  <a:gd name="connsiteY101" fmla="*/ 172763 h 1215533"/>
                  <a:gd name="connsiteX102" fmla="*/ 464021 w 752188"/>
                  <a:gd name="connsiteY102" fmla="*/ 99336 h 1215533"/>
                  <a:gd name="connsiteX103" fmla="*/ 451783 w 752188"/>
                  <a:gd name="connsiteY103" fmla="*/ 80979 h 1215533"/>
                  <a:gd name="connsiteX104" fmla="*/ 435466 w 752188"/>
                  <a:gd name="connsiteY104" fmla="*/ 74860 h 1215533"/>
                  <a:gd name="connsiteX105" fmla="*/ 417109 w 752188"/>
                  <a:gd name="connsiteY105" fmla="*/ 46305 h 1215533"/>
                  <a:gd name="connsiteX106" fmla="*/ 418344 w 752188"/>
                  <a:gd name="connsiteY106" fmla="*/ 42694 h 1215533"/>
                  <a:gd name="connsiteX107" fmla="*/ 443624 w 752188"/>
                  <a:gd name="connsiteY107" fmla="*/ 46305 h 1215533"/>
                  <a:gd name="connsiteX108" fmla="*/ 459941 w 752188"/>
                  <a:gd name="connsiteY108" fmla="*/ 23869 h 1215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</a:cxnLst>
                <a:rect l="l" t="t" r="r" b="b"/>
                <a:pathLst>
                  <a:path w="752188" h="1215533">
                    <a:moveTo>
                      <a:pt x="415069" y="42226"/>
                    </a:moveTo>
                    <a:lnTo>
                      <a:pt x="418344" y="42693"/>
                    </a:lnTo>
                    <a:lnTo>
                      <a:pt x="418344" y="42694"/>
                    </a:lnTo>
                    <a:close/>
                    <a:moveTo>
                      <a:pt x="454433" y="0"/>
                    </a:moveTo>
                    <a:lnTo>
                      <a:pt x="478575" y="0"/>
                    </a:lnTo>
                    <a:lnTo>
                      <a:pt x="488496" y="5512"/>
                    </a:lnTo>
                    <a:lnTo>
                      <a:pt x="494008" y="0"/>
                    </a:lnTo>
                    <a:lnTo>
                      <a:pt x="542196" y="0"/>
                    </a:lnTo>
                    <a:lnTo>
                      <a:pt x="561924" y="27948"/>
                    </a:lnTo>
                    <a:lnTo>
                      <a:pt x="553765" y="60582"/>
                    </a:lnTo>
                    <a:lnTo>
                      <a:pt x="574162" y="60582"/>
                    </a:lnTo>
                    <a:lnTo>
                      <a:pt x="604757" y="34067"/>
                    </a:lnTo>
                    <a:lnTo>
                      <a:pt x="627193" y="17750"/>
                    </a:lnTo>
                    <a:lnTo>
                      <a:pt x="629728" y="0"/>
                    </a:lnTo>
                    <a:lnTo>
                      <a:pt x="752188" y="0"/>
                    </a:lnTo>
                    <a:lnTo>
                      <a:pt x="752188" y="1107349"/>
                    </a:lnTo>
                    <a:lnTo>
                      <a:pt x="731725" y="1098254"/>
                    </a:lnTo>
                    <a:lnTo>
                      <a:pt x="726626" y="1072758"/>
                    </a:lnTo>
                    <a:lnTo>
                      <a:pt x="678184" y="1049812"/>
                    </a:lnTo>
                    <a:lnTo>
                      <a:pt x="660337" y="1060010"/>
                    </a:lnTo>
                    <a:lnTo>
                      <a:pt x="647589" y="1052361"/>
                    </a:lnTo>
                    <a:lnTo>
                      <a:pt x="637391" y="1049812"/>
                    </a:lnTo>
                    <a:lnTo>
                      <a:pt x="642490" y="1019217"/>
                    </a:lnTo>
                    <a:lnTo>
                      <a:pt x="616994" y="1014118"/>
                    </a:lnTo>
                    <a:lnTo>
                      <a:pt x="622094" y="988622"/>
                    </a:lnTo>
                    <a:lnTo>
                      <a:pt x="571102" y="950379"/>
                    </a:lnTo>
                    <a:lnTo>
                      <a:pt x="568552" y="932532"/>
                    </a:lnTo>
                    <a:lnTo>
                      <a:pt x="555805" y="937631"/>
                    </a:lnTo>
                    <a:lnTo>
                      <a:pt x="553256" y="952929"/>
                    </a:lnTo>
                    <a:lnTo>
                      <a:pt x="522661" y="973325"/>
                    </a:lnTo>
                    <a:lnTo>
                      <a:pt x="494615" y="978424"/>
                    </a:lnTo>
                    <a:lnTo>
                      <a:pt x="438525" y="996271"/>
                    </a:lnTo>
                    <a:lnTo>
                      <a:pt x="400282" y="993722"/>
                    </a:lnTo>
                    <a:lnTo>
                      <a:pt x="328894" y="1108452"/>
                    </a:lnTo>
                    <a:lnTo>
                      <a:pt x="318696" y="1215533"/>
                    </a:lnTo>
                    <a:lnTo>
                      <a:pt x="295749" y="1205335"/>
                    </a:lnTo>
                    <a:lnTo>
                      <a:pt x="272803" y="1207885"/>
                    </a:lnTo>
                    <a:lnTo>
                      <a:pt x="260056" y="1190038"/>
                    </a:lnTo>
                    <a:lnTo>
                      <a:pt x="232010" y="1149245"/>
                    </a:lnTo>
                    <a:lnTo>
                      <a:pt x="216713" y="1113551"/>
                    </a:lnTo>
                    <a:lnTo>
                      <a:pt x="193767" y="1098254"/>
                    </a:lnTo>
                    <a:lnTo>
                      <a:pt x="168271" y="1121200"/>
                    </a:lnTo>
                    <a:lnTo>
                      <a:pt x="132577" y="1123749"/>
                    </a:lnTo>
                    <a:lnTo>
                      <a:pt x="104532" y="1136497"/>
                    </a:lnTo>
                    <a:lnTo>
                      <a:pt x="81586" y="1113551"/>
                    </a:lnTo>
                    <a:lnTo>
                      <a:pt x="81586" y="1100803"/>
                    </a:lnTo>
                    <a:lnTo>
                      <a:pt x="89235" y="1085506"/>
                    </a:lnTo>
                    <a:lnTo>
                      <a:pt x="91784" y="1062559"/>
                    </a:lnTo>
                    <a:lnTo>
                      <a:pt x="104532" y="1011568"/>
                    </a:lnTo>
                    <a:lnTo>
                      <a:pt x="107082" y="991172"/>
                    </a:lnTo>
                    <a:lnTo>
                      <a:pt x="135127" y="973325"/>
                    </a:lnTo>
                    <a:lnTo>
                      <a:pt x="104532" y="929982"/>
                    </a:lnTo>
                    <a:lnTo>
                      <a:pt x="101983" y="907037"/>
                    </a:lnTo>
                    <a:lnTo>
                      <a:pt x="89235" y="873893"/>
                    </a:lnTo>
                    <a:lnTo>
                      <a:pt x="96884" y="840748"/>
                    </a:lnTo>
                    <a:lnTo>
                      <a:pt x="63739" y="797405"/>
                    </a:lnTo>
                    <a:lnTo>
                      <a:pt x="53541" y="802505"/>
                    </a:lnTo>
                    <a:lnTo>
                      <a:pt x="22946" y="797405"/>
                    </a:lnTo>
                    <a:lnTo>
                      <a:pt x="25496" y="754063"/>
                    </a:lnTo>
                    <a:lnTo>
                      <a:pt x="22946" y="731117"/>
                    </a:lnTo>
                    <a:lnTo>
                      <a:pt x="0" y="726017"/>
                    </a:lnTo>
                    <a:lnTo>
                      <a:pt x="0" y="697973"/>
                    </a:lnTo>
                    <a:lnTo>
                      <a:pt x="5099" y="664828"/>
                    </a:lnTo>
                    <a:lnTo>
                      <a:pt x="30595" y="629135"/>
                    </a:lnTo>
                    <a:lnTo>
                      <a:pt x="35694" y="595990"/>
                    </a:lnTo>
                    <a:lnTo>
                      <a:pt x="38243" y="573044"/>
                    </a:lnTo>
                    <a:lnTo>
                      <a:pt x="73938" y="555197"/>
                    </a:lnTo>
                    <a:lnTo>
                      <a:pt x="132577" y="578144"/>
                    </a:lnTo>
                    <a:lnTo>
                      <a:pt x="163172" y="580693"/>
                    </a:lnTo>
                    <a:lnTo>
                      <a:pt x="181019" y="601089"/>
                    </a:lnTo>
                    <a:lnTo>
                      <a:pt x="193767" y="565395"/>
                    </a:lnTo>
                    <a:lnTo>
                      <a:pt x="244758" y="570495"/>
                    </a:lnTo>
                    <a:lnTo>
                      <a:pt x="260056" y="555197"/>
                    </a:lnTo>
                    <a:lnTo>
                      <a:pt x="267705" y="562846"/>
                    </a:lnTo>
                    <a:lnTo>
                      <a:pt x="295749" y="552647"/>
                    </a:lnTo>
                    <a:lnTo>
                      <a:pt x="303398" y="565395"/>
                    </a:lnTo>
                    <a:lnTo>
                      <a:pt x="333993" y="560296"/>
                    </a:lnTo>
                    <a:lnTo>
                      <a:pt x="341642" y="555197"/>
                    </a:lnTo>
                    <a:lnTo>
                      <a:pt x="367137" y="552647"/>
                    </a:lnTo>
                    <a:lnTo>
                      <a:pt x="384984" y="539900"/>
                    </a:lnTo>
                    <a:lnTo>
                      <a:pt x="397732" y="539900"/>
                    </a:lnTo>
                    <a:lnTo>
                      <a:pt x="410480" y="552647"/>
                    </a:lnTo>
                    <a:lnTo>
                      <a:pt x="420678" y="550098"/>
                    </a:lnTo>
                    <a:lnTo>
                      <a:pt x="420678" y="506756"/>
                    </a:lnTo>
                    <a:lnTo>
                      <a:pt x="443624" y="501656"/>
                    </a:lnTo>
                    <a:lnTo>
                      <a:pt x="443624" y="460863"/>
                    </a:lnTo>
                    <a:lnTo>
                      <a:pt x="425777" y="432818"/>
                    </a:lnTo>
                    <a:lnTo>
                      <a:pt x="397732" y="417521"/>
                    </a:lnTo>
                    <a:lnTo>
                      <a:pt x="410480" y="404773"/>
                    </a:lnTo>
                    <a:lnTo>
                      <a:pt x="400282" y="392025"/>
                    </a:lnTo>
                    <a:lnTo>
                      <a:pt x="372236" y="384377"/>
                    </a:lnTo>
                    <a:lnTo>
                      <a:pt x="384984" y="371629"/>
                    </a:lnTo>
                    <a:lnTo>
                      <a:pt x="384984" y="351232"/>
                    </a:lnTo>
                    <a:lnTo>
                      <a:pt x="359489" y="353782"/>
                    </a:lnTo>
                    <a:lnTo>
                      <a:pt x="369687" y="290043"/>
                    </a:lnTo>
                    <a:lnTo>
                      <a:pt x="392633" y="279845"/>
                    </a:lnTo>
                    <a:lnTo>
                      <a:pt x="380654" y="260978"/>
                    </a:lnTo>
                    <a:lnTo>
                      <a:pt x="384474" y="260468"/>
                    </a:lnTo>
                    <a:lnTo>
                      <a:pt x="402831" y="223754"/>
                    </a:lnTo>
                    <a:lnTo>
                      <a:pt x="402831" y="199278"/>
                    </a:lnTo>
                    <a:lnTo>
                      <a:pt x="396712" y="180922"/>
                    </a:lnTo>
                    <a:lnTo>
                      <a:pt x="417109" y="172763"/>
                    </a:lnTo>
                    <a:lnTo>
                      <a:pt x="464021" y="99336"/>
                    </a:lnTo>
                    <a:lnTo>
                      <a:pt x="451783" y="80979"/>
                    </a:lnTo>
                    <a:lnTo>
                      <a:pt x="435466" y="74860"/>
                    </a:lnTo>
                    <a:lnTo>
                      <a:pt x="417109" y="46305"/>
                    </a:lnTo>
                    <a:lnTo>
                      <a:pt x="418344" y="42694"/>
                    </a:lnTo>
                    <a:lnTo>
                      <a:pt x="443624" y="46305"/>
                    </a:lnTo>
                    <a:lnTo>
                      <a:pt x="459941" y="23869"/>
                    </a:lnTo>
                    <a:close/>
                  </a:path>
                </a:pathLst>
              </a:custGeom>
              <a:grpFill/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3C07B4FF-ACA3-1487-3B6D-175B93932F79}"/>
                  </a:ext>
                </a:extLst>
              </p:cNvPr>
              <p:cNvSpPr/>
              <p:nvPr/>
            </p:nvSpPr>
            <p:spPr>
              <a:xfrm>
                <a:off x="3135998" y="833737"/>
                <a:ext cx="113815" cy="60582"/>
              </a:xfrm>
              <a:custGeom>
                <a:avLst/>
                <a:gdLst>
                  <a:gd name="connsiteX0" fmla="*/ 0 w 155519"/>
                  <a:gd name="connsiteY0" fmla="*/ 0 h 127555"/>
                  <a:gd name="connsiteX1" fmla="*/ 155519 w 155519"/>
                  <a:gd name="connsiteY1" fmla="*/ 0 h 127555"/>
                  <a:gd name="connsiteX2" fmla="*/ 155519 w 155519"/>
                  <a:gd name="connsiteY2" fmla="*/ 66973 h 127555"/>
                  <a:gd name="connsiteX3" fmla="*/ 113815 w 155519"/>
                  <a:gd name="connsiteY3" fmla="*/ 66973 h 127555"/>
                  <a:gd name="connsiteX4" fmla="*/ 111280 w 155519"/>
                  <a:gd name="connsiteY4" fmla="*/ 84723 h 127555"/>
                  <a:gd name="connsiteX5" fmla="*/ 88844 w 155519"/>
                  <a:gd name="connsiteY5" fmla="*/ 101040 h 127555"/>
                  <a:gd name="connsiteX6" fmla="*/ 58249 w 155519"/>
                  <a:gd name="connsiteY6" fmla="*/ 127555 h 127555"/>
                  <a:gd name="connsiteX7" fmla="*/ 37852 w 155519"/>
                  <a:gd name="connsiteY7" fmla="*/ 127555 h 127555"/>
                  <a:gd name="connsiteX8" fmla="*/ 46011 w 155519"/>
                  <a:gd name="connsiteY8" fmla="*/ 94921 h 127555"/>
                  <a:gd name="connsiteX9" fmla="*/ 26283 w 155519"/>
                  <a:gd name="connsiteY9" fmla="*/ 66973 h 127555"/>
                  <a:gd name="connsiteX10" fmla="*/ 0 w 155519"/>
                  <a:gd name="connsiteY10" fmla="*/ 66973 h 127555"/>
                  <a:gd name="connsiteX11" fmla="*/ 0 w 155519"/>
                  <a:gd name="connsiteY11" fmla="*/ 0 h 127555"/>
                  <a:gd name="connsiteX0" fmla="*/ 0 w 155519"/>
                  <a:gd name="connsiteY0" fmla="*/ 0 h 127555"/>
                  <a:gd name="connsiteX1" fmla="*/ 155519 w 155519"/>
                  <a:gd name="connsiteY1" fmla="*/ 0 h 127555"/>
                  <a:gd name="connsiteX2" fmla="*/ 155519 w 155519"/>
                  <a:gd name="connsiteY2" fmla="*/ 66973 h 127555"/>
                  <a:gd name="connsiteX3" fmla="*/ 113815 w 155519"/>
                  <a:gd name="connsiteY3" fmla="*/ 66973 h 127555"/>
                  <a:gd name="connsiteX4" fmla="*/ 111280 w 155519"/>
                  <a:gd name="connsiteY4" fmla="*/ 84723 h 127555"/>
                  <a:gd name="connsiteX5" fmla="*/ 88844 w 155519"/>
                  <a:gd name="connsiteY5" fmla="*/ 101040 h 127555"/>
                  <a:gd name="connsiteX6" fmla="*/ 58249 w 155519"/>
                  <a:gd name="connsiteY6" fmla="*/ 127555 h 127555"/>
                  <a:gd name="connsiteX7" fmla="*/ 37852 w 155519"/>
                  <a:gd name="connsiteY7" fmla="*/ 127555 h 127555"/>
                  <a:gd name="connsiteX8" fmla="*/ 46011 w 155519"/>
                  <a:gd name="connsiteY8" fmla="*/ 94921 h 127555"/>
                  <a:gd name="connsiteX9" fmla="*/ 26283 w 155519"/>
                  <a:gd name="connsiteY9" fmla="*/ 66973 h 127555"/>
                  <a:gd name="connsiteX10" fmla="*/ 0 w 155519"/>
                  <a:gd name="connsiteY10" fmla="*/ 66973 h 127555"/>
                  <a:gd name="connsiteX11" fmla="*/ 91440 w 155519"/>
                  <a:gd name="connsiteY11" fmla="*/ 91440 h 127555"/>
                  <a:gd name="connsiteX0" fmla="*/ 0 w 155519"/>
                  <a:gd name="connsiteY0" fmla="*/ 0 h 127555"/>
                  <a:gd name="connsiteX1" fmla="*/ 155519 w 155519"/>
                  <a:gd name="connsiteY1" fmla="*/ 0 h 127555"/>
                  <a:gd name="connsiteX2" fmla="*/ 155519 w 155519"/>
                  <a:gd name="connsiteY2" fmla="*/ 66973 h 127555"/>
                  <a:gd name="connsiteX3" fmla="*/ 113815 w 155519"/>
                  <a:gd name="connsiteY3" fmla="*/ 66973 h 127555"/>
                  <a:gd name="connsiteX4" fmla="*/ 111280 w 155519"/>
                  <a:gd name="connsiteY4" fmla="*/ 84723 h 127555"/>
                  <a:gd name="connsiteX5" fmla="*/ 88844 w 155519"/>
                  <a:gd name="connsiteY5" fmla="*/ 101040 h 127555"/>
                  <a:gd name="connsiteX6" fmla="*/ 58249 w 155519"/>
                  <a:gd name="connsiteY6" fmla="*/ 127555 h 127555"/>
                  <a:gd name="connsiteX7" fmla="*/ 37852 w 155519"/>
                  <a:gd name="connsiteY7" fmla="*/ 127555 h 127555"/>
                  <a:gd name="connsiteX8" fmla="*/ 46011 w 155519"/>
                  <a:gd name="connsiteY8" fmla="*/ 94921 h 127555"/>
                  <a:gd name="connsiteX9" fmla="*/ 26283 w 155519"/>
                  <a:gd name="connsiteY9" fmla="*/ 66973 h 127555"/>
                  <a:gd name="connsiteX10" fmla="*/ 0 w 155519"/>
                  <a:gd name="connsiteY10" fmla="*/ 66973 h 127555"/>
                  <a:gd name="connsiteX0" fmla="*/ 155519 w 155519"/>
                  <a:gd name="connsiteY0" fmla="*/ 0 h 127555"/>
                  <a:gd name="connsiteX1" fmla="*/ 155519 w 155519"/>
                  <a:gd name="connsiteY1" fmla="*/ 66973 h 127555"/>
                  <a:gd name="connsiteX2" fmla="*/ 113815 w 155519"/>
                  <a:gd name="connsiteY2" fmla="*/ 66973 h 127555"/>
                  <a:gd name="connsiteX3" fmla="*/ 111280 w 155519"/>
                  <a:gd name="connsiteY3" fmla="*/ 84723 h 127555"/>
                  <a:gd name="connsiteX4" fmla="*/ 88844 w 155519"/>
                  <a:gd name="connsiteY4" fmla="*/ 101040 h 127555"/>
                  <a:gd name="connsiteX5" fmla="*/ 58249 w 155519"/>
                  <a:gd name="connsiteY5" fmla="*/ 127555 h 127555"/>
                  <a:gd name="connsiteX6" fmla="*/ 37852 w 155519"/>
                  <a:gd name="connsiteY6" fmla="*/ 127555 h 127555"/>
                  <a:gd name="connsiteX7" fmla="*/ 46011 w 155519"/>
                  <a:gd name="connsiteY7" fmla="*/ 94921 h 127555"/>
                  <a:gd name="connsiteX8" fmla="*/ 26283 w 155519"/>
                  <a:gd name="connsiteY8" fmla="*/ 66973 h 127555"/>
                  <a:gd name="connsiteX9" fmla="*/ 0 w 155519"/>
                  <a:gd name="connsiteY9" fmla="*/ 66973 h 127555"/>
                  <a:gd name="connsiteX0" fmla="*/ 155519 w 155519"/>
                  <a:gd name="connsiteY0" fmla="*/ 0 h 60582"/>
                  <a:gd name="connsiteX1" fmla="*/ 113815 w 155519"/>
                  <a:gd name="connsiteY1" fmla="*/ 0 h 60582"/>
                  <a:gd name="connsiteX2" fmla="*/ 111280 w 155519"/>
                  <a:gd name="connsiteY2" fmla="*/ 17750 h 60582"/>
                  <a:gd name="connsiteX3" fmla="*/ 88844 w 155519"/>
                  <a:gd name="connsiteY3" fmla="*/ 34067 h 60582"/>
                  <a:gd name="connsiteX4" fmla="*/ 58249 w 155519"/>
                  <a:gd name="connsiteY4" fmla="*/ 60582 h 60582"/>
                  <a:gd name="connsiteX5" fmla="*/ 37852 w 155519"/>
                  <a:gd name="connsiteY5" fmla="*/ 60582 h 60582"/>
                  <a:gd name="connsiteX6" fmla="*/ 46011 w 155519"/>
                  <a:gd name="connsiteY6" fmla="*/ 27948 h 60582"/>
                  <a:gd name="connsiteX7" fmla="*/ 26283 w 155519"/>
                  <a:gd name="connsiteY7" fmla="*/ 0 h 60582"/>
                  <a:gd name="connsiteX8" fmla="*/ 0 w 155519"/>
                  <a:gd name="connsiteY8" fmla="*/ 0 h 60582"/>
                  <a:gd name="connsiteX0" fmla="*/ 113815 w 113815"/>
                  <a:gd name="connsiteY0" fmla="*/ 0 h 60582"/>
                  <a:gd name="connsiteX1" fmla="*/ 111280 w 113815"/>
                  <a:gd name="connsiteY1" fmla="*/ 17750 h 60582"/>
                  <a:gd name="connsiteX2" fmla="*/ 88844 w 113815"/>
                  <a:gd name="connsiteY2" fmla="*/ 34067 h 60582"/>
                  <a:gd name="connsiteX3" fmla="*/ 58249 w 113815"/>
                  <a:gd name="connsiteY3" fmla="*/ 60582 h 60582"/>
                  <a:gd name="connsiteX4" fmla="*/ 37852 w 113815"/>
                  <a:gd name="connsiteY4" fmla="*/ 60582 h 60582"/>
                  <a:gd name="connsiteX5" fmla="*/ 46011 w 113815"/>
                  <a:gd name="connsiteY5" fmla="*/ 27948 h 60582"/>
                  <a:gd name="connsiteX6" fmla="*/ 26283 w 113815"/>
                  <a:gd name="connsiteY6" fmla="*/ 0 h 60582"/>
                  <a:gd name="connsiteX7" fmla="*/ 0 w 113815"/>
                  <a:gd name="connsiteY7" fmla="*/ 0 h 60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3815" h="60582">
                    <a:moveTo>
                      <a:pt x="113815" y="0"/>
                    </a:moveTo>
                    <a:lnTo>
                      <a:pt x="111280" y="17750"/>
                    </a:lnTo>
                    <a:lnTo>
                      <a:pt x="88844" y="34067"/>
                    </a:lnTo>
                    <a:lnTo>
                      <a:pt x="58249" y="60582"/>
                    </a:lnTo>
                    <a:lnTo>
                      <a:pt x="37852" y="60582"/>
                    </a:lnTo>
                    <a:lnTo>
                      <a:pt x="46011" y="27948"/>
                    </a:lnTo>
                    <a:lnTo>
                      <a:pt x="26283" y="0"/>
                    </a:lnTo>
                    <a:lnTo>
                      <a:pt x="0" y="0"/>
                    </a:lnTo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E3CDA82A-6B8A-2242-CC93-515FB15BD421}"/>
                  </a:ext>
                </a:extLst>
              </p:cNvPr>
              <p:cNvSpPr/>
              <p:nvPr/>
            </p:nvSpPr>
            <p:spPr>
              <a:xfrm>
                <a:off x="2619216" y="833736"/>
                <a:ext cx="752188" cy="1215533"/>
              </a:xfrm>
              <a:custGeom>
                <a:avLst/>
                <a:gdLst>
                  <a:gd name="connsiteX0" fmla="*/ 454433 w 752188"/>
                  <a:gd name="connsiteY0" fmla="*/ 0 h 1215533"/>
                  <a:gd name="connsiteX1" fmla="*/ 478575 w 752188"/>
                  <a:gd name="connsiteY1" fmla="*/ 0 h 1215533"/>
                  <a:gd name="connsiteX2" fmla="*/ 488496 w 752188"/>
                  <a:gd name="connsiteY2" fmla="*/ 5512 h 1215533"/>
                  <a:gd name="connsiteX3" fmla="*/ 494008 w 752188"/>
                  <a:gd name="connsiteY3" fmla="*/ 0 h 1215533"/>
                  <a:gd name="connsiteX4" fmla="*/ 515913 w 752188"/>
                  <a:gd name="connsiteY4" fmla="*/ 0 h 1215533"/>
                  <a:gd name="connsiteX5" fmla="*/ 515913 w 752188"/>
                  <a:gd name="connsiteY5" fmla="*/ 130670 h 1215533"/>
                  <a:gd name="connsiteX6" fmla="*/ 671432 w 752188"/>
                  <a:gd name="connsiteY6" fmla="*/ 130670 h 1215533"/>
                  <a:gd name="connsiteX7" fmla="*/ 671432 w 752188"/>
                  <a:gd name="connsiteY7" fmla="*/ 0 h 1215533"/>
                  <a:gd name="connsiteX8" fmla="*/ 752188 w 752188"/>
                  <a:gd name="connsiteY8" fmla="*/ 0 h 1215533"/>
                  <a:gd name="connsiteX9" fmla="*/ 752188 w 752188"/>
                  <a:gd name="connsiteY9" fmla="*/ 1107349 h 1215533"/>
                  <a:gd name="connsiteX10" fmla="*/ 731725 w 752188"/>
                  <a:gd name="connsiteY10" fmla="*/ 1098254 h 1215533"/>
                  <a:gd name="connsiteX11" fmla="*/ 726626 w 752188"/>
                  <a:gd name="connsiteY11" fmla="*/ 1072758 h 1215533"/>
                  <a:gd name="connsiteX12" fmla="*/ 678184 w 752188"/>
                  <a:gd name="connsiteY12" fmla="*/ 1049812 h 1215533"/>
                  <a:gd name="connsiteX13" fmla="*/ 660337 w 752188"/>
                  <a:gd name="connsiteY13" fmla="*/ 1060010 h 1215533"/>
                  <a:gd name="connsiteX14" fmla="*/ 647589 w 752188"/>
                  <a:gd name="connsiteY14" fmla="*/ 1052361 h 1215533"/>
                  <a:gd name="connsiteX15" fmla="*/ 637391 w 752188"/>
                  <a:gd name="connsiteY15" fmla="*/ 1049812 h 1215533"/>
                  <a:gd name="connsiteX16" fmla="*/ 642490 w 752188"/>
                  <a:gd name="connsiteY16" fmla="*/ 1019217 h 1215533"/>
                  <a:gd name="connsiteX17" fmla="*/ 616994 w 752188"/>
                  <a:gd name="connsiteY17" fmla="*/ 1014118 h 1215533"/>
                  <a:gd name="connsiteX18" fmla="*/ 622094 w 752188"/>
                  <a:gd name="connsiteY18" fmla="*/ 988622 h 1215533"/>
                  <a:gd name="connsiteX19" fmla="*/ 571102 w 752188"/>
                  <a:gd name="connsiteY19" fmla="*/ 950379 h 1215533"/>
                  <a:gd name="connsiteX20" fmla="*/ 568552 w 752188"/>
                  <a:gd name="connsiteY20" fmla="*/ 932532 h 1215533"/>
                  <a:gd name="connsiteX21" fmla="*/ 555805 w 752188"/>
                  <a:gd name="connsiteY21" fmla="*/ 937631 h 1215533"/>
                  <a:gd name="connsiteX22" fmla="*/ 553256 w 752188"/>
                  <a:gd name="connsiteY22" fmla="*/ 952929 h 1215533"/>
                  <a:gd name="connsiteX23" fmla="*/ 522661 w 752188"/>
                  <a:gd name="connsiteY23" fmla="*/ 973325 h 1215533"/>
                  <a:gd name="connsiteX24" fmla="*/ 494615 w 752188"/>
                  <a:gd name="connsiteY24" fmla="*/ 978424 h 1215533"/>
                  <a:gd name="connsiteX25" fmla="*/ 438525 w 752188"/>
                  <a:gd name="connsiteY25" fmla="*/ 996271 h 1215533"/>
                  <a:gd name="connsiteX26" fmla="*/ 400282 w 752188"/>
                  <a:gd name="connsiteY26" fmla="*/ 993722 h 1215533"/>
                  <a:gd name="connsiteX27" fmla="*/ 328894 w 752188"/>
                  <a:gd name="connsiteY27" fmla="*/ 1108452 h 1215533"/>
                  <a:gd name="connsiteX28" fmla="*/ 318696 w 752188"/>
                  <a:gd name="connsiteY28" fmla="*/ 1215533 h 1215533"/>
                  <a:gd name="connsiteX29" fmla="*/ 295749 w 752188"/>
                  <a:gd name="connsiteY29" fmla="*/ 1205335 h 1215533"/>
                  <a:gd name="connsiteX30" fmla="*/ 272803 w 752188"/>
                  <a:gd name="connsiteY30" fmla="*/ 1207885 h 1215533"/>
                  <a:gd name="connsiteX31" fmla="*/ 260056 w 752188"/>
                  <a:gd name="connsiteY31" fmla="*/ 1190038 h 1215533"/>
                  <a:gd name="connsiteX32" fmla="*/ 232010 w 752188"/>
                  <a:gd name="connsiteY32" fmla="*/ 1149245 h 1215533"/>
                  <a:gd name="connsiteX33" fmla="*/ 216713 w 752188"/>
                  <a:gd name="connsiteY33" fmla="*/ 1113551 h 1215533"/>
                  <a:gd name="connsiteX34" fmla="*/ 193767 w 752188"/>
                  <a:gd name="connsiteY34" fmla="*/ 1098254 h 1215533"/>
                  <a:gd name="connsiteX35" fmla="*/ 168271 w 752188"/>
                  <a:gd name="connsiteY35" fmla="*/ 1121200 h 1215533"/>
                  <a:gd name="connsiteX36" fmla="*/ 132577 w 752188"/>
                  <a:gd name="connsiteY36" fmla="*/ 1123749 h 1215533"/>
                  <a:gd name="connsiteX37" fmla="*/ 104532 w 752188"/>
                  <a:gd name="connsiteY37" fmla="*/ 1136497 h 1215533"/>
                  <a:gd name="connsiteX38" fmla="*/ 81586 w 752188"/>
                  <a:gd name="connsiteY38" fmla="*/ 1113551 h 1215533"/>
                  <a:gd name="connsiteX39" fmla="*/ 81586 w 752188"/>
                  <a:gd name="connsiteY39" fmla="*/ 1100803 h 1215533"/>
                  <a:gd name="connsiteX40" fmla="*/ 89235 w 752188"/>
                  <a:gd name="connsiteY40" fmla="*/ 1085506 h 1215533"/>
                  <a:gd name="connsiteX41" fmla="*/ 91784 w 752188"/>
                  <a:gd name="connsiteY41" fmla="*/ 1062559 h 1215533"/>
                  <a:gd name="connsiteX42" fmla="*/ 104532 w 752188"/>
                  <a:gd name="connsiteY42" fmla="*/ 1011568 h 1215533"/>
                  <a:gd name="connsiteX43" fmla="*/ 107082 w 752188"/>
                  <a:gd name="connsiteY43" fmla="*/ 991172 h 1215533"/>
                  <a:gd name="connsiteX44" fmla="*/ 135127 w 752188"/>
                  <a:gd name="connsiteY44" fmla="*/ 973325 h 1215533"/>
                  <a:gd name="connsiteX45" fmla="*/ 104532 w 752188"/>
                  <a:gd name="connsiteY45" fmla="*/ 929982 h 1215533"/>
                  <a:gd name="connsiteX46" fmla="*/ 101983 w 752188"/>
                  <a:gd name="connsiteY46" fmla="*/ 907037 h 1215533"/>
                  <a:gd name="connsiteX47" fmla="*/ 89235 w 752188"/>
                  <a:gd name="connsiteY47" fmla="*/ 873893 h 1215533"/>
                  <a:gd name="connsiteX48" fmla="*/ 96884 w 752188"/>
                  <a:gd name="connsiteY48" fmla="*/ 840748 h 1215533"/>
                  <a:gd name="connsiteX49" fmla="*/ 63739 w 752188"/>
                  <a:gd name="connsiteY49" fmla="*/ 797405 h 1215533"/>
                  <a:gd name="connsiteX50" fmla="*/ 53541 w 752188"/>
                  <a:gd name="connsiteY50" fmla="*/ 802505 h 1215533"/>
                  <a:gd name="connsiteX51" fmla="*/ 22946 w 752188"/>
                  <a:gd name="connsiteY51" fmla="*/ 797405 h 1215533"/>
                  <a:gd name="connsiteX52" fmla="*/ 25496 w 752188"/>
                  <a:gd name="connsiteY52" fmla="*/ 754063 h 1215533"/>
                  <a:gd name="connsiteX53" fmla="*/ 22946 w 752188"/>
                  <a:gd name="connsiteY53" fmla="*/ 731117 h 1215533"/>
                  <a:gd name="connsiteX54" fmla="*/ 0 w 752188"/>
                  <a:gd name="connsiteY54" fmla="*/ 726017 h 1215533"/>
                  <a:gd name="connsiteX55" fmla="*/ 0 w 752188"/>
                  <a:gd name="connsiteY55" fmla="*/ 697973 h 1215533"/>
                  <a:gd name="connsiteX56" fmla="*/ 5099 w 752188"/>
                  <a:gd name="connsiteY56" fmla="*/ 664828 h 1215533"/>
                  <a:gd name="connsiteX57" fmla="*/ 30595 w 752188"/>
                  <a:gd name="connsiteY57" fmla="*/ 629135 h 1215533"/>
                  <a:gd name="connsiteX58" fmla="*/ 35694 w 752188"/>
                  <a:gd name="connsiteY58" fmla="*/ 595990 h 1215533"/>
                  <a:gd name="connsiteX59" fmla="*/ 38243 w 752188"/>
                  <a:gd name="connsiteY59" fmla="*/ 573044 h 1215533"/>
                  <a:gd name="connsiteX60" fmla="*/ 73938 w 752188"/>
                  <a:gd name="connsiteY60" fmla="*/ 555197 h 1215533"/>
                  <a:gd name="connsiteX61" fmla="*/ 132577 w 752188"/>
                  <a:gd name="connsiteY61" fmla="*/ 578144 h 1215533"/>
                  <a:gd name="connsiteX62" fmla="*/ 163172 w 752188"/>
                  <a:gd name="connsiteY62" fmla="*/ 580693 h 1215533"/>
                  <a:gd name="connsiteX63" fmla="*/ 181019 w 752188"/>
                  <a:gd name="connsiteY63" fmla="*/ 601089 h 1215533"/>
                  <a:gd name="connsiteX64" fmla="*/ 193767 w 752188"/>
                  <a:gd name="connsiteY64" fmla="*/ 565395 h 1215533"/>
                  <a:gd name="connsiteX65" fmla="*/ 244758 w 752188"/>
                  <a:gd name="connsiteY65" fmla="*/ 570495 h 1215533"/>
                  <a:gd name="connsiteX66" fmla="*/ 260056 w 752188"/>
                  <a:gd name="connsiteY66" fmla="*/ 555197 h 1215533"/>
                  <a:gd name="connsiteX67" fmla="*/ 267705 w 752188"/>
                  <a:gd name="connsiteY67" fmla="*/ 562846 h 1215533"/>
                  <a:gd name="connsiteX68" fmla="*/ 295749 w 752188"/>
                  <a:gd name="connsiteY68" fmla="*/ 552647 h 1215533"/>
                  <a:gd name="connsiteX69" fmla="*/ 303398 w 752188"/>
                  <a:gd name="connsiteY69" fmla="*/ 565395 h 1215533"/>
                  <a:gd name="connsiteX70" fmla="*/ 333993 w 752188"/>
                  <a:gd name="connsiteY70" fmla="*/ 560296 h 1215533"/>
                  <a:gd name="connsiteX71" fmla="*/ 341642 w 752188"/>
                  <a:gd name="connsiteY71" fmla="*/ 555197 h 1215533"/>
                  <a:gd name="connsiteX72" fmla="*/ 367137 w 752188"/>
                  <a:gd name="connsiteY72" fmla="*/ 552647 h 1215533"/>
                  <a:gd name="connsiteX73" fmla="*/ 384984 w 752188"/>
                  <a:gd name="connsiteY73" fmla="*/ 539900 h 1215533"/>
                  <a:gd name="connsiteX74" fmla="*/ 397732 w 752188"/>
                  <a:gd name="connsiteY74" fmla="*/ 539900 h 1215533"/>
                  <a:gd name="connsiteX75" fmla="*/ 410480 w 752188"/>
                  <a:gd name="connsiteY75" fmla="*/ 552647 h 1215533"/>
                  <a:gd name="connsiteX76" fmla="*/ 420678 w 752188"/>
                  <a:gd name="connsiteY76" fmla="*/ 550098 h 1215533"/>
                  <a:gd name="connsiteX77" fmla="*/ 420678 w 752188"/>
                  <a:gd name="connsiteY77" fmla="*/ 506756 h 1215533"/>
                  <a:gd name="connsiteX78" fmla="*/ 443624 w 752188"/>
                  <a:gd name="connsiteY78" fmla="*/ 501656 h 1215533"/>
                  <a:gd name="connsiteX79" fmla="*/ 443624 w 752188"/>
                  <a:gd name="connsiteY79" fmla="*/ 460863 h 1215533"/>
                  <a:gd name="connsiteX80" fmla="*/ 425777 w 752188"/>
                  <a:gd name="connsiteY80" fmla="*/ 432818 h 1215533"/>
                  <a:gd name="connsiteX81" fmla="*/ 397732 w 752188"/>
                  <a:gd name="connsiteY81" fmla="*/ 417521 h 1215533"/>
                  <a:gd name="connsiteX82" fmla="*/ 410480 w 752188"/>
                  <a:gd name="connsiteY82" fmla="*/ 404773 h 1215533"/>
                  <a:gd name="connsiteX83" fmla="*/ 400282 w 752188"/>
                  <a:gd name="connsiteY83" fmla="*/ 392025 h 1215533"/>
                  <a:gd name="connsiteX84" fmla="*/ 372236 w 752188"/>
                  <a:gd name="connsiteY84" fmla="*/ 384377 h 1215533"/>
                  <a:gd name="connsiteX85" fmla="*/ 384984 w 752188"/>
                  <a:gd name="connsiteY85" fmla="*/ 371629 h 1215533"/>
                  <a:gd name="connsiteX86" fmla="*/ 384984 w 752188"/>
                  <a:gd name="connsiteY86" fmla="*/ 351232 h 1215533"/>
                  <a:gd name="connsiteX87" fmla="*/ 359489 w 752188"/>
                  <a:gd name="connsiteY87" fmla="*/ 353782 h 1215533"/>
                  <a:gd name="connsiteX88" fmla="*/ 369687 w 752188"/>
                  <a:gd name="connsiteY88" fmla="*/ 290043 h 1215533"/>
                  <a:gd name="connsiteX89" fmla="*/ 392633 w 752188"/>
                  <a:gd name="connsiteY89" fmla="*/ 279845 h 1215533"/>
                  <a:gd name="connsiteX90" fmla="*/ 380654 w 752188"/>
                  <a:gd name="connsiteY90" fmla="*/ 260978 h 1215533"/>
                  <a:gd name="connsiteX91" fmla="*/ 384474 w 752188"/>
                  <a:gd name="connsiteY91" fmla="*/ 260468 h 1215533"/>
                  <a:gd name="connsiteX92" fmla="*/ 402831 w 752188"/>
                  <a:gd name="connsiteY92" fmla="*/ 223754 h 1215533"/>
                  <a:gd name="connsiteX93" fmla="*/ 402831 w 752188"/>
                  <a:gd name="connsiteY93" fmla="*/ 199278 h 1215533"/>
                  <a:gd name="connsiteX94" fmla="*/ 396712 w 752188"/>
                  <a:gd name="connsiteY94" fmla="*/ 180922 h 1215533"/>
                  <a:gd name="connsiteX95" fmla="*/ 417109 w 752188"/>
                  <a:gd name="connsiteY95" fmla="*/ 172763 h 1215533"/>
                  <a:gd name="connsiteX96" fmla="*/ 464021 w 752188"/>
                  <a:gd name="connsiteY96" fmla="*/ 99336 h 1215533"/>
                  <a:gd name="connsiteX97" fmla="*/ 451783 w 752188"/>
                  <a:gd name="connsiteY97" fmla="*/ 80979 h 1215533"/>
                  <a:gd name="connsiteX98" fmla="*/ 435466 w 752188"/>
                  <a:gd name="connsiteY98" fmla="*/ 74860 h 1215533"/>
                  <a:gd name="connsiteX99" fmla="*/ 417109 w 752188"/>
                  <a:gd name="connsiteY99" fmla="*/ 46305 h 1215533"/>
                  <a:gd name="connsiteX100" fmla="*/ 418344 w 752188"/>
                  <a:gd name="connsiteY100" fmla="*/ 42694 h 1215533"/>
                  <a:gd name="connsiteX101" fmla="*/ 443624 w 752188"/>
                  <a:gd name="connsiteY101" fmla="*/ 46305 h 1215533"/>
                  <a:gd name="connsiteX102" fmla="*/ 459941 w 752188"/>
                  <a:gd name="connsiteY102" fmla="*/ 23869 h 1215533"/>
                  <a:gd name="connsiteX103" fmla="*/ 454433 w 752188"/>
                  <a:gd name="connsiteY103" fmla="*/ 0 h 1215533"/>
                  <a:gd name="connsiteX0" fmla="*/ 454433 w 752188"/>
                  <a:gd name="connsiteY0" fmla="*/ 0 h 1215533"/>
                  <a:gd name="connsiteX1" fmla="*/ 478575 w 752188"/>
                  <a:gd name="connsiteY1" fmla="*/ 0 h 1215533"/>
                  <a:gd name="connsiteX2" fmla="*/ 488496 w 752188"/>
                  <a:gd name="connsiteY2" fmla="*/ 5512 h 1215533"/>
                  <a:gd name="connsiteX3" fmla="*/ 494008 w 752188"/>
                  <a:gd name="connsiteY3" fmla="*/ 0 h 1215533"/>
                  <a:gd name="connsiteX4" fmla="*/ 515913 w 752188"/>
                  <a:gd name="connsiteY4" fmla="*/ 0 h 1215533"/>
                  <a:gd name="connsiteX5" fmla="*/ 671432 w 752188"/>
                  <a:gd name="connsiteY5" fmla="*/ 130670 h 1215533"/>
                  <a:gd name="connsiteX6" fmla="*/ 671432 w 752188"/>
                  <a:gd name="connsiteY6" fmla="*/ 0 h 1215533"/>
                  <a:gd name="connsiteX7" fmla="*/ 752188 w 752188"/>
                  <a:gd name="connsiteY7" fmla="*/ 0 h 1215533"/>
                  <a:gd name="connsiteX8" fmla="*/ 752188 w 752188"/>
                  <a:gd name="connsiteY8" fmla="*/ 1107349 h 1215533"/>
                  <a:gd name="connsiteX9" fmla="*/ 731725 w 752188"/>
                  <a:gd name="connsiteY9" fmla="*/ 1098254 h 1215533"/>
                  <a:gd name="connsiteX10" fmla="*/ 726626 w 752188"/>
                  <a:gd name="connsiteY10" fmla="*/ 1072758 h 1215533"/>
                  <a:gd name="connsiteX11" fmla="*/ 678184 w 752188"/>
                  <a:gd name="connsiteY11" fmla="*/ 1049812 h 1215533"/>
                  <a:gd name="connsiteX12" fmla="*/ 660337 w 752188"/>
                  <a:gd name="connsiteY12" fmla="*/ 1060010 h 1215533"/>
                  <a:gd name="connsiteX13" fmla="*/ 647589 w 752188"/>
                  <a:gd name="connsiteY13" fmla="*/ 1052361 h 1215533"/>
                  <a:gd name="connsiteX14" fmla="*/ 637391 w 752188"/>
                  <a:gd name="connsiteY14" fmla="*/ 1049812 h 1215533"/>
                  <a:gd name="connsiteX15" fmla="*/ 642490 w 752188"/>
                  <a:gd name="connsiteY15" fmla="*/ 1019217 h 1215533"/>
                  <a:gd name="connsiteX16" fmla="*/ 616994 w 752188"/>
                  <a:gd name="connsiteY16" fmla="*/ 1014118 h 1215533"/>
                  <a:gd name="connsiteX17" fmla="*/ 622094 w 752188"/>
                  <a:gd name="connsiteY17" fmla="*/ 988622 h 1215533"/>
                  <a:gd name="connsiteX18" fmla="*/ 571102 w 752188"/>
                  <a:gd name="connsiteY18" fmla="*/ 950379 h 1215533"/>
                  <a:gd name="connsiteX19" fmla="*/ 568552 w 752188"/>
                  <a:gd name="connsiteY19" fmla="*/ 932532 h 1215533"/>
                  <a:gd name="connsiteX20" fmla="*/ 555805 w 752188"/>
                  <a:gd name="connsiteY20" fmla="*/ 937631 h 1215533"/>
                  <a:gd name="connsiteX21" fmla="*/ 553256 w 752188"/>
                  <a:gd name="connsiteY21" fmla="*/ 952929 h 1215533"/>
                  <a:gd name="connsiteX22" fmla="*/ 522661 w 752188"/>
                  <a:gd name="connsiteY22" fmla="*/ 973325 h 1215533"/>
                  <a:gd name="connsiteX23" fmla="*/ 494615 w 752188"/>
                  <a:gd name="connsiteY23" fmla="*/ 978424 h 1215533"/>
                  <a:gd name="connsiteX24" fmla="*/ 438525 w 752188"/>
                  <a:gd name="connsiteY24" fmla="*/ 996271 h 1215533"/>
                  <a:gd name="connsiteX25" fmla="*/ 400282 w 752188"/>
                  <a:gd name="connsiteY25" fmla="*/ 993722 h 1215533"/>
                  <a:gd name="connsiteX26" fmla="*/ 328894 w 752188"/>
                  <a:gd name="connsiteY26" fmla="*/ 1108452 h 1215533"/>
                  <a:gd name="connsiteX27" fmla="*/ 318696 w 752188"/>
                  <a:gd name="connsiteY27" fmla="*/ 1215533 h 1215533"/>
                  <a:gd name="connsiteX28" fmla="*/ 295749 w 752188"/>
                  <a:gd name="connsiteY28" fmla="*/ 1205335 h 1215533"/>
                  <a:gd name="connsiteX29" fmla="*/ 272803 w 752188"/>
                  <a:gd name="connsiteY29" fmla="*/ 1207885 h 1215533"/>
                  <a:gd name="connsiteX30" fmla="*/ 260056 w 752188"/>
                  <a:gd name="connsiteY30" fmla="*/ 1190038 h 1215533"/>
                  <a:gd name="connsiteX31" fmla="*/ 232010 w 752188"/>
                  <a:gd name="connsiteY31" fmla="*/ 1149245 h 1215533"/>
                  <a:gd name="connsiteX32" fmla="*/ 216713 w 752188"/>
                  <a:gd name="connsiteY32" fmla="*/ 1113551 h 1215533"/>
                  <a:gd name="connsiteX33" fmla="*/ 193767 w 752188"/>
                  <a:gd name="connsiteY33" fmla="*/ 1098254 h 1215533"/>
                  <a:gd name="connsiteX34" fmla="*/ 168271 w 752188"/>
                  <a:gd name="connsiteY34" fmla="*/ 1121200 h 1215533"/>
                  <a:gd name="connsiteX35" fmla="*/ 132577 w 752188"/>
                  <a:gd name="connsiteY35" fmla="*/ 1123749 h 1215533"/>
                  <a:gd name="connsiteX36" fmla="*/ 104532 w 752188"/>
                  <a:gd name="connsiteY36" fmla="*/ 1136497 h 1215533"/>
                  <a:gd name="connsiteX37" fmla="*/ 81586 w 752188"/>
                  <a:gd name="connsiteY37" fmla="*/ 1113551 h 1215533"/>
                  <a:gd name="connsiteX38" fmla="*/ 81586 w 752188"/>
                  <a:gd name="connsiteY38" fmla="*/ 1100803 h 1215533"/>
                  <a:gd name="connsiteX39" fmla="*/ 89235 w 752188"/>
                  <a:gd name="connsiteY39" fmla="*/ 1085506 h 1215533"/>
                  <a:gd name="connsiteX40" fmla="*/ 91784 w 752188"/>
                  <a:gd name="connsiteY40" fmla="*/ 1062559 h 1215533"/>
                  <a:gd name="connsiteX41" fmla="*/ 104532 w 752188"/>
                  <a:gd name="connsiteY41" fmla="*/ 1011568 h 1215533"/>
                  <a:gd name="connsiteX42" fmla="*/ 107082 w 752188"/>
                  <a:gd name="connsiteY42" fmla="*/ 991172 h 1215533"/>
                  <a:gd name="connsiteX43" fmla="*/ 135127 w 752188"/>
                  <a:gd name="connsiteY43" fmla="*/ 973325 h 1215533"/>
                  <a:gd name="connsiteX44" fmla="*/ 104532 w 752188"/>
                  <a:gd name="connsiteY44" fmla="*/ 929982 h 1215533"/>
                  <a:gd name="connsiteX45" fmla="*/ 101983 w 752188"/>
                  <a:gd name="connsiteY45" fmla="*/ 907037 h 1215533"/>
                  <a:gd name="connsiteX46" fmla="*/ 89235 w 752188"/>
                  <a:gd name="connsiteY46" fmla="*/ 873893 h 1215533"/>
                  <a:gd name="connsiteX47" fmla="*/ 96884 w 752188"/>
                  <a:gd name="connsiteY47" fmla="*/ 840748 h 1215533"/>
                  <a:gd name="connsiteX48" fmla="*/ 63739 w 752188"/>
                  <a:gd name="connsiteY48" fmla="*/ 797405 h 1215533"/>
                  <a:gd name="connsiteX49" fmla="*/ 53541 w 752188"/>
                  <a:gd name="connsiteY49" fmla="*/ 802505 h 1215533"/>
                  <a:gd name="connsiteX50" fmla="*/ 22946 w 752188"/>
                  <a:gd name="connsiteY50" fmla="*/ 797405 h 1215533"/>
                  <a:gd name="connsiteX51" fmla="*/ 25496 w 752188"/>
                  <a:gd name="connsiteY51" fmla="*/ 754063 h 1215533"/>
                  <a:gd name="connsiteX52" fmla="*/ 22946 w 752188"/>
                  <a:gd name="connsiteY52" fmla="*/ 731117 h 1215533"/>
                  <a:gd name="connsiteX53" fmla="*/ 0 w 752188"/>
                  <a:gd name="connsiteY53" fmla="*/ 726017 h 1215533"/>
                  <a:gd name="connsiteX54" fmla="*/ 0 w 752188"/>
                  <a:gd name="connsiteY54" fmla="*/ 697973 h 1215533"/>
                  <a:gd name="connsiteX55" fmla="*/ 5099 w 752188"/>
                  <a:gd name="connsiteY55" fmla="*/ 664828 h 1215533"/>
                  <a:gd name="connsiteX56" fmla="*/ 30595 w 752188"/>
                  <a:gd name="connsiteY56" fmla="*/ 629135 h 1215533"/>
                  <a:gd name="connsiteX57" fmla="*/ 35694 w 752188"/>
                  <a:gd name="connsiteY57" fmla="*/ 595990 h 1215533"/>
                  <a:gd name="connsiteX58" fmla="*/ 38243 w 752188"/>
                  <a:gd name="connsiteY58" fmla="*/ 573044 h 1215533"/>
                  <a:gd name="connsiteX59" fmla="*/ 73938 w 752188"/>
                  <a:gd name="connsiteY59" fmla="*/ 555197 h 1215533"/>
                  <a:gd name="connsiteX60" fmla="*/ 132577 w 752188"/>
                  <a:gd name="connsiteY60" fmla="*/ 578144 h 1215533"/>
                  <a:gd name="connsiteX61" fmla="*/ 163172 w 752188"/>
                  <a:gd name="connsiteY61" fmla="*/ 580693 h 1215533"/>
                  <a:gd name="connsiteX62" fmla="*/ 181019 w 752188"/>
                  <a:gd name="connsiteY62" fmla="*/ 601089 h 1215533"/>
                  <a:gd name="connsiteX63" fmla="*/ 193767 w 752188"/>
                  <a:gd name="connsiteY63" fmla="*/ 565395 h 1215533"/>
                  <a:gd name="connsiteX64" fmla="*/ 244758 w 752188"/>
                  <a:gd name="connsiteY64" fmla="*/ 570495 h 1215533"/>
                  <a:gd name="connsiteX65" fmla="*/ 260056 w 752188"/>
                  <a:gd name="connsiteY65" fmla="*/ 555197 h 1215533"/>
                  <a:gd name="connsiteX66" fmla="*/ 267705 w 752188"/>
                  <a:gd name="connsiteY66" fmla="*/ 562846 h 1215533"/>
                  <a:gd name="connsiteX67" fmla="*/ 295749 w 752188"/>
                  <a:gd name="connsiteY67" fmla="*/ 552647 h 1215533"/>
                  <a:gd name="connsiteX68" fmla="*/ 303398 w 752188"/>
                  <a:gd name="connsiteY68" fmla="*/ 565395 h 1215533"/>
                  <a:gd name="connsiteX69" fmla="*/ 333993 w 752188"/>
                  <a:gd name="connsiteY69" fmla="*/ 560296 h 1215533"/>
                  <a:gd name="connsiteX70" fmla="*/ 341642 w 752188"/>
                  <a:gd name="connsiteY70" fmla="*/ 555197 h 1215533"/>
                  <a:gd name="connsiteX71" fmla="*/ 367137 w 752188"/>
                  <a:gd name="connsiteY71" fmla="*/ 552647 h 1215533"/>
                  <a:gd name="connsiteX72" fmla="*/ 384984 w 752188"/>
                  <a:gd name="connsiteY72" fmla="*/ 539900 h 1215533"/>
                  <a:gd name="connsiteX73" fmla="*/ 397732 w 752188"/>
                  <a:gd name="connsiteY73" fmla="*/ 539900 h 1215533"/>
                  <a:gd name="connsiteX74" fmla="*/ 410480 w 752188"/>
                  <a:gd name="connsiteY74" fmla="*/ 552647 h 1215533"/>
                  <a:gd name="connsiteX75" fmla="*/ 420678 w 752188"/>
                  <a:gd name="connsiteY75" fmla="*/ 550098 h 1215533"/>
                  <a:gd name="connsiteX76" fmla="*/ 420678 w 752188"/>
                  <a:gd name="connsiteY76" fmla="*/ 506756 h 1215533"/>
                  <a:gd name="connsiteX77" fmla="*/ 443624 w 752188"/>
                  <a:gd name="connsiteY77" fmla="*/ 501656 h 1215533"/>
                  <a:gd name="connsiteX78" fmla="*/ 443624 w 752188"/>
                  <a:gd name="connsiteY78" fmla="*/ 460863 h 1215533"/>
                  <a:gd name="connsiteX79" fmla="*/ 425777 w 752188"/>
                  <a:gd name="connsiteY79" fmla="*/ 432818 h 1215533"/>
                  <a:gd name="connsiteX80" fmla="*/ 397732 w 752188"/>
                  <a:gd name="connsiteY80" fmla="*/ 417521 h 1215533"/>
                  <a:gd name="connsiteX81" fmla="*/ 410480 w 752188"/>
                  <a:gd name="connsiteY81" fmla="*/ 404773 h 1215533"/>
                  <a:gd name="connsiteX82" fmla="*/ 400282 w 752188"/>
                  <a:gd name="connsiteY82" fmla="*/ 392025 h 1215533"/>
                  <a:gd name="connsiteX83" fmla="*/ 372236 w 752188"/>
                  <a:gd name="connsiteY83" fmla="*/ 384377 h 1215533"/>
                  <a:gd name="connsiteX84" fmla="*/ 384984 w 752188"/>
                  <a:gd name="connsiteY84" fmla="*/ 371629 h 1215533"/>
                  <a:gd name="connsiteX85" fmla="*/ 384984 w 752188"/>
                  <a:gd name="connsiteY85" fmla="*/ 351232 h 1215533"/>
                  <a:gd name="connsiteX86" fmla="*/ 359489 w 752188"/>
                  <a:gd name="connsiteY86" fmla="*/ 353782 h 1215533"/>
                  <a:gd name="connsiteX87" fmla="*/ 369687 w 752188"/>
                  <a:gd name="connsiteY87" fmla="*/ 290043 h 1215533"/>
                  <a:gd name="connsiteX88" fmla="*/ 392633 w 752188"/>
                  <a:gd name="connsiteY88" fmla="*/ 279845 h 1215533"/>
                  <a:gd name="connsiteX89" fmla="*/ 380654 w 752188"/>
                  <a:gd name="connsiteY89" fmla="*/ 260978 h 1215533"/>
                  <a:gd name="connsiteX90" fmla="*/ 384474 w 752188"/>
                  <a:gd name="connsiteY90" fmla="*/ 260468 h 1215533"/>
                  <a:gd name="connsiteX91" fmla="*/ 402831 w 752188"/>
                  <a:gd name="connsiteY91" fmla="*/ 223754 h 1215533"/>
                  <a:gd name="connsiteX92" fmla="*/ 402831 w 752188"/>
                  <a:gd name="connsiteY92" fmla="*/ 199278 h 1215533"/>
                  <a:gd name="connsiteX93" fmla="*/ 396712 w 752188"/>
                  <a:gd name="connsiteY93" fmla="*/ 180922 h 1215533"/>
                  <a:gd name="connsiteX94" fmla="*/ 417109 w 752188"/>
                  <a:gd name="connsiteY94" fmla="*/ 172763 h 1215533"/>
                  <a:gd name="connsiteX95" fmla="*/ 464021 w 752188"/>
                  <a:gd name="connsiteY95" fmla="*/ 99336 h 1215533"/>
                  <a:gd name="connsiteX96" fmla="*/ 451783 w 752188"/>
                  <a:gd name="connsiteY96" fmla="*/ 80979 h 1215533"/>
                  <a:gd name="connsiteX97" fmla="*/ 435466 w 752188"/>
                  <a:gd name="connsiteY97" fmla="*/ 74860 h 1215533"/>
                  <a:gd name="connsiteX98" fmla="*/ 417109 w 752188"/>
                  <a:gd name="connsiteY98" fmla="*/ 46305 h 1215533"/>
                  <a:gd name="connsiteX99" fmla="*/ 418344 w 752188"/>
                  <a:gd name="connsiteY99" fmla="*/ 42694 h 1215533"/>
                  <a:gd name="connsiteX100" fmla="*/ 443624 w 752188"/>
                  <a:gd name="connsiteY100" fmla="*/ 46305 h 1215533"/>
                  <a:gd name="connsiteX101" fmla="*/ 459941 w 752188"/>
                  <a:gd name="connsiteY101" fmla="*/ 23869 h 1215533"/>
                  <a:gd name="connsiteX102" fmla="*/ 454433 w 752188"/>
                  <a:gd name="connsiteY102" fmla="*/ 0 h 1215533"/>
                  <a:gd name="connsiteX0" fmla="*/ 454433 w 752188"/>
                  <a:gd name="connsiteY0" fmla="*/ 0 h 1215533"/>
                  <a:gd name="connsiteX1" fmla="*/ 478575 w 752188"/>
                  <a:gd name="connsiteY1" fmla="*/ 0 h 1215533"/>
                  <a:gd name="connsiteX2" fmla="*/ 488496 w 752188"/>
                  <a:gd name="connsiteY2" fmla="*/ 5512 h 1215533"/>
                  <a:gd name="connsiteX3" fmla="*/ 494008 w 752188"/>
                  <a:gd name="connsiteY3" fmla="*/ 0 h 1215533"/>
                  <a:gd name="connsiteX4" fmla="*/ 671432 w 752188"/>
                  <a:gd name="connsiteY4" fmla="*/ 130670 h 1215533"/>
                  <a:gd name="connsiteX5" fmla="*/ 671432 w 752188"/>
                  <a:gd name="connsiteY5" fmla="*/ 0 h 1215533"/>
                  <a:gd name="connsiteX6" fmla="*/ 752188 w 752188"/>
                  <a:gd name="connsiteY6" fmla="*/ 0 h 1215533"/>
                  <a:gd name="connsiteX7" fmla="*/ 752188 w 752188"/>
                  <a:gd name="connsiteY7" fmla="*/ 1107349 h 1215533"/>
                  <a:gd name="connsiteX8" fmla="*/ 731725 w 752188"/>
                  <a:gd name="connsiteY8" fmla="*/ 1098254 h 1215533"/>
                  <a:gd name="connsiteX9" fmla="*/ 726626 w 752188"/>
                  <a:gd name="connsiteY9" fmla="*/ 1072758 h 1215533"/>
                  <a:gd name="connsiteX10" fmla="*/ 678184 w 752188"/>
                  <a:gd name="connsiteY10" fmla="*/ 1049812 h 1215533"/>
                  <a:gd name="connsiteX11" fmla="*/ 660337 w 752188"/>
                  <a:gd name="connsiteY11" fmla="*/ 1060010 h 1215533"/>
                  <a:gd name="connsiteX12" fmla="*/ 647589 w 752188"/>
                  <a:gd name="connsiteY12" fmla="*/ 1052361 h 1215533"/>
                  <a:gd name="connsiteX13" fmla="*/ 637391 w 752188"/>
                  <a:gd name="connsiteY13" fmla="*/ 1049812 h 1215533"/>
                  <a:gd name="connsiteX14" fmla="*/ 642490 w 752188"/>
                  <a:gd name="connsiteY14" fmla="*/ 1019217 h 1215533"/>
                  <a:gd name="connsiteX15" fmla="*/ 616994 w 752188"/>
                  <a:gd name="connsiteY15" fmla="*/ 1014118 h 1215533"/>
                  <a:gd name="connsiteX16" fmla="*/ 622094 w 752188"/>
                  <a:gd name="connsiteY16" fmla="*/ 988622 h 1215533"/>
                  <a:gd name="connsiteX17" fmla="*/ 571102 w 752188"/>
                  <a:gd name="connsiteY17" fmla="*/ 950379 h 1215533"/>
                  <a:gd name="connsiteX18" fmla="*/ 568552 w 752188"/>
                  <a:gd name="connsiteY18" fmla="*/ 932532 h 1215533"/>
                  <a:gd name="connsiteX19" fmla="*/ 555805 w 752188"/>
                  <a:gd name="connsiteY19" fmla="*/ 937631 h 1215533"/>
                  <a:gd name="connsiteX20" fmla="*/ 553256 w 752188"/>
                  <a:gd name="connsiteY20" fmla="*/ 952929 h 1215533"/>
                  <a:gd name="connsiteX21" fmla="*/ 522661 w 752188"/>
                  <a:gd name="connsiteY21" fmla="*/ 973325 h 1215533"/>
                  <a:gd name="connsiteX22" fmla="*/ 494615 w 752188"/>
                  <a:gd name="connsiteY22" fmla="*/ 978424 h 1215533"/>
                  <a:gd name="connsiteX23" fmla="*/ 438525 w 752188"/>
                  <a:gd name="connsiteY23" fmla="*/ 996271 h 1215533"/>
                  <a:gd name="connsiteX24" fmla="*/ 400282 w 752188"/>
                  <a:gd name="connsiteY24" fmla="*/ 993722 h 1215533"/>
                  <a:gd name="connsiteX25" fmla="*/ 328894 w 752188"/>
                  <a:gd name="connsiteY25" fmla="*/ 1108452 h 1215533"/>
                  <a:gd name="connsiteX26" fmla="*/ 318696 w 752188"/>
                  <a:gd name="connsiteY26" fmla="*/ 1215533 h 1215533"/>
                  <a:gd name="connsiteX27" fmla="*/ 295749 w 752188"/>
                  <a:gd name="connsiteY27" fmla="*/ 1205335 h 1215533"/>
                  <a:gd name="connsiteX28" fmla="*/ 272803 w 752188"/>
                  <a:gd name="connsiteY28" fmla="*/ 1207885 h 1215533"/>
                  <a:gd name="connsiteX29" fmla="*/ 260056 w 752188"/>
                  <a:gd name="connsiteY29" fmla="*/ 1190038 h 1215533"/>
                  <a:gd name="connsiteX30" fmla="*/ 232010 w 752188"/>
                  <a:gd name="connsiteY30" fmla="*/ 1149245 h 1215533"/>
                  <a:gd name="connsiteX31" fmla="*/ 216713 w 752188"/>
                  <a:gd name="connsiteY31" fmla="*/ 1113551 h 1215533"/>
                  <a:gd name="connsiteX32" fmla="*/ 193767 w 752188"/>
                  <a:gd name="connsiteY32" fmla="*/ 1098254 h 1215533"/>
                  <a:gd name="connsiteX33" fmla="*/ 168271 w 752188"/>
                  <a:gd name="connsiteY33" fmla="*/ 1121200 h 1215533"/>
                  <a:gd name="connsiteX34" fmla="*/ 132577 w 752188"/>
                  <a:gd name="connsiteY34" fmla="*/ 1123749 h 1215533"/>
                  <a:gd name="connsiteX35" fmla="*/ 104532 w 752188"/>
                  <a:gd name="connsiteY35" fmla="*/ 1136497 h 1215533"/>
                  <a:gd name="connsiteX36" fmla="*/ 81586 w 752188"/>
                  <a:gd name="connsiteY36" fmla="*/ 1113551 h 1215533"/>
                  <a:gd name="connsiteX37" fmla="*/ 81586 w 752188"/>
                  <a:gd name="connsiteY37" fmla="*/ 1100803 h 1215533"/>
                  <a:gd name="connsiteX38" fmla="*/ 89235 w 752188"/>
                  <a:gd name="connsiteY38" fmla="*/ 1085506 h 1215533"/>
                  <a:gd name="connsiteX39" fmla="*/ 91784 w 752188"/>
                  <a:gd name="connsiteY39" fmla="*/ 1062559 h 1215533"/>
                  <a:gd name="connsiteX40" fmla="*/ 104532 w 752188"/>
                  <a:gd name="connsiteY40" fmla="*/ 1011568 h 1215533"/>
                  <a:gd name="connsiteX41" fmla="*/ 107082 w 752188"/>
                  <a:gd name="connsiteY41" fmla="*/ 991172 h 1215533"/>
                  <a:gd name="connsiteX42" fmla="*/ 135127 w 752188"/>
                  <a:gd name="connsiteY42" fmla="*/ 973325 h 1215533"/>
                  <a:gd name="connsiteX43" fmla="*/ 104532 w 752188"/>
                  <a:gd name="connsiteY43" fmla="*/ 929982 h 1215533"/>
                  <a:gd name="connsiteX44" fmla="*/ 101983 w 752188"/>
                  <a:gd name="connsiteY44" fmla="*/ 907037 h 1215533"/>
                  <a:gd name="connsiteX45" fmla="*/ 89235 w 752188"/>
                  <a:gd name="connsiteY45" fmla="*/ 873893 h 1215533"/>
                  <a:gd name="connsiteX46" fmla="*/ 96884 w 752188"/>
                  <a:gd name="connsiteY46" fmla="*/ 840748 h 1215533"/>
                  <a:gd name="connsiteX47" fmla="*/ 63739 w 752188"/>
                  <a:gd name="connsiteY47" fmla="*/ 797405 h 1215533"/>
                  <a:gd name="connsiteX48" fmla="*/ 53541 w 752188"/>
                  <a:gd name="connsiteY48" fmla="*/ 802505 h 1215533"/>
                  <a:gd name="connsiteX49" fmla="*/ 22946 w 752188"/>
                  <a:gd name="connsiteY49" fmla="*/ 797405 h 1215533"/>
                  <a:gd name="connsiteX50" fmla="*/ 25496 w 752188"/>
                  <a:gd name="connsiteY50" fmla="*/ 754063 h 1215533"/>
                  <a:gd name="connsiteX51" fmla="*/ 22946 w 752188"/>
                  <a:gd name="connsiteY51" fmla="*/ 731117 h 1215533"/>
                  <a:gd name="connsiteX52" fmla="*/ 0 w 752188"/>
                  <a:gd name="connsiteY52" fmla="*/ 726017 h 1215533"/>
                  <a:gd name="connsiteX53" fmla="*/ 0 w 752188"/>
                  <a:gd name="connsiteY53" fmla="*/ 697973 h 1215533"/>
                  <a:gd name="connsiteX54" fmla="*/ 5099 w 752188"/>
                  <a:gd name="connsiteY54" fmla="*/ 664828 h 1215533"/>
                  <a:gd name="connsiteX55" fmla="*/ 30595 w 752188"/>
                  <a:gd name="connsiteY55" fmla="*/ 629135 h 1215533"/>
                  <a:gd name="connsiteX56" fmla="*/ 35694 w 752188"/>
                  <a:gd name="connsiteY56" fmla="*/ 595990 h 1215533"/>
                  <a:gd name="connsiteX57" fmla="*/ 38243 w 752188"/>
                  <a:gd name="connsiteY57" fmla="*/ 573044 h 1215533"/>
                  <a:gd name="connsiteX58" fmla="*/ 73938 w 752188"/>
                  <a:gd name="connsiteY58" fmla="*/ 555197 h 1215533"/>
                  <a:gd name="connsiteX59" fmla="*/ 132577 w 752188"/>
                  <a:gd name="connsiteY59" fmla="*/ 578144 h 1215533"/>
                  <a:gd name="connsiteX60" fmla="*/ 163172 w 752188"/>
                  <a:gd name="connsiteY60" fmla="*/ 580693 h 1215533"/>
                  <a:gd name="connsiteX61" fmla="*/ 181019 w 752188"/>
                  <a:gd name="connsiteY61" fmla="*/ 601089 h 1215533"/>
                  <a:gd name="connsiteX62" fmla="*/ 193767 w 752188"/>
                  <a:gd name="connsiteY62" fmla="*/ 565395 h 1215533"/>
                  <a:gd name="connsiteX63" fmla="*/ 244758 w 752188"/>
                  <a:gd name="connsiteY63" fmla="*/ 570495 h 1215533"/>
                  <a:gd name="connsiteX64" fmla="*/ 260056 w 752188"/>
                  <a:gd name="connsiteY64" fmla="*/ 555197 h 1215533"/>
                  <a:gd name="connsiteX65" fmla="*/ 267705 w 752188"/>
                  <a:gd name="connsiteY65" fmla="*/ 562846 h 1215533"/>
                  <a:gd name="connsiteX66" fmla="*/ 295749 w 752188"/>
                  <a:gd name="connsiteY66" fmla="*/ 552647 h 1215533"/>
                  <a:gd name="connsiteX67" fmla="*/ 303398 w 752188"/>
                  <a:gd name="connsiteY67" fmla="*/ 565395 h 1215533"/>
                  <a:gd name="connsiteX68" fmla="*/ 333993 w 752188"/>
                  <a:gd name="connsiteY68" fmla="*/ 560296 h 1215533"/>
                  <a:gd name="connsiteX69" fmla="*/ 341642 w 752188"/>
                  <a:gd name="connsiteY69" fmla="*/ 555197 h 1215533"/>
                  <a:gd name="connsiteX70" fmla="*/ 367137 w 752188"/>
                  <a:gd name="connsiteY70" fmla="*/ 552647 h 1215533"/>
                  <a:gd name="connsiteX71" fmla="*/ 384984 w 752188"/>
                  <a:gd name="connsiteY71" fmla="*/ 539900 h 1215533"/>
                  <a:gd name="connsiteX72" fmla="*/ 397732 w 752188"/>
                  <a:gd name="connsiteY72" fmla="*/ 539900 h 1215533"/>
                  <a:gd name="connsiteX73" fmla="*/ 410480 w 752188"/>
                  <a:gd name="connsiteY73" fmla="*/ 552647 h 1215533"/>
                  <a:gd name="connsiteX74" fmla="*/ 420678 w 752188"/>
                  <a:gd name="connsiteY74" fmla="*/ 550098 h 1215533"/>
                  <a:gd name="connsiteX75" fmla="*/ 420678 w 752188"/>
                  <a:gd name="connsiteY75" fmla="*/ 506756 h 1215533"/>
                  <a:gd name="connsiteX76" fmla="*/ 443624 w 752188"/>
                  <a:gd name="connsiteY76" fmla="*/ 501656 h 1215533"/>
                  <a:gd name="connsiteX77" fmla="*/ 443624 w 752188"/>
                  <a:gd name="connsiteY77" fmla="*/ 460863 h 1215533"/>
                  <a:gd name="connsiteX78" fmla="*/ 425777 w 752188"/>
                  <a:gd name="connsiteY78" fmla="*/ 432818 h 1215533"/>
                  <a:gd name="connsiteX79" fmla="*/ 397732 w 752188"/>
                  <a:gd name="connsiteY79" fmla="*/ 417521 h 1215533"/>
                  <a:gd name="connsiteX80" fmla="*/ 410480 w 752188"/>
                  <a:gd name="connsiteY80" fmla="*/ 404773 h 1215533"/>
                  <a:gd name="connsiteX81" fmla="*/ 400282 w 752188"/>
                  <a:gd name="connsiteY81" fmla="*/ 392025 h 1215533"/>
                  <a:gd name="connsiteX82" fmla="*/ 372236 w 752188"/>
                  <a:gd name="connsiteY82" fmla="*/ 384377 h 1215533"/>
                  <a:gd name="connsiteX83" fmla="*/ 384984 w 752188"/>
                  <a:gd name="connsiteY83" fmla="*/ 371629 h 1215533"/>
                  <a:gd name="connsiteX84" fmla="*/ 384984 w 752188"/>
                  <a:gd name="connsiteY84" fmla="*/ 351232 h 1215533"/>
                  <a:gd name="connsiteX85" fmla="*/ 359489 w 752188"/>
                  <a:gd name="connsiteY85" fmla="*/ 353782 h 1215533"/>
                  <a:gd name="connsiteX86" fmla="*/ 369687 w 752188"/>
                  <a:gd name="connsiteY86" fmla="*/ 290043 h 1215533"/>
                  <a:gd name="connsiteX87" fmla="*/ 392633 w 752188"/>
                  <a:gd name="connsiteY87" fmla="*/ 279845 h 1215533"/>
                  <a:gd name="connsiteX88" fmla="*/ 380654 w 752188"/>
                  <a:gd name="connsiteY88" fmla="*/ 260978 h 1215533"/>
                  <a:gd name="connsiteX89" fmla="*/ 384474 w 752188"/>
                  <a:gd name="connsiteY89" fmla="*/ 260468 h 1215533"/>
                  <a:gd name="connsiteX90" fmla="*/ 402831 w 752188"/>
                  <a:gd name="connsiteY90" fmla="*/ 223754 h 1215533"/>
                  <a:gd name="connsiteX91" fmla="*/ 402831 w 752188"/>
                  <a:gd name="connsiteY91" fmla="*/ 199278 h 1215533"/>
                  <a:gd name="connsiteX92" fmla="*/ 396712 w 752188"/>
                  <a:gd name="connsiteY92" fmla="*/ 180922 h 1215533"/>
                  <a:gd name="connsiteX93" fmla="*/ 417109 w 752188"/>
                  <a:gd name="connsiteY93" fmla="*/ 172763 h 1215533"/>
                  <a:gd name="connsiteX94" fmla="*/ 464021 w 752188"/>
                  <a:gd name="connsiteY94" fmla="*/ 99336 h 1215533"/>
                  <a:gd name="connsiteX95" fmla="*/ 451783 w 752188"/>
                  <a:gd name="connsiteY95" fmla="*/ 80979 h 1215533"/>
                  <a:gd name="connsiteX96" fmla="*/ 435466 w 752188"/>
                  <a:gd name="connsiteY96" fmla="*/ 74860 h 1215533"/>
                  <a:gd name="connsiteX97" fmla="*/ 417109 w 752188"/>
                  <a:gd name="connsiteY97" fmla="*/ 46305 h 1215533"/>
                  <a:gd name="connsiteX98" fmla="*/ 418344 w 752188"/>
                  <a:gd name="connsiteY98" fmla="*/ 42694 h 1215533"/>
                  <a:gd name="connsiteX99" fmla="*/ 443624 w 752188"/>
                  <a:gd name="connsiteY99" fmla="*/ 46305 h 1215533"/>
                  <a:gd name="connsiteX100" fmla="*/ 459941 w 752188"/>
                  <a:gd name="connsiteY100" fmla="*/ 23869 h 1215533"/>
                  <a:gd name="connsiteX101" fmla="*/ 454433 w 752188"/>
                  <a:gd name="connsiteY101" fmla="*/ 0 h 1215533"/>
                  <a:gd name="connsiteX0" fmla="*/ 454433 w 752188"/>
                  <a:gd name="connsiteY0" fmla="*/ 0 h 1215533"/>
                  <a:gd name="connsiteX1" fmla="*/ 478575 w 752188"/>
                  <a:gd name="connsiteY1" fmla="*/ 0 h 1215533"/>
                  <a:gd name="connsiteX2" fmla="*/ 488496 w 752188"/>
                  <a:gd name="connsiteY2" fmla="*/ 5512 h 1215533"/>
                  <a:gd name="connsiteX3" fmla="*/ 494008 w 752188"/>
                  <a:gd name="connsiteY3" fmla="*/ 0 h 1215533"/>
                  <a:gd name="connsiteX4" fmla="*/ 671432 w 752188"/>
                  <a:gd name="connsiteY4" fmla="*/ 130670 h 1215533"/>
                  <a:gd name="connsiteX5" fmla="*/ 752188 w 752188"/>
                  <a:gd name="connsiteY5" fmla="*/ 0 h 1215533"/>
                  <a:gd name="connsiteX6" fmla="*/ 752188 w 752188"/>
                  <a:gd name="connsiteY6" fmla="*/ 1107349 h 1215533"/>
                  <a:gd name="connsiteX7" fmla="*/ 731725 w 752188"/>
                  <a:gd name="connsiteY7" fmla="*/ 1098254 h 1215533"/>
                  <a:gd name="connsiteX8" fmla="*/ 726626 w 752188"/>
                  <a:gd name="connsiteY8" fmla="*/ 1072758 h 1215533"/>
                  <a:gd name="connsiteX9" fmla="*/ 678184 w 752188"/>
                  <a:gd name="connsiteY9" fmla="*/ 1049812 h 1215533"/>
                  <a:gd name="connsiteX10" fmla="*/ 660337 w 752188"/>
                  <a:gd name="connsiteY10" fmla="*/ 1060010 h 1215533"/>
                  <a:gd name="connsiteX11" fmla="*/ 647589 w 752188"/>
                  <a:gd name="connsiteY11" fmla="*/ 1052361 h 1215533"/>
                  <a:gd name="connsiteX12" fmla="*/ 637391 w 752188"/>
                  <a:gd name="connsiteY12" fmla="*/ 1049812 h 1215533"/>
                  <a:gd name="connsiteX13" fmla="*/ 642490 w 752188"/>
                  <a:gd name="connsiteY13" fmla="*/ 1019217 h 1215533"/>
                  <a:gd name="connsiteX14" fmla="*/ 616994 w 752188"/>
                  <a:gd name="connsiteY14" fmla="*/ 1014118 h 1215533"/>
                  <a:gd name="connsiteX15" fmla="*/ 622094 w 752188"/>
                  <a:gd name="connsiteY15" fmla="*/ 988622 h 1215533"/>
                  <a:gd name="connsiteX16" fmla="*/ 571102 w 752188"/>
                  <a:gd name="connsiteY16" fmla="*/ 950379 h 1215533"/>
                  <a:gd name="connsiteX17" fmla="*/ 568552 w 752188"/>
                  <a:gd name="connsiteY17" fmla="*/ 932532 h 1215533"/>
                  <a:gd name="connsiteX18" fmla="*/ 555805 w 752188"/>
                  <a:gd name="connsiteY18" fmla="*/ 937631 h 1215533"/>
                  <a:gd name="connsiteX19" fmla="*/ 553256 w 752188"/>
                  <a:gd name="connsiteY19" fmla="*/ 952929 h 1215533"/>
                  <a:gd name="connsiteX20" fmla="*/ 522661 w 752188"/>
                  <a:gd name="connsiteY20" fmla="*/ 973325 h 1215533"/>
                  <a:gd name="connsiteX21" fmla="*/ 494615 w 752188"/>
                  <a:gd name="connsiteY21" fmla="*/ 978424 h 1215533"/>
                  <a:gd name="connsiteX22" fmla="*/ 438525 w 752188"/>
                  <a:gd name="connsiteY22" fmla="*/ 996271 h 1215533"/>
                  <a:gd name="connsiteX23" fmla="*/ 400282 w 752188"/>
                  <a:gd name="connsiteY23" fmla="*/ 993722 h 1215533"/>
                  <a:gd name="connsiteX24" fmla="*/ 328894 w 752188"/>
                  <a:gd name="connsiteY24" fmla="*/ 1108452 h 1215533"/>
                  <a:gd name="connsiteX25" fmla="*/ 318696 w 752188"/>
                  <a:gd name="connsiteY25" fmla="*/ 1215533 h 1215533"/>
                  <a:gd name="connsiteX26" fmla="*/ 295749 w 752188"/>
                  <a:gd name="connsiteY26" fmla="*/ 1205335 h 1215533"/>
                  <a:gd name="connsiteX27" fmla="*/ 272803 w 752188"/>
                  <a:gd name="connsiteY27" fmla="*/ 1207885 h 1215533"/>
                  <a:gd name="connsiteX28" fmla="*/ 260056 w 752188"/>
                  <a:gd name="connsiteY28" fmla="*/ 1190038 h 1215533"/>
                  <a:gd name="connsiteX29" fmla="*/ 232010 w 752188"/>
                  <a:gd name="connsiteY29" fmla="*/ 1149245 h 1215533"/>
                  <a:gd name="connsiteX30" fmla="*/ 216713 w 752188"/>
                  <a:gd name="connsiteY30" fmla="*/ 1113551 h 1215533"/>
                  <a:gd name="connsiteX31" fmla="*/ 193767 w 752188"/>
                  <a:gd name="connsiteY31" fmla="*/ 1098254 h 1215533"/>
                  <a:gd name="connsiteX32" fmla="*/ 168271 w 752188"/>
                  <a:gd name="connsiteY32" fmla="*/ 1121200 h 1215533"/>
                  <a:gd name="connsiteX33" fmla="*/ 132577 w 752188"/>
                  <a:gd name="connsiteY33" fmla="*/ 1123749 h 1215533"/>
                  <a:gd name="connsiteX34" fmla="*/ 104532 w 752188"/>
                  <a:gd name="connsiteY34" fmla="*/ 1136497 h 1215533"/>
                  <a:gd name="connsiteX35" fmla="*/ 81586 w 752188"/>
                  <a:gd name="connsiteY35" fmla="*/ 1113551 h 1215533"/>
                  <a:gd name="connsiteX36" fmla="*/ 81586 w 752188"/>
                  <a:gd name="connsiteY36" fmla="*/ 1100803 h 1215533"/>
                  <a:gd name="connsiteX37" fmla="*/ 89235 w 752188"/>
                  <a:gd name="connsiteY37" fmla="*/ 1085506 h 1215533"/>
                  <a:gd name="connsiteX38" fmla="*/ 91784 w 752188"/>
                  <a:gd name="connsiteY38" fmla="*/ 1062559 h 1215533"/>
                  <a:gd name="connsiteX39" fmla="*/ 104532 w 752188"/>
                  <a:gd name="connsiteY39" fmla="*/ 1011568 h 1215533"/>
                  <a:gd name="connsiteX40" fmla="*/ 107082 w 752188"/>
                  <a:gd name="connsiteY40" fmla="*/ 991172 h 1215533"/>
                  <a:gd name="connsiteX41" fmla="*/ 135127 w 752188"/>
                  <a:gd name="connsiteY41" fmla="*/ 973325 h 1215533"/>
                  <a:gd name="connsiteX42" fmla="*/ 104532 w 752188"/>
                  <a:gd name="connsiteY42" fmla="*/ 929982 h 1215533"/>
                  <a:gd name="connsiteX43" fmla="*/ 101983 w 752188"/>
                  <a:gd name="connsiteY43" fmla="*/ 907037 h 1215533"/>
                  <a:gd name="connsiteX44" fmla="*/ 89235 w 752188"/>
                  <a:gd name="connsiteY44" fmla="*/ 873893 h 1215533"/>
                  <a:gd name="connsiteX45" fmla="*/ 96884 w 752188"/>
                  <a:gd name="connsiteY45" fmla="*/ 840748 h 1215533"/>
                  <a:gd name="connsiteX46" fmla="*/ 63739 w 752188"/>
                  <a:gd name="connsiteY46" fmla="*/ 797405 h 1215533"/>
                  <a:gd name="connsiteX47" fmla="*/ 53541 w 752188"/>
                  <a:gd name="connsiteY47" fmla="*/ 802505 h 1215533"/>
                  <a:gd name="connsiteX48" fmla="*/ 22946 w 752188"/>
                  <a:gd name="connsiteY48" fmla="*/ 797405 h 1215533"/>
                  <a:gd name="connsiteX49" fmla="*/ 25496 w 752188"/>
                  <a:gd name="connsiteY49" fmla="*/ 754063 h 1215533"/>
                  <a:gd name="connsiteX50" fmla="*/ 22946 w 752188"/>
                  <a:gd name="connsiteY50" fmla="*/ 731117 h 1215533"/>
                  <a:gd name="connsiteX51" fmla="*/ 0 w 752188"/>
                  <a:gd name="connsiteY51" fmla="*/ 726017 h 1215533"/>
                  <a:gd name="connsiteX52" fmla="*/ 0 w 752188"/>
                  <a:gd name="connsiteY52" fmla="*/ 697973 h 1215533"/>
                  <a:gd name="connsiteX53" fmla="*/ 5099 w 752188"/>
                  <a:gd name="connsiteY53" fmla="*/ 664828 h 1215533"/>
                  <a:gd name="connsiteX54" fmla="*/ 30595 w 752188"/>
                  <a:gd name="connsiteY54" fmla="*/ 629135 h 1215533"/>
                  <a:gd name="connsiteX55" fmla="*/ 35694 w 752188"/>
                  <a:gd name="connsiteY55" fmla="*/ 595990 h 1215533"/>
                  <a:gd name="connsiteX56" fmla="*/ 38243 w 752188"/>
                  <a:gd name="connsiteY56" fmla="*/ 573044 h 1215533"/>
                  <a:gd name="connsiteX57" fmla="*/ 73938 w 752188"/>
                  <a:gd name="connsiteY57" fmla="*/ 555197 h 1215533"/>
                  <a:gd name="connsiteX58" fmla="*/ 132577 w 752188"/>
                  <a:gd name="connsiteY58" fmla="*/ 578144 h 1215533"/>
                  <a:gd name="connsiteX59" fmla="*/ 163172 w 752188"/>
                  <a:gd name="connsiteY59" fmla="*/ 580693 h 1215533"/>
                  <a:gd name="connsiteX60" fmla="*/ 181019 w 752188"/>
                  <a:gd name="connsiteY60" fmla="*/ 601089 h 1215533"/>
                  <a:gd name="connsiteX61" fmla="*/ 193767 w 752188"/>
                  <a:gd name="connsiteY61" fmla="*/ 565395 h 1215533"/>
                  <a:gd name="connsiteX62" fmla="*/ 244758 w 752188"/>
                  <a:gd name="connsiteY62" fmla="*/ 570495 h 1215533"/>
                  <a:gd name="connsiteX63" fmla="*/ 260056 w 752188"/>
                  <a:gd name="connsiteY63" fmla="*/ 555197 h 1215533"/>
                  <a:gd name="connsiteX64" fmla="*/ 267705 w 752188"/>
                  <a:gd name="connsiteY64" fmla="*/ 562846 h 1215533"/>
                  <a:gd name="connsiteX65" fmla="*/ 295749 w 752188"/>
                  <a:gd name="connsiteY65" fmla="*/ 552647 h 1215533"/>
                  <a:gd name="connsiteX66" fmla="*/ 303398 w 752188"/>
                  <a:gd name="connsiteY66" fmla="*/ 565395 h 1215533"/>
                  <a:gd name="connsiteX67" fmla="*/ 333993 w 752188"/>
                  <a:gd name="connsiteY67" fmla="*/ 560296 h 1215533"/>
                  <a:gd name="connsiteX68" fmla="*/ 341642 w 752188"/>
                  <a:gd name="connsiteY68" fmla="*/ 555197 h 1215533"/>
                  <a:gd name="connsiteX69" fmla="*/ 367137 w 752188"/>
                  <a:gd name="connsiteY69" fmla="*/ 552647 h 1215533"/>
                  <a:gd name="connsiteX70" fmla="*/ 384984 w 752188"/>
                  <a:gd name="connsiteY70" fmla="*/ 539900 h 1215533"/>
                  <a:gd name="connsiteX71" fmla="*/ 397732 w 752188"/>
                  <a:gd name="connsiteY71" fmla="*/ 539900 h 1215533"/>
                  <a:gd name="connsiteX72" fmla="*/ 410480 w 752188"/>
                  <a:gd name="connsiteY72" fmla="*/ 552647 h 1215533"/>
                  <a:gd name="connsiteX73" fmla="*/ 420678 w 752188"/>
                  <a:gd name="connsiteY73" fmla="*/ 550098 h 1215533"/>
                  <a:gd name="connsiteX74" fmla="*/ 420678 w 752188"/>
                  <a:gd name="connsiteY74" fmla="*/ 506756 h 1215533"/>
                  <a:gd name="connsiteX75" fmla="*/ 443624 w 752188"/>
                  <a:gd name="connsiteY75" fmla="*/ 501656 h 1215533"/>
                  <a:gd name="connsiteX76" fmla="*/ 443624 w 752188"/>
                  <a:gd name="connsiteY76" fmla="*/ 460863 h 1215533"/>
                  <a:gd name="connsiteX77" fmla="*/ 425777 w 752188"/>
                  <a:gd name="connsiteY77" fmla="*/ 432818 h 1215533"/>
                  <a:gd name="connsiteX78" fmla="*/ 397732 w 752188"/>
                  <a:gd name="connsiteY78" fmla="*/ 417521 h 1215533"/>
                  <a:gd name="connsiteX79" fmla="*/ 410480 w 752188"/>
                  <a:gd name="connsiteY79" fmla="*/ 404773 h 1215533"/>
                  <a:gd name="connsiteX80" fmla="*/ 400282 w 752188"/>
                  <a:gd name="connsiteY80" fmla="*/ 392025 h 1215533"/>
                  <a:gd name="connsiteX81" fmla="*/ 372236 w 752188"/>
                  <a:gd name="connsiteY81" fmla="*/ 384377 h 1215533"/>
                  <a:gd name="connsiteX82" fmla="*/ 384984 w 752188"/>
                  <a:gd name="connsiteY82" fmla="*/ 371629 h 1215533"/>
                  <a:gd name="connsiteX83" fmla="*/ 384984 w 752188"/>
                  <a:gd name="connsiteY83" fmla="*/ 351232 h 1215533"/>
                  <a:gd name="connsiteX84" fmla="*/ 359489 w 752188"/>
                  <a:gd name="connsiteY84" fmla="*/ 353782 h 1215533"/>
                  <a:gd name="connsiteX85" fmla="*/ 369687 w 752188"/>
                  <a:gd name="connsiteY85" fmla="*/ 290043 h 1215533"/>
                  <a:gd name="connsiteX86" fmla="*/ 392633 w 752188"/>
                  <a:gd name="connsiteY86" fmla="*/ 279845 h 1215533"/>
                  <a:gd name="connsiteX87" fmla="*/ 380654 w 752188"/>
                  <a:gd name="connsiteY87" fmla="*/ 260978 h 1215533"/>
                  <a:gd name="connsiteX88" fmla="*/ 384474 w 752188"/>
                  <a:gd name="connsiteY88" fmla="*/ 260468 h 1215533"/>
                  <a:gd name="connsiteX89" fmla="*/ 402831 w 752188"/>
                  <a:gd name="connsiteY89" fmla="*/ 223754 h 1215533"/>
                  <a:gd name="connsiteX90" fmla="*/ 402831 w 752188"/>
                  <a:gd name="connsiteY90" fmla="*/ 199278 h 1215533"/>
                  <a:gd name="connsiteX91" fmla="*/ 396712 w 752188"/>
                  <a:gd name="connsiteY91" fmla="*/ 180922 h 1215533"/>
                  <a:gd name="connsiteX92" fmla="*/ 417109 w 752188"/>
                  <a:gd name="connsiteY92" fmla="*/ 172763 h 1215533"/>
                  <a:gd name="connsiteX93" fmla="*/ 464021 w 752188"/>
                  <a:gd name="connsiteY93" fmla="*/ 99336 h 1215533"/>
                  <a:gd name="connsiteX94" fmla="*/ 451783 w 752188"/>
                  <a:gd name="connsiteY94" fmla="*/ 80979 h 1215533"/>
                  <a:gd name="connsiteX95" fmla="*/ 435466 w 752188"/>
                  <a:gd name="connsiteY95" fmla="*/ 74860 h 1215533"/>
                  <a:gd name="connsiteX96" fmla="*/ 417109 w 752188"/>
                  <a:gd name="connsiteY96" fmla="*/ 46305 h 1215533"/>
                  <a:gd name="connsiteX97" fmla="*/ 418344 w 752188"/>
                  <a:gd name="connsiteY97" fmla="*/ 42694 h 1215533"/>
                  <a:gd name="connsiteX98" fmla="*/ 443624 w 752188"/>
                  <a:gd name="connsiteY98" fmla="*/ 46305 h 1215533"/>
                  <a:gd name="connsiteX99" fmla="*/ 459941 w 752188"/>
                  <a:gd name="connsiteY99" fmla="*/ 23869 h 1215533"/>
                  <a:gd name="connsiteX100" fmla="*/ 454433 w 752188"/>
                  <a:gd name="connsiteY100" fmla="*/ 0 h 1215533"/>
                  <a:gd name="connsiteX0" fmla="*/ 454433 w 752188"/>
                  <a:gd name="connsiteY0" fmla="*/ 0 h 1215533"/>
                  <a:gd name="connsiteX1" fmla="*/ 478575 w 752188"/>
                  <a:gd name="connsiteY1" fmla="*/ 0 h 1215533"/>
                  <a:gd name="connsiteX2" fmla="*/ 488496 w 752188"/>
                  <a:gd name="connsiteY2" fmla="*/ 5512 h 1215533"/>
                  <a:gd name="connsiteX3" fmla="*/ 494008 w 752188"/>
                  <a:gd name="connsiteY3" fmla="*/ 0 h 1215533"/>
                  <a:gd name="connsiteX4" fmla="*/ 671432 w 752188"/>
                  <a:gd name="connsiteY4" fmla="*/ 130670 h 1215533"/>
                  <a:gd name="connsiteX5" fmla="*/ 752188 w 752188"/>
                  <a:gd name="connsiteY5" fmla="*/ 1107349 h 1215533"/>
                  <a:gd name="connsiteX6" fmla="*/ 731725 w 752188"/>
                  <a:gd name="connsiteY6" fmla="*/ 1098254 h 1215533"/>
                  <a:gd name="connsiteX7" fmla="*/ 726626 w 752188"/>
                  <a:gd name="connsiteY7" fmla="*/ 1072758 h 1215533"/>
                  <a:gd name="connsiteX8" fmla="*/ 678184 w 752188"/>
                  <a:gd name="connsiteY8" fmla="*/ 1049812 h 1215533"/>
                  <a:gd name="connsiteX9" fmla="*/ 660337 w 752188"/>
                  <a:gd name="connsiteY9" fmla="*/ 1060010 h 1215533"/>
                  <a:gd name="connsiteX10" fmla="*/ 647589 w 752188"/>
                  <a:gd name="connsiteY10" fmla="*/ 1052361 h 1215533"/>
                  <a:gd name="connsiteX11" fmla="*/ 637391 w 752188"/>
                  <a:gd name="connsiteY11" fmla="*/ 1049812 h 1215533"/>
                  <a:gd name="connsiteX12" fmla="*/ 642490 w 752188"/>
                  <a:gd name="connsiteY12" fmla="*/ 1019217 h 1215533"/>
                  <a:gd name="connsiteX13" fmla="*/ 616994 w 752188"/>
                  <a:gd name="connsiteY13" fmla="*/ 1014118 h 1215533"/>
                  <a:gd name="connsiteX14" fmla="*/ 622094 w 752188"/>
                  <a:gd name="connsiteY14" fmla="*/ 988622 h 1215533"/>
                  <a:gd name="connsiteX15" fmla="*/ 571102 w 752188"/>
                  <a:gd name="connsiteY15" fmla="*/ 950379 h 1215533"/>
                  <a:gd name="connsiteX16" fmla="*/ 568552 w 752188"/>
                  <a:gd name="connsiteY16" fmla="*/ 932532 h 1215533"/>
                  <a:gd name="connsiteX17" fmla="*/ 555805 w 752188"/>
                  <a:gd name="connsiteY17" fmla="*/ 937631 h 1215533"/>
                  <a:gd name="connsiteX18" fmla="*/ 553256 w 752188"/>
                  <a:gd name="connsiteY18" fmla="*/ 952929 h 1215533"/>
                  <a:gd name="connsiteX19" fmla="*/ 522661 w 752188"/>
                  <a:gd name="connsiteY19" fmla="*/ 973325 h 1215533"/>
                  <a:gd name="connsiteX20" fmla="*/ 494615 w 752188"/>
                  <a:gd name="connsiteY20" fmla="*/ 978424 h 1215533"/>
                  <a:gd name="connsiteX21" fmla="*/ 438525 w 752188"/>
                  <a:gd name="connsiteY21" fmla="*/ 996271 h 1215533"/>
                  <a:gd name="connsiteX22" fmla="*/ 400282 w 752188"/>
                  <a:gd name="connsiteY22" fmla="*/ 993722 h 1215533"/>
                  <a:gd name="connsiteX23" fmla="*/ 328894 w 752188"/>
                  <a:gd name="connsiteY23" fmla="*/ 1108452 h 1215533"/>
                  <a:gd name="connsiteX24" fmla="*/ 318696 w 752188"/>
                  <a:gd name="connsiteY24" fmla="*/ 1215533 h 1215533"/>
                  <a:gd name="connsiteX25" fmla="*/ 295749 w 752188"/>
                  <a:gd name="connsiteY25" fmla="*/ 1205335 h 1215533"/>
                  <a:gd name="connsiteX26" fmla="*/ 272803 w 752188"/>
                  <a:gd name="connsiteY26" fmla="*/ 1207885 h 1215533"/>
                  <a:gd name="connsiteX27" fmla="*/ 260056 w 752188"/>
                  <a:gd name="connsiteY27" fmla="*/ 1190038 h 1215533"/>
                  <a:gd name="connsiteX28" fmla="*/ 232010 w 752188"/>
                  <a:gd name="connsiteY28" fmla="*/ 1149245 h 1215533"/>
                  <a:gd name="connsiteX29" fmla="*/ 216713 w 752188"/>
                  <a:gd name="connsiteY29" fmla="*/ 1113551 h 1215533"/>
                  <a:gd name="connsiteX30" fmla="*/ 193767 w 752188"/>
                  <a:gd name="connsiteY30" fmla="*/ 1098254 h 1215533"/>
                  <a:gd name="connsiteX31" fmla="*/ 168271 w 752188"/>
                  <a:gd name="connsiteY31" fmla="*/ 1121200 h 1215533"/>
                  <a:gd name="connsiteX32" fmla="*/ 132577 w 752188"/>
                  <a:gd name="connsiteY32" fmla="*/ 1123749 h 1215533"/>
                  <a:gd name="connsiteX33" fmla="*/ 104532 w 752188"/>
                  <a:gd name="connsiteY33" fmla="*/ 1136497 h 1215533"/>
                  <a:gd name="connsiteX34" fmla="*/ 81586 w 752188"/>
                  <a:gd name="connsiteY34" fmla="*/ 1113551 h 1215533"/>
                  <a:gd name="connsiteX35" fmla="*/ 81586 w 752188"/>
                  <a:gd name="connsiteY35" fmla="*/ 1100803 h 1215533"/>
                  <a:gd name="connsiteX36" fmla="*/ 89235 w 752188"/>
                  <a:gd name="connsiteY36" fmla="*/ 1085506 h 1215533"/>
                  <a:gd name="connsiteX37" fmla="*/ 91784 w 752188"/>
                  <a:gd name="connsiteY37" fmla="*/ 1062559 h 1215533"/>
                  <a:gd name="connsiteX38" fmla="*/ 104532 w 752188"/>
                  <a:gd name="connsiteY38" fmla="*/ 1011568 h 1215533"/>
                  <a:gd name="connsiteX39" fmla="*/ 107082 w 752188"/>
                  <a:gd name="connsiteY39" fmla="*/ 991172 h 1215533"/>
                  <a:gd name="connsiteX40" fmla="*/ 135127 w 752188"/>
                  <a:gd name="connsiteY40" fmla="*/ 973325 h 1215533"/>
                  <a:gd name="connsiteX41" fmla="*/ 104532 w 752188"/>
                  <a:gd name="connsiteY41" fmla="*/ 929982 h 1215533"/>
                  <a:gd name="connsiteX42" fmla="*/ 101983 w 752188"/>
                  <a:gd name="connsiteY42" fmla="*/ 907037 h 1215533"/>
                  <a:gd name="connsiteX43" fmla="*/ 89235 w 752188"/>
                  <a:gd name="connsiteY43" fmla="*/ 873893 h 1215533"/>
                  <a:gd name="connsiteX44" fmla="*/ 96884 w 752188"/>
                  <a:gd name="connsiteY44" fmla="*/ 840748 h 1215533"/>
                  <a:gd name="connsiteX45" fmla="*/ 63739 w 752188"/>
                  <a:gd name="connsiteY45" fmla="*/ 797405 h 1215533"/>
                  <a:gd name="connsiteX46" fmla="*/ 53541 w 752188"/>
                  <a:gd name="connsiteY46" fmla="*/ 802505 h 1215533"/>
                  <a:gd name="connsiteX47" fmla="*/ 22946 w 752188"/>
                  <a:gd name="connsiteY47" fmla="*/ 797405 h 1215533"/>
                  <a:gd name="connsiteX48" fmla="*/ 25496 w 752188"/>
                  <a:gd name="connsiteY48" fmla="*/ 754063 h 1215533"/>
                  <a:gd name="connsiteX49" fmla="*/ 22946 w 752188"/>
                  <a:gd name="connsiteY49" fmla="*/ 731117 h 1215533"/>
                  <a:gd name="connsiteX50" fmla="*/ 0 w 752188"/>
                  <a:gd name="connsiteY50" fmla="*/ 726017 h 1215533"/>
                  <a:gd name="connsiteX51" fmla="*/ 0 w 752188"/>
                  <a:gd name="connsiteY51" fmla="*/ 697973 h 1215533"/>
                  <a:gd name="connsiteX52" fmla="*/ 5099 w 752188"/>
                  <a:gd name="connsiteY52" fmla="*/ 664828 h 1215533"/>
                  <a:gd name="connsiteX53" fmla="*/ 30595 w 752188"/>
                  <a:gd name="connsiteY53" fmla="*/ 629135 h 1215533"/>
                  <a:gd name="connsiteX54" fmla="*/ 35694 w 752188"/>
                  <a:gd name="connsiteY54" fmla="*/ 595990 h 1215533"/>
                  <a:gd name="connsiteX55" fmla="*/ 38243 w 752188"/>
                  <a:gd name="connsiteY55" fmla="*/ 573044 h 1215533"/>
                  <a:gd name="connsiteX56" fmla="*/ 73938 w 752188"/>
                  <a:gd name="connsiteY56" fmla="*/ 555197 h 1215533"/>
                  <a:gd name="connsiteX57" fmla="*/ 132577 w 752188"/>
                  <a:gd name="connsiteY57" fmla="*/ 578144 h 1215533"/>
                  <a:gd name="connsiteX58" fmla="*/ 163172 w 752188"/>
                  <a:gd name="connsiteY58" fmla="*/ 580693 h 1215533"/>
                  <a:gd name="connsiteX59" fmla="*/ 181019 w 752188"/>
                  <a:gd name="connsiteY59" fmla="*/ 601089 h 1215533"/>
                  <a:gd name="connsiteX60" fmla="*/ 193767 w 752188"/>
                  <a:gd name="connsiteY60" fmla="*/ 565395 h 1215533"/>
                  <a:gd name="connsiteX61" fmla="*/ 244758 w 752188"/>
                  <a:gd name="connsiteY61" fmla="*/ 570495 h 1215533"/>
                  <a:gd name="connsiteX62" fmla="*/ 260056 w 752188"/>
                  <a:gd name="connsiteY62" fmla="*/ 555197 h 1215533"/>
                  <a:gd name="connsiteX63" fmla="*/ 267705 w 752188"/>
                  <a:gd name="connsiteY63" fmla="*/ 562846 h 1215533"/>
                  <a:gd name="connsiteX64" fmla="*/ 295749 w 752188"/>
                  <a:gd name="connsiteY64" fmla="*/ 552647 h 1215533"/>
                  <a:gd name="connsiteX65" fmla="*/ 303398 w 752188"/>
                  <a:gd name="connsiteY65" fmla="*/ 565395 h 1215533"/>
                  <a:gd name="connsiteX66" fmla="*/ 333993 w 752188"/>
                  <a:gd name="connsiteY66" fmla="*/ 560296 h 1215533"/>
                  <a:gd name="connsiteX67" fmla="*/ 341642 w 752188"/>
                  <a:gd name="connsiteY67" fmla="*/ 555197 h 1215533"/>
                  <a:gd name="connsiteX68" fmla="*/ 367137 w 752188"/>
                  <a:gd name="connsiteY68" fmla="*/ 552647 h 1215533"/>
                  <a:gd name="connsiteX69" fmla="*/ 384984 w 752188"/>
                  <a:gd name="connsiteY69" fmla="*/ 539900 h 1215533"/>
                  <a:gd name="connsiteX70" fmla="*/ 397732 w 752188"/>
                  <a:gd name="connsiteY70" fmla="*/ 539900 h 1215533"/>
                  <a:gd name="connsiteX71" fmla="*/ 410480 w 752188"/>
                  <a:gd name="connsiteY71" fmla="*/ 552647 h 1215533"/>
                  <a:gd name="connsiteX72" fmla="*/ 420678 w 752188"/>
                  <a:gd name="connsiteY72" fmla="*/ 550098 h 1215533"/>
                  <a:gd name="connsiteX73" fmla="*/ 420678 w 752188"/>
                  <a:gd name="connsiteY73" fmla="*/ 506756 h 1215533"/>
                  <a:gd name="connsiteX74" fmla="*/ 443624 w 752188"/>
                  <a:gd name="connsiteY74" fmla="*/ 501656 h 1215533"/>
                  <a:gd name="connsiteX75" fmla="*/ 443624 w 752188"/>
                  <a:gd name="connsiteY75" fmla="*/ 460863 h 1215533"/>
                  <a:gd name="connsiteX76" fmla="*/ 425777 w 752188"/>
                  <a:gd name="connsiteY76" fmla="*/ 432818 h 1215533"/>
                  <a:gd name="connsiteX77" fmla="*/ 397732 w 752188"/>
                  <a:gd name="connsiteY77" fmla="*/ 417521 h 1215533"/>
                  <a:gd name="connsiteX78" fmla="*/ 410480 w 752188"/>
                  <a:gd name="connsiteY78" fmla="*/ 404773 h 1215533"/>
                  <a:gd name="connsiteX79" fmla="*/ 400282 w 752188"/>
                  <a:gd name="connsiteY79" fmla="*/ 392025 h 1215533"/>
                  <a:gd name="connsiteX80" fmla="*/ 372236 w 752188"/>
                  <a:gd name="connsiteY80" fmla="*/ 384377 h 1215533"/>
                  <a:gd name="connsiteX81" fmla="*/ 384984 w 752188"/>
                  <a:gd name="connsiteY81" fmla="*/ 371629 h 1215533"/>
                  <a:gd name="connsiteX82" fmla="*/ 384984 w 752188"/>
                  <a:gd name="connsiteY82" fmla="*/ 351232 h 1215533"/>
                  <a:gd name="connsiteX83" fmla="*/ 359489 w 752188"/>
                  <a:gd name="connsiteY83" fmla="*/ 353782 h 1215533"/>
                  <a:gd name="connsiteX84" fmla="*/ 369687 w 752188"/>
                  <a:gd name="connsiteY84" fmla="*/ 290043 h 1215533"/>
                  <a:gd name="connsiteX85" fmla="*/ 392633 w 752188"/>
                  <a:gd name="connsiteY85" fmla="*/ 279845 h 1215533"/>
                  <a:gd name="connsiteX86" fmla="*/ 380654 w 752188"/>
                  <a:gd name="connsiteY86" fmla="*/ 260978 h 1215533"/>
                  <a:gd name="connsiteX87" fmla="*/ 384474 w 752188"/>
                  <a:gd name="connsiteY87" fmla="*/ 260468 h 1215533"/>
                  <a:gd name="connsiteX88" fmla="*/ 402831 w 752188"/>
                  <a:gd name="connsiteY88" fmla="*/ 223754 h 1215533"/>
                  <a:gd name="connsiteX89" fmla="*/ 402831 w 752188"/>
                  <a:gd name="connsiteY89" fmla="*/ 199278 h 1215533"/>
                  <a:gd name="connsiteX90" fmla="*/ 396712 w 752188"/>
                  <a:gd name="connsiteY90" fmla="*/ 180922 h 1215533"/>
                  <a:gd name="connsiteX91" fmla="*/ 417109 w 752188"/>
                  <a:gd name="connsiteY91" fmla="*/ 172763 h 1215533"/>
                  <a:gd name="connsiteX92" fmla="*/ 464021 w 752188"/>
                  <a:gd name="connsiteY92" fmla="*/ 99336 h 1215533"/>
                  <a:gd name="connsiteX93" fmla="*/ 451783 w 752188"/>
                  <a:gd name="connsiteY93" fmla="*/ 80979 h 1215533"/>
                  <a:gd name="connsiteX94" fmla="*/ 435466 w 752188"/>
                  <a:gd name="connsiteY94" fmla="*/ 74860 h 1215533"/>
                  <a:gd name="connsiteX95" fmla="*/ 417109 w 752188"/>
                  <a:gd name="connsiteY95" fmla="*/ 46305 h 1215533"/>
                  <a:gd name="connsiteX96" fmla="*/ 418344 w 752188"/>
                  <a:gd name="connsiteY96" fmla="*/ 42694 h 1215533"/>
                  <a:gd name="connsiteX97" fmla="*/ 443624 w 752188"/>
                  <a:gd name="connsiteY97" fmla="*/ 46305 h 1215533"/>
                  <a:gd name="connsiteX98" fmla="*/ 459941 w 752188"/>
                  <a:gd name="connsiteY98" fmla="*/ 23869 h 1215533"/>
                  <a:gd name="connsiteX99" fmla="*/ 454433 w 752188"/>
                  <a:gd name="connsiteY99" fmla="*/ 0 h 1215533"/>
                  <a:gd name="connsiteX0" fmla="*/ 671432 w 762872"/>
                  <a:gd name="connsiteY0" fmla="*/ 130670 h 1215533"/>
                  <a:gd name="connsiteX1" fmla="*/ 752188 w 762872"/>
                  <a:gd name="connsiteY1" fmla="*/ 1107349 h 1215533"/>
                  <a:gd name="connsiteX2" fmla="*/ 731725 w 762872"/>
                  <a:gd name="connsiteY2" fmla="*/ 1098254 h 1215533"/>
                  <a:gd name="connsiteX3" fmla="*/ 726626 w 762872"/>
                  <a:gd name="connsiteY3" fmla="*/ 1072758 h 1215533"/>
                  <a:gd name="connsiteX4" fmla="*/ 678184 w 762872"/>
                  <a:gd name="connsiteY4" fmla="*/ 1049812 h 1215533"/>
                  <a:gd name="connsiteX5" fmla="*/ 660337 w 762872"/>
                  <a:gd name="connsiteY5" fmla="*/ 1060010 h 1215533"/>
                  <a:gd name="connsiteX6" fmla="*/ 647589 w 762872"/>
                  <a:gd name="connsiteY6" fmla="*/ 1052361 h 1215533"/>
                  <a:gd name="connsiteX7" fmla="*/ 637391 w 762872"/>
                  <a:gd name="connsiteY7" fmla="*/ 1049812 h 1215533"/>
                  <a:gd name="connsiteX8" fmla="*/ 642490 w 762872"/>
                  <a:gd name="connsiteY8" fmla="*/ 1019217 h 1215533"/>
                  <a:gd name="connsiteX9" fmla="*/ 616994 w 762872"/>
                  <a:gd name="connsiteY9" fmla="*/ 1014118 h 1215533"/>
                  <a:gd name="connsiteX10" fmla="*/ 622094 w 762872"/>
                  <a:gd name="connsiteY10" fmla="*/ 988622 h 1215533"/>
                  <a:gd name="connsiteX11" fmla="*/ 571102 w 762872"/>
                  <a:gd name="connsiteY11" fmla="*/ 950379 h 1215533"/>
                  <a:gd name="connsiteX12" fmla="*/ 568552 w 762872"/>
                  <a:gd name="connsiteY12" fmla="*/ 932532 h 1215533"/>
                  <a:gd name="connsiteX13" fmla="*/ 555805 w 762872"/>
                  <a:gd name="connsiteY13" fmla="*/ 937631 h 1215533"/>
                  <a:gd name="connsiteX14" fmla="*/ 553256 w 762872"/>
                  <a:gd name="connsiteY14" fmla="*/ 952929 h 1215533"/>
                  <a:gd name="connsiteX15" fmla="*/ 522661 w 762872"/>
                  <a:gd name="connsiteY15" fmla="*/ 973325 h 1215533"/>
                  <a:gd name="connsiteX16" fmla="*/ 494615 w 762872"/>
                  <a:gd name="connsiteY16" fmla="*/ 978424 h 1215533"/>
                  <a:gd name="connsiteX17" fmla="*/ 438525 w 762872"/>
                  <a:gd name="connsiteY17" fmla="*/ 996271 h 1215533"/>
                  <a:gd name="connsiteX18" fmla="*/ 400282 w 762872"/>
                  <a:gd name="connsiteY18" fmla="*/ 993722 h 1215533"/>
                  <a:gd name="connsiteX19" fmla="*/ 328894 w 762872"/>
                  <a:gd name="connsiteY19" fmla="*/ 1108452 h 1215533"/>
                  <a:gd name="connsiteX20" fmla="*/ 318696 w 762872"/>
                  <a:gd name="connsiteY20" fmla="*/ 1215533 h 1215533"/>
                  <a:gd name="connsiteX21" fmla="*/ 295749 w 762872"/>
                  <a:gd name="connsiteY21" fmla="*/ 1205335 h 1215533"/>
                  <a:gd name="connsiteX22" fmla="*/ 272803 w 762872"/>
                  <a:gd name="connsiteY22" fmla="*/ 1207885 h 1215533"/>
                  <a:gd name="connsiteX23" fmla="*/ 260056 w 762872"/>
                  <a:gd name="connsiteY23" fmla="*/ 1190038 h 1215533"/>
                  <a:gd name="connsiteX24" fmla="*/ 232010 w 762872"/>
                  <a:gd name="connsiteY24" fmla="*/ 1149245 h 1215533"/>
                  <a:gd name="connsiteX25" fmla="*/ 216713 w 762872"/>
                  <a:gd name="connsiteY25" fmla="*/ 1113551 h 1215533"/>
                  <a:gd name="connsiteX26" fmla="*/ 193767 w 762872"/>
                  <a:gd name="connsiteY26" fmla="*/ 1098254 h 1215533"/>
                  <a:gd name="connsiteX27" fmla="*/ 168271 w 762872"/>
                  <a:gd name="connsiteY27" fmla="*/ 1121200 h 1215533"/>
                  <a:gd name="connsiteX28" fmla="*/ 132577 w 762872"/>
                  <a:gd name="connsiteY28" fmla="*/ 1123749 h 1215533"/>
                  <a:gd name="connsiteX29" fmla="*/ 104532 w 762872"/>
                  <a:gd name="connsiteY29" fmla="*/ 1136497 h 1215533"/>
                  <a:gd name="connsiteX30" fmla="*/ 81586 w 762872"/>
                  <a:gd name="connsiteY30" fmla="*/ 1113551 h 1215533"/>
                  <a:gd name="connsiteX31" fmla="*/ 81586 w 762872"/>
                  <a:gd name="connsiteY31" fmla="*/ 1100803 h 1215533"/>
                  <a:gd name="connsiteX32" fmla="*/ 89235 w 762872"/>
                  <a:gd name="connsiteY32" fmla="*/ 1085506 h 1215533"/>
                  <a:gd name="connsiteX33" fmla="*/ 91784 w 762872"/>
                  <a:gd name="connsiteY33" fmla="*/ 1062559 h 1215533"/>
                  <a:gd name="connsiteX34" fmla="*/ 104532 w 762872"/>
                  <a:gd name="connsiteY34" fmla="*/ 1011568 h 1215533"/>
                  <a:gd name="connsiteX35" fmla="*/ 107082 w 762872"/>
                  <a:gd name="connsiteY35" fmla="*/ 991172 h 1215533"/>
                  <a:gd name="connsiteX36" fmla="*/ 135127 w 762872"/>
                  <a:gd name="connsiteY36" fmla="*/ 973325 h 1215533"/>
                  <a:gd name="connsiteX37" fmla="*/ 104532 w 762872"/>
                  <a:gd name="connsiteY37" fmla="*/ 929982 h 1215533"/>
                  <a:gd name="connsiteX38" fmla="*/ 101983 w 762872"/>
                  <a:gd name="connsiteY38" fmla="*/ 907037 h 1215533"/>
                  <a:gd name="connsiteX39" fmla="*/ 89235 w 762872"/>
                  <a:gd name="connsiteY39" fmla="*/ 873893 h 1215533"/>
                  <a:gd name="connsiteX40" fmla="*/ 96884 w 762872"/>
                  <a:gd name="connsiteY40" fmla="*/ 840748 h 1215533"/>
                  <a:gd name="connsiteX41" fmla="*/ 63739 w 762872"/>
                  <a:gd name="connsiteY41" fmla="*/ 797405 h 1215533"/>
                  <a:gd name="connsiteX42" fmla="*/ 53541 w 762872"/>
                  <a:gd name="connsiteY42" fmla="*/ 802505 h 1215533"/>
                  <a:gd name="connsiteX43" fmla="*/ 22946 w 762872"/>
                  <a:gd name="connsiteY43" fmla="*/ 797405 h 1215533"/>
                  <a:gd name="connsiteX44" fmla="*/ 25496 w 762872"/>
                  <a:gd name="connsiteY44" fmla="*/ 754063 h 1215533"/>
                  <a:gd name="connsiteX45" fmla="*/ 22946 w 762872"/>
                  <a:gd name="connsiteY45" fmla="*/ 731117 h 1215533"/>
                  <a:gd name="connsiteX46" fmla="*/ 0 w 762872"/>
                  <a:gd name="connsiteY46" fmla="*/ 726017 h 1215533"/>
                  <a:gd name="connsiteX47" fmla="*/ 0 w 762872"/>
                  <a:gd name="connsiteY47" fmla="*/ 697973 h 1215533"/>
                  <a:gd name="connsiteX48" fmla="*/ 5099 w 762872"/>
                  <a:gd name="connsiteY48" fmla="*/ 664828 h 1215533"/>
                  <a:gd name="connsiteX49" fmla="*/ 30595 w 762872"/>
                  <a:gd name="connsiteY49" fmla="*/ 629135 h 1215533"/>
                  <a:gd name="connsiteX50" fmla="*/ 35694 w 762872"/>
                  <a:gd name="connsiteY50" fmla="*/ 595990 h 1215533"/>
                  <a:gd name="connsiteX51" fmla="*/ 38243 w 762872"/>
                  <a:gd name="connsiteY51" fmla="*/ 573044 h 1215533"/>
                  <a:gd name="connsiteX52" fmla="*/ 73938 w 762872"/>
                  <a:gd name="connsiteY52" fmla="*/ 555197 h 1215533"/>
                  <a:gd name="connsiteX53" fmla="*/ 132577 w 762872"/>
                  <a:gd name="connsiteY53" fmla="*/ 578144 h 1215533"/>
                  <a:gd name="connsiteX54" fmla="*/ 163172 w 762872"/>
                  <a:gd name="connsiteY54" fmla="*/ 580693 h 1215533"/>
                  <a:gd name="connsiteX55" fmla="*/ 181019 w 762872"/>
                  <a:gd name="connsiteY55" fmla="*/ 601089 h 1215533"/>
                  <a:gd name="connsiteX56" fmla="*/ 193767 w 762872"/>
                  <a:gd name="connsiteY56" fmla="*/ 565395 h 1215533"/>
                  <a:gd name="connsiteX57" fmla="*/ 244758 w 762872"/>
                  <a:gd name="connsiteY57" fmla="*/ 570495 h 1215533"/>
                  <a:gd name="connsiteX58" fmla="*/ 260056 w 762872"/>
                  <a:gd name="connsiteY58" fmla="*/ 555197 h 1215533"/>
                  <a:gd name="connsiteX59" fmla="*/ 267705 w 762872"/>
                  <a:gd name="connsiteY59" fmla="*/ 562846 h 1215533"/>
                  <a:gd name="connsiteX60" fmla="*/ 295749 w 762872"/>
                  <a:gd name="connsiteY60" fmla="*/ 552647 h 1215533"/>
                  <a:gd name="connsiteX61" fmla="*/ 303398 w 762872"/>
                  <a:gd name="connsiteY61" fmla="*/ 565395 h 1215533"/>
                  <a:gd name="connsiteX62" fmla="*/ 333993 w 762872"/>
                  <a:gd name="connsiteY62" fmla="*/ 560296 h 1215533"/>
                  <a:gd name="connsiteX63" fmla="*/ 341642 w 762872"/>
                  <a:gd name="connsiteY63" fmla="*/ 555197 h 1215533"/>
                  <a:gd name="connsiteX64" fmla="*/ 367137 w 762872"/>
                  <a:gd name="connsiteY64" fmla="*/ 552647 h 1215533"/>
                  <a:gd name="connsiteX65" fmla="*/ 384984 w 762872"/>
                  <a:gd name="connsiteY65" fmla="*/ 539900 h 1215533"/>
                  <a:gd name="connsiteX66" fmla="*/ 397732 w 762872"/>
                  <a:gd name="connsiteY66" fmla="*/ 539900 h 1215533"/>
                  <a:gd name="connsiteX67" fmla="*/ 410480 w 762872"/>
                  <a:gd name="connsiteY67" fmla="*/ 552647 h 1215533"/>
                  <a:gd name="connsiteX68" fmla="*/ 420678 w 762872"/>
                  <a:gd name="connsiteY68" fmla="*/ 550098 h 1215533"/>
                  <a:gd name="connsiteX69" fmla="*/ 420678 w 762872"/>
                  <a:gd name="connsiteY69" fmla="*/ 506756 h 1215533"/>
                  <a:gd name="connsiteX70" fmla="*/ 443624 w 762872"/>
                  <a:gd name="connsiteY70" fmla="*/ 501656 h 1215533"/>
                  <a:gd name="connsiteX71" fmla="*/ 443624 w 762872"/>
                  <a:gd name="connsiteY71" fmla="*/ 460863 h 1215533"/>
                  <a:gd name="connsiteX72" fmla="*/ 425777 w 762872"/>
                  <a:gd name="connsiteY72" fmla="*/ 432818 h 1215533"/>
                  <a:gd name="connsiteX73" fmla="*/ 397732 w 762872"/>
                  <a:gd name="connsiteY73" fmla="*/ 417521 h 1215533"/>
                  <a:gd name="connsiteX74" fmla="*/ 410480 w 762872"/>
                  <a:gd name="connsiteY74" fmla="*/ 404773 h 1215533"/>
                  <a:gd name="connsiteX75" fmla="*/ 400282 w 762872"/>
                  <a:gd name="connsiteY75" fmla="*/ 392025 h 1215533"/>
                  <a:gd name="connsiteX76" fmla="*/ 372236 w 762872"/>
                  <a:gd name="connsiteY76" fmla="*/ 384377 h 1215533"/>
                  <a:gd name="connsiteX77" fmla="*/ 384984 w 762872"/>
                  <a:gd name="connsiteY77" fmla="*/ 371629 h 1215533"/>
                  <a:gd name="connsiteX78" fmla="*/ 384984 w 762872"/>
                  <a:gd name="connsiteY78" fmla="*/ 351232 h 1215533"/>
                  <a:gd name="connsiteX79" fmla="*/ 359489 w 762872"/>
                  <a:gd name="connsiteY79" fmla="*/ 353782 h 1215533"/>
                  <a:gd name="connsiteX80" fmla="*/ 369687 w 762872"/>
                  <a:gd name="connsiteY80" fmla="*/ 290043 h 1215533"/>
                  <a:gd name="connsiteX81" fmla="*/ 392633 w 762872"/>
                  <a:gd name="connsiteY81" fmla="*/ 279845 h 1215533"/>
                  <a:gd name="connsiteX82" fmla="*/ 380654 w 762872"/>
                  <a:gd name="connsiteY82" fmla="*/ 260978 h 1215533"/>
                  <a:gd name="connsiteX83" fmla="*/ 384474 w 762872"/>
                  <a:gd name="connsiteY83" fmla="*/ 260468 h 1215533"/>
                  <a:gd name="connsiteX84" fmla="*/ 402831 w 762872"/>
                  <a:gd name="connsiteY84" fmla="*/ 223754 h 1215533"/>
                  <a:gd name="connsiteX85" fmla="*/ 402831 w 762872"/>
                  <a:gd name="connsiteY85" fmla="*/ 199278 h 1215533"/>
                  <a:gd name="connsiteX86" fmla="*/ 396712 w 762872"/>
                  <a:gd name="connsiteY86" fmla="*/ 180922 h 1215533"/>
                  <a:gd name="connsiteX87" fmla="*/ 417109 w 762872"/>
                  <a:gd name="connsiteY87" fmla="*/ 172763 h 1215533"/>
                  <a:gd name="connsiteX88" fmla="*/ 464021 w 762872"/>
                  <a:gd name="connsiteY88" fmla="*/ 99336 h 1215533"/>
                  <a:gd name="connsiteX89" fmla="*/ 451783 w 762872"/>
                  <a:gd name="connsiteY89" fmla="*/ 80979 h 1215533"/>
                  <a:gd name="connsiteX90" fmla="*/ 435466 w 762872"/>
                  <a:gd name="connsiteY90" fmla="*/ 74860 h 1215533"/>
                  <a:gd name="connsiteX91" fmla="*/ 417109 w 762872"/>
                  <a:gd name="connsiteY91" fmla="*/ 46305 h 1215533"/>
                  <a:gd name="connsiteX92" fmla="*/ 418344 w 762872"/>
                  <a:gd name="connsiteY92" fmla="*/ 42694 h 1215533"/>
                  <a:gd name="connsiteX93" fmla="*/ 443624 w 762872"/>
                  <a:gd name="connsiteY93" fmla="*/ 46305 h 1215533"/>
                  <a:gd name="connsiteX94" fmla="*/ 459941 w 762872"/>
                  <a:gd name="connsiteY94" fmla="*/ 23869 h 1215533"/>
                  <a:gd name="connsiteX95" fmla="*/ 454433 w 762872"/>
                  <a:gd name="connsiteY95" fmla="*/ 0 h 1215533"/>
                  <a:gd name="connsiteX96" fmla="*/ 478575 w 762872"/>
                  <a:gd name="connsiteY96" fmla="*/ 0 h 1215533"/>
                  <a:gd name="connsiteX97" fmla="*/ 488496 w 762872"/>
                  <a:gd name="connsiteY97" fmla="*/ 5512 h 1215533"/>
                  <a:gd name="connsiteX98" fmla="*/ 494008 w 762872"/>
                  <a:gd name="connsiteY98" fmla="*/ 0 h 1215533"/>
                  <a:gd name="connsiteX99" fmla="*/ 762872 w 762872"/>
                  <a:gd name="connsiteY99" fmla="*/ 222110 h 1215533"/>
                  <a:gd name="connsiteX0" fmla="*/ 752188 w 762872"/>
                  <a:gd name="connsiteY0" fmla="*/ 1107349 h 1215533"/>
                  <a:gd name="connsiteX1" fmla="*/ 731725 w 762872"/>
                  <a:gd name="connsiteY1" fmla="*/ 1098254 h 1215533"/>
                  <a:gd name="connsiteX2" fmla="*/ 726626 w 762872"/>
                  <a:gd name="connsiteY2" fmla="*/ 1072758 h 1215533"/>
                  <a:gd name="connsiteX3" fmla="*/ 678184 w 762872"/>
                  <a:gd name="connsiteY3" fmla="*/ 1049812 h 1215533"/>
                  <a:gd name="connsiteX4" fmla="*/ 660337 w 762872"/>
                  <a:gd name="connsiteY4" fmla="*/ 1060010 h 1215533"/>
                  <a:gd name="connsiteX5" fmla="*/ 647589 w 762872"/>
                  <a:gd name="connsiteY5" fmla="*/ 1052361 h 1215533"/>
                  <a:gd name="connsiteX6" fmla="*/ 637391 w 762872"/>
                  <a:gd name="connsiteY6" fmla="*/ 1049812 h 1215533"/>
                  <a:gd name="connsiteX7" fmla="*/ 642490 w 762872"/>
                  <a:gd name="connsiteY7" fmla="*/ 1019217 h 1215533"/>
                  <a:gd name="connsiteX8" fmla="*/ 616994 w 762872"/>
                  <a:gd name="connsiteY8" fmla="*/ 1014118 h 1215533"/>
                  <a:gd name="connsiteX9" fmla="*/ 622094 w 762872"/>
                  <a:gd name="connsiteY9" fmla="*/ 988622 h 1215533"/>
                  <a:gd name="connsiteX10" fmla="*/ 571102 w 762872"/>
                  <a:gd name="connsiteY10" fmla="*/ 950379 h 1215533"/>
                  <a:gd name="connsiteX11" fmla="*/ 568552 w 762872"/>
                  <a:gd name="connsiteY11" fmla="*/ 932532 h 1215533"/>
                  <a:gd name="connsiteX12" fmla="*/ 555805 w 762872"/>
                  <a:gd name="connsiteY12" fmla="*/ 937631 h 1215533"/>
                  <a:gd name="connsiteX13" fmla="*/ 553256 w 762872"/>
                  <a:gd name="connsiteY13" fmla="*/ 952929 h 1215533"/>
                  <a:gd name="connsiteX14" fmla="*/ 522661 w 762872"/>
                  <a:gd name="connsiteY14" fmla="*/ 973325 h 1215533"/>
                  <a:gd name="connsiteX15" fmla="*/ 494615 w 762872"/>
                  <a:gd name="connsiteY15" fmla="*/ 978424 h 1215533"/>
                  <a:gd name="connsiteX16" fmla="*/ 438525 w 762872"/>
                  <a:gd name="connsiteY16" fmla="*/ 996271 h 1215533"/>
                  <a:gd name="connsiteX17" fmla="*/ 400282 w 762872"/>
                  <a:gd name="connsiteY17" fmla="*/ 993722 h 1215533"/>
                  <a:gd name="connsiteX18" fmla="*/ 328894 w 762872"/>
                  <a:gd name="connsiteY18" fmla="*/ 1108452 h 1215533"/>
                  <a:gd name="connsiteX19" fmla="*/ 318696 w 762872"/>
                  <a:gd name="connsiteY19" fmla="*/ 1215533 h 1215533"/>
                  <a:gd name="connsiteX20" fmla="*/ 295749 w 762872"/>
                  <a:gd name="connsiteY20" fmla="*/ 1205335 h 1215533"/>
                  <a:gd name="connsiteX21" fmla="*/ 272803 w 762872"/>
                  <a:gd name="connsiteY21" fmla="*/ 1207885 h 1215533"/>
                  <a:gd name="connsiteX22" fmla="*/ 260056 w 762872"/>
                  <a:gd name="connsiteY22" fmla="*/ 1190038 h 1215533"/>
                  <a:gd name="connsiteX23" fmla="*/ 232010 w 762872"/>
                  <a:gd name="connsiteY23" fmla="*/ 1149245 h 1215533"/>
                  <a:gd name="connsiteX24" fmla="*/ 216713 w 762872"/>
                  <a:gd name="connsiteY24" fmla="*/ 1113551 h 1215533"/>
                  <a:gd name="connsiteX25" fmla="*/ 193767 w 762872"/>
                  <a:gd name="connsiteY25" fmla="*/ 1098254 h 1215533"/>
                  <a:gd name="connsiteX26" fmla="*/ 168271 w 762872"/>
                  <a:gd name="connsiteY26" fmla="*/ 1121200 h 1215533"/>
                  <a:gd name="connsiteX27" fmla="*/ 132577 w 762872"/>
                  <a:gd name="connsiteY27" fmla="*/ 1123749 h 1215533"/>
                  <a:gd name="connsiteX28" fmla="*/ 104532 w 762872"/>
                  <a:gd name="connsiteY28" fmla="*/ 1136497 h 1215533"/>
                  <a:gd name="connsiteX29" fmla="*/ 81586 w 762872"/>
                  <a:gd name="connsiteY29" fmla="*/ 1113551 h 1215533"/>
                  <a:gd name="connsiteX30" fmla="*/ 81586 w 762872"/>
                  <a:gd name="connsiteY30" fmla="*/ 1100803 h 1215533"/>
                  <a:gd name="connsiteX31" fmla="*/ 89235 w 762872"/>
                  <a:gd name="connsiteY31" fmla="*/ 1085506 h 1215533"/>
                  <a:gd name="connsiteX32" fmla="*/ 91784 w 762872"/>
                  <a:gd name="connsiteY32" fmla="*/ 1062559 h 1215533"/>
                  <a:gd name="connsiteX33" fmla="*/ 104532 w 762872"/>
                  <a:gd name="connsiteY33" fmla="*/ 1011568 h 1215533"/>
                  <a:gd name="connsiteX34" fmla="*/ 107082 w 762872"/>
                  <a:gd name="connsiteY34" fmla="*/ 991172 h 1215533"/>
                  <a:gd name="connsiteX35" fmla="*/ 135127 w 762872"/>
                  <a:gd name="connsiteY35" fmla="*/ 973325 h 1215533"/>
                  <a:gd name="connsiteX36" fmla="*/ 104532 w 762872"/>
                  <a:gd name="connsiteY36" fmla="*/ 929982 h 1215533"/>
                  <a:gd name="connsiteX37" fmla="*/ 101983 w 762872"/>
                  <a:gd name="connsiteY37" fmla="*/ 907037 h 1215533"/>
                  <a:gd name="connsiteX38" fmla="*/ 89235 w 762872"/>
                  <a:gd name="connsiteY38" fmla="*/ 873893 h 1215533"/>
                  <a:gd name="connsiteX39" fmla="*/ 96884 w 762872"/>
                  <a:gd name="connsiteY39" fmla="*/ 840748 h 1215533"/>
                  <a:gd name="connsiteX40" fmla="*/ 63739 w 762872"/>
                  <a:gd name="connsiteY40" fmla="*/ 797405 h 1215533"/>
                  <a:gd name="connsiteX41" fmla="*/ 53541 w 762872"/>
                  <a:gd name="connsiteY41" fmla="*/ 802505 h 1215533"/>
                  <a:gd name="connsiteX42" fmla="*/ 22946 w 762872"/>
                  <a:gd name="connsiteY42" fmla="*/ 797405 h 1215533"/>
                  <a:gd name="connsiteX43" fmla="*/ 25496 w 762872"/>
                  <a:gd name="connsiteY43" fmla="*/ 754063 h 1215533"/>
                  <a:gd name="connsiteX44" fmla="*/ 22946 w 762872"/>
                  <a:gd name="connsiteY44" fmla="*/ 731117 h 1215533"/>
                  <a:gd name="connsiteX45" fmla="*/ 0 w 762872"/>
                  <a:gd name="connsiteY45" fmla="*/ 726017 h 1215533"/>
                  <a:gd name="connsiteX46" fmla="*/ 0 w 762872"/>
                  <a:gd name="connsiteY46" fmla="*/ 697973 h 1215533"/>
                  <a:gd name="connsiteX47" fmla="*/ 5099 w 762872"/>
                  <a:gd name="connsiteY47" fmla="*/ 664828 h 1215533"/>
                  <a:gd name="connsiteX48" fmla="*/ 30595 w 762872"/>
                  <a:gd name="connsiteY48" fmla="*/ 629135 h 1215533"/>
                  <a:gd name="connsiteX49" fmla="*/ 35694 w 762872"/>
                  <a:gd name="connsiteY49" fmla="*/ 595990 h 1215533"/>
                  <a:gd name="connsiteX50" fmla="*/ 38243 w 762872"/>
                  <a:gd name="connsiteY50" fmla="*/ 573044 h 1215533"/>
                  <a:gd name="connsiteX51" fmla="*/ 73938 w 762872"/>
                  <a:gd name="connsiteY51" fmla="*/ 555197 h 1215533"/>
                  <a:gd name="connsiteX52" fmla="*/ 132577 w 762872"/>
                  <a:gd name="connsiteY52" fmla="*/ 578144 h 1215533"/>
                  <a:gd name="connsiteX53" fmla="*/ 163172 w 762872"/>
                  <a:gd name="connsiteY53" fmla="*/ 580693 h 1215533"/>
                  <a:gd name="connsiteX54" fmla="*/ 181019 w 762872"/>
                  <a:gd name="connsiteY54" fmla="*/ 601089 h 1215533"/>
                  <a:gd name="connsiteX55" fmla="*/ 193767 w 762872"/>
                  <a:gd name="connsiteY55" fmla="*/ 565395 h 1215533"/>
                  <a:gd name="connsiteX56" fmla="*/ 244758 w 762872"/>
                  <a:gd name="connsiteY56" fmla="*/ 570495 h 1215533"/>
                  <a:gd name="connsiteX57" fmla="*/ 260056 w 762872"/>
                  <a:gd name="connsiteY57" fmla="*/ 555197 h 1215533"/>
                  <a:gd name="connsiteX58" fmla="*/ 267705 w 762872"/>
                  <a:gd name="connsiteY58" fmla="*/ 562846 h 1215533"/>
                  <a:gd name="connsiteX59" fmla="*/ 295749 w 762872"/>
                  <a:gd name="connsiteY59" fmla="*/ 552647 h 1215533"/>
                  <a:gd name="connsiteX60" fmla="*/ 303398 w 762872"/>
                  <a:gd name="connsiteY60" fmla="*/ 565395 h 1215533"/>
                  <a:gd name="connsiteX61" fmla="*/ 333993 w 762872"/>
                  <a:gd name="connsiteY61" fmla="*/ 560296 h 1215533"/>
                  <a:gd name="connsiteX62" fmla="*/ 341642 w 762872"/>
                  <a:gd name="connsiteY62" fmla="*/ 555197 h 1215533"/>
                  <a:gd name="connsiteX63" fmla="*/ 367137 w 762872"/>
                  <a:gd name="connsiteY63" fmla="*/ 552647 h 1215533"/>
                  <a:gd name="connsiteX64" fmla="*/ 384984 w 762872"/>
                  <a:gd name="connsiteY64" fmla="*/ 539900 h 1215533"/>
                  <a:gd name="connsiteX65" fmla="*/ 397732 w 762872"/>
                  <a:gd name="connsiteY65" fmla="*/ 539900 h 1215533"/>
                  <a:gd name="connsiteX66" fmla="*/ 410480 w 762872"/>
                  <a:gd name="connsiteY66" fmla="*/ 552647 h 1215533"/>
                  <a:gd name="connsiteX67" fmla="*/ 420678 w 762872"/>
                  <a:gd name="connsiteY67" fmla="*/ 550098 h 1215533"/>
                  <a:gd name="connsiteX68" fmla="*/ 420678 w 762872"/>
                  <a:gd name="connsiteY68" fmla="*/ 506756 h 1215533"/>
                  <a:gd name="connsiteX69" fmla="*/ 443624 w 762872"/>
                  <a:gd name="connsiteY69" fmla="*/ 501656 h 1215533"/>
                  <a:gd name="connsiteX70" fmla="*/ 443624 w 762872"/>
                  <a:gd name="connsiteY70" fmla="*/ 460863 h 1215533"/>
                  <a:gd name="connsiteX71" fmla="*/ 425777 w 762872"/>
                  <a:gd name="connsiteY71" fmla="*/ 432818 h 1215533"/>
                  <a:gd name="connsiteX72" fmla="*/ 397732 w 762872"/>
                  <a:gd name="connsiteY72" fmla="*/ 417521 h 1215533"/>
                  <a:gd name="connsiteX73" fmla="*/ 410480 w 762872"/>
                  <a:gd name="connsiteY73" fmla="*/ 404773 h 1215533"/>
                  <a:gd name="connsiteX74" fmla="*/ 400282 w 762872"/>
                  <a:gd name="connsiteY74" fmla="*/ 392025 h 1215533"/>
                  <a:gd name="connsiteX75" fmla="*/ 372236 w 762872"/>
                  <a:gd name="connsiteY75" fmla="*/ 384377 h 1215533"/>
                  <a:gd name="connsiteX76" fmla="*/ 384984 w 762872"/>
                  <a:gd name="connsiteY76" fmla="*/ 371629 h 1215533"/>
                  <a:gd name="connsiteX77" fmla="*/ 384984 w 762872"/>
                  <a:gd name="connsiteY77" fmla="*/ 351232 h 1215533"/>
                  <a:gd name="connsiteX78" fmla="*/ 359489 w 762872"/>
                  <a:gd name="connsiteY78" fmla="*/ 353782 h 1215533"/>
                  <a:gd name="connsiteX79" fmla="*/ 369687 w 762872"/>
                  <a:gd name="connsiteY79" fmla="*/ 290043 h 1215533"/>
                  <a:gd name="connsiteX80" fmla="*/ 392633 w 762872"/>
                  <a:gd name="connsiteY80" fmla="*/ 279845 h 1215533"/>
                  <a:gd name="connsiteX81" fmla="*/ 380654 w 762872"/>
                  <a:gd name="connsiteY81" fmla="*/ 260978 h 1215533"/>
                  <a:gd name="connsiteX82" fmla="*/ 384474 w 762872"/>
                  <a:gd name="connsiteY82" fmla="*/ 260468 h 1215533"/>
                  <a:gd name="connsiteX83" fmla="*/ 402831 w 762872"/>
                  <a:gd name="connsiteY83" fmla="*/ 223754 h 1215533"/>
                  <a:gd name="connsiteX84" fmla="*/ 402831 w 762872"/>
                  <a:gd name="connsiteY84" fmla="*/ 199278 h 1215533"/>
                  <a:gd name="connsiteX85" fmla="*/ 396712 w 762872"/>
                  <a:gd name="connsiteY85" fmla="*/ 180922 h 1215533"/>
                  <a:gd name="connsiteX86" fmla="*/ 417109 w 762872"/>
                  <a:gd name="connsiteY86" fmla="*/ 172763 h 1215533"/>
                  <a:gd name="connsiteX87" fmla="*/ 464021 w 762872"/>
                  <a:gd name="connsiteY87" fmla="*/ 99336 h 1215533"/>
                  <a:gd name="connsiteX88" fmla="*/ 451783 w 762872"/>
                  <a:gd name="connsiteY88" fmla="*/ 80979 h 1215533"/>
                  <a:gd name="connsiteX89" fmla="*/ 435466 w 762872"/>
                  <a:gd name="connsiteY89" fmla="*/ 74860 h 1215533"/>
                  <a:gd name="connsiteX90" fmla="*/ 417109 w 762872"/>
                  <a:gd name="connsiteY90" fmla="*/ 46305 h 1215533"/>
                  <a:gd name="connsiteX91" fmla="*/ 418344 w 762872"/>
                  <a:gd name="connsiteY91" fmla="*/ 42694 h 1215533"/>
                  <a:gd name="connsiteX92" fmla="*/ 443624 w 762872"/>
                  <a:gd name="connsiteY92" fmla="*/ 46305 h 1215533"/>
                  <a:gd name="connsiteX93" fmla="*/ 459941 w 762872"/>
                  <a:gd name="connsiteY93" fmla="*/ 23869 h 1215533"/>
                  <a:gd name="connsiteX94" fmla="*/ 454433 w 762872"/>
                  <a:gd name="connsiteY94" fmla="*/ 0 h 1215533"/>
                  <a:gd name="connsiteX95" fmla="*/ 478575 w 762872"/>
                  <a:gd name="connsiteY95" fmla="*/ 0 h 1215533"/>
                  <a:gd name="connsiteX96" fmla="*/ 488496 w 762872"/>
                  <a:gd name="connsiteY96" fmla="*/ 5512 h 1215533"/>
                  <a:gd name="connsiteX97" fmla="*/ 494008 w 762872"/>
                  <a:gd name="connsiteY97" fmla="*/ 0 h 1215533"/>
                  <a:gd name="connsiteX98" fmla="*/ 762872 w 762872"/>
                  <a:gd name="connsiteY98" fmla="*/ 222110 h 1215533"/>
                  <a:gd name="connsiteX0" fmla="*/ 752188 w 752188"/>
                  <a:gd name="connsiteY0" fmla="*/ 1107349 h 1215533"/>
                  <a:gd name="connsiteX1" fmla="*/ 731725 w 752188"/>
                  <a:gd name="connsiteY1" fmla="*/ 1098254 h 1215533"/>
                  <a:gd name="connsiteX2" fmla="*/ 726626 w 752188"/>
                  <a:gd name="connsiteY2" fmla="*/ 1072758 h 1215533"/>
                  <a:gd name="connsiteX3" fmla="*/ 678184 w 752188"/>
                  <a:gd name="connsiteY3" fmla="*/ 1049812 h 1215533"/>
                  <a:gd name="connsiteX4" fmla="*/ 660337 w 752188"/>
                  <a:gd name="connsiteY4" fmla="*/ 1060010 h 1215533"/>
                  <a:gd name="connsiteX5" fmla="*/ 647589 w 752188"/>
                  <a:gd name="connsiteY5" fmla="*/ 1052361 h 1215533"/>
                  <a:gd name="connsiteX6" fmla="*/ 637391 w 752188"/>
                  <a:gd name="connsiteY6" fmla="*/ 1049812 h 1215533"/>
                  <a:gd name="connsiteX7" fmla="*/ 642490 w 752188"/>
                  <a:gd name="connsiteY7" fmla="*/ 1019217 h 1215533"/>
                  <a:gd name="connsiteX8" fmla="*/ 616994 w 752188"/>
                  <a:gd name="connsiteY8" fmla="*/ 1014118 h 1215533"/>
                  <a:gd name="connsiteX9" fmla="*/ 622094 w 752188"/>
                  <a:gd name="connsiteY9" fmla="*/ 988622 h 1215533"/>
                  <a:gd name="connsiteX10" fmla="*/ 571102 w 752188"/>
                  <a:gd name="connsiteY10" fmla="*/ 950379 h 1215533"/>
                  <a:gd name="connsiteX11" fmla="*/ 568552 w 752188"/>
                  <a:gd name="connsiteY11" fmla="*/ 932532 h 1215533"/>
                  <a:gd name="connsiteX12" fmla="*/ 555805 w 752188"/>
                  <a:gd name="connsiteY12" fmla="*/ 937631 h 1215533"/>
                  <a:gd name="connsiteX13" fmla="*/ 553256 w 752188"/>
                  <a:gd name="connsiteY13" fmla="*/ 952929 h 1215533"/>
                  <a:gd name="connsiteX14" fmla="*/ 522661 w 752188"/>
                  <a:gd name="connsiteY14" fmla="*/ 973325 h 1215533"/>
                  <a:gd name="connsiteX15" fmla="*/ 494615 w 752188"/>
                  <a:gd name="connsiteY15" fmla="*/ 978424 h 1215533"/>
                  <a:gd name="connsiteX16" fmla="*/ 438525 w 752188"/>
                  <a:gd name="connsiteY16" fmla="*/ 996271 h 1215533"/>
                  <a:gd name="connsiteX17" fmla="*/ 400282 w 752188"/>
                  <a:gd name="connsiteY17" fmla="*/ 993722 h 1215533"/>
                  <a:gd name="connsiteX18" fmla="*/ 328894 w 752188"/>
                  <a:gd name="connsiteY18" fmla="*/ 1108452 h 1215533"/>
                  <a:gd name="connsiteX19" fmla="*/ 318696 w 752188"/>
                  <a:gd name="connsiteY19" fmla="*/ 1215533 h 1215533"/>
                  <a:gd name="connsiteX20" fmla="*/ 295749 w 752188"/>
                  <a:gd name="connsiteY20" fmla="*/ 1205335 h 1215533"/>
                  <a:gd name="connsiteX21" fmla="*/ 272803 w 752188"/>
                  <a:gd name="connsiteY21" fmla="*/ 1207885 h 1215533"/>
                  <a:gd name="connsiteX22" fmla="*/ 260056 w 752188"/>
                  <a:gd name="connsiteY22" fmla="*/ 1190038 h 1215533"/>
                  <a:gd name="connsiteX23" fmla="*/ 232010 w 752188"/>
                  <a:gd name="connsiteY23" fmla="*/ 1149245 h 1215533"/>
                  <a:gd name="connsiteX24" fmla="*/ 216713 w 752188"/>
                  <a:gd name="connsiteY24" fmla="*/ 1113551 h 1215533"/>
                  <a:gd name="connsiteX25" fmla="*/ 193767 w 752188"/>
                  <a:gd name="connsiteY25" fmla="*/ 1098254 h 1215533"/>
                  <a:gd name="connsiteX26" fmla="*/ 168271 w 752188"/>
                  <a:gd name="connsiteY26" fmla="*/ 1121200 h 1215533"/>
                  <a:gd name="connsiteX27" fmla="*/ 132577 w 752188"/>
                  <a:gd name="connsiteY27" fmla="*/ 1123749 h 1215533"/>
                  <a:gd name="connsiteX28" fmla="*/ 104532 w 752188"/>
                  <a:gd name="connsiteY28" fmla="*/ 1136497 h 1215533"/>
                  <a:gd name="connsiteX29" fmla="*/ 81586 w 752188"/>
                  <a:gd name="connsiteY29" fmla="*/ 1113551 h 1215533"/>
                  <a:gd name="connsiteX30" fmla="*/ 81586 w 752188"/>
                  <a:gd name="connsiteY30" fmla="*/ 1100803 h 1215533"/>
                  <a:gd name="connsiteX31" fmla="*/ 89235 w 752188"/>
                  <a:gd name="connsiteY31" fmla="*/ 1085506 h 1215533"/>
                  <a:gd name="connsiteX32" fmla="*/ 91784 w 752188"/>
                  <a:gd name="connsiteY32" fmla="*/ 1062559 h 1215533"/>
                  <a:gd name="connsiteX33" fmla="*/ 104532 w 752188"/>
                  <a:gd name="connsiteY33" fmla="*/ 1011568 h 1215533"/>
                  <a:gd name="connsiteX34" fmla="*/ 107082 w 752188"/>
                  <a:gd name="connsiteY34" fmla="*/ 991172 h 1215533"/>
                  <a:gd name="connsiteX35" fmla="*/ 135127 w 752188"/>
                  <a:gd name="connsiteY35" fmla="*/ 973325 h 1215533"/>
                  <a:gd name="connsiteX36" fmla="*/ 104532 w 752188"/>
                  <a:gd name="connsiteY36" fmla="*/ 929982 h 1215533"/>
                  <a:gd name="connsiteX37" fmla="*/ 101983 w 752188"/>
                  <a:gd name="connsiteY37" fmla="*/ 907037 h 1215533"/>
                  <a:gd name="connsiteX38" fmla="*/ 89235 w 752188"/>
                  <a:gd name="connsiteY38" fmla="*/ 873893 h 1215533"/>
                  <a:gd name="connsiteX39" fmla="*/ 96884 w 752188"/>
                  <a:gd name="connsiteY39" fmla="*/ 840748 h 1215533"/>
                  <a:gd name="connsiteX40" fmla="*/ 63739 w 752188"/>
                  <a:gd name="connsiteY40" fmla="*/ 797405 h 1215533"/>
                  <a:gd name="connsiteX41" fmla="*/ 53541 w 752188"/>
                  <a:gd name="connsiteY41" fmla="*/ 802505 h 1215533"/>
                  <a:gd name="connsiteX42" fmla="*/ 22946 w 752188"/>
                  <a:gd name="connsiteY42" fmla="*/ 797405 h 1215533"/>
                  <a:gd name="connsiteX43" fmla="*/ 25496 w 752188"/>
                  <a:gd name="connsiteY43" fmla="*/ 754063 h 1215533"/>
                  <a:gd name="connsiteX44" fmla="*/ 22946 w 752188"/>
                  <a:gd name="connsiteY44" fmla="*/ 731117 h 1215533"/>
                  <a:gd name="connsiteX45" fmla="*/ 0 w 752188"/>
                  <a:gd name="connsiteY45" fmla="*/ 726017 h 1215533"/>
                  <a:gd name="connsiteX46" fmla="*/ 0 w 752188"/>
                  <a:gd name="connsiteY46" fmla="*/ 697973 h 1215533"/>
                  <a:gd name="connsiteX47" fmla="*/ 5099 w 752188"/>
                  <a:gd name="connsiteY47" fmla="*/ 664828 h 1215533"/>
                  <a:gd name="connsiteX48" fmla="*/ 30595 w 752188"/>
                  <a:gd name="connsiteY48" fmla="*/ 629135 h 1215533"/>
                  <a:gd name="connsiteX49" fmla="*/ 35694 w 752188"/>
                  <a:gd name="connsiteY49" fmla="*/ 595990 h 1215533"/>
                  <a:gd name="connsiteX50" fmla="*/ 38243 w 752188"/>
                  <a:gd name="connsiteY50" fmla="*/ 573044 h 1215533"/>
                  <a:gd name="connsiteX51" fmla="*/ 73938 w 752188"/>
                  <a:gd name="connsiteY51" fmla="*/ 555197 h 1215533"/>
                  <a:gd name="connsiteX52" fmla="*/ 132577 w 752188"/>
                  <a:gd name="connsiteY52" fmla="*/ 578144 h 1215533"/>
                  <a:gd name="connsiteX53" fmla="*/ 163172 w 752188"/>
                  <a:gd name="connsiteY53" fmla="*/ 580693 h 1215533"/>
                  <a:gd name="connsiteX54" fmla="*/ 181019 w 752188"/>
                  <a:gd name="connsiteY54" fmla="*/ 601089 h 1215533"/>
                  <a:gd name="connsiteX55" fmla="*/ 193767 w 752188"/>
                  <a:gd name="connsiteY55" fmla="*/ 565395 h 1215533"/>
                  <a:gd name="connsiteX56" fmla="*/ 244758 w 752188"/>
                  <a:gd name="connsiteY56" fmla="*/ 570495 h 1215533"/>
                  <a:gd name="connsiteX57" fmla="*/ 260056 w 752188"/>
                  <a:gd name="connsiteY57" fmla="*/ 555197 h 1215533"/>
                  <a:gd name="connsiteX58" fmla="*/ 267705 w 752188"/>
                  <a:gd name="connsiteY58" fmla="*/ 562846 h 1215533"/>
                  <a:gd name="connsiteX59" fmla="*/ 295749 w 752188"/>
                  <a:gd name="connsiteY59" fmla="*/ 552647 h 1215533"/>
                  <a:gd name="connsiteX60" fmla="*/ 303398 w 752188"/>
                  <a:gd name="connsiteY60" fmla="*/ 565395 h 1215533"/>
                  <a:gd name="connsiteX61" fmla="*/ 333993 w 752188"/>
                  <a:gd name="connsiteY61" fmla="*/ 560296 h 1215533"/>
                  <a:gd name="connsiteX62" fmla="*/ 341642 w 752188"/>
                  <a:gd name="connsiteY62" fmla="*/ 555197 h 1215533"/>
                  <a:gd name="connsiteX63" fmla="*/ 367137 w 752188"/>
                  <a:gd name="connsiteY63" fmla="*/ 552647 h 1215533"/>
                  <a:gd name="connsiteX64" fmla="*/ 384984 w 752188"/>
                  <a:gd name="connsiteY64" fmla="*/ 539900 h 1215533"/>
                  <a:gd name="connsiteX65" fmla="*/ 397732 w 752188"/>
                  <a:gd name="connsiteY65" fmla="*/ 539900 h 1215533"/>
                  <a:gd name="connsiteX66" fmla="*/ 410480 w 752188"/>
                  <a:gd name="connsiteY66" fmla="*/ 552647 h 1215533"/>
                  <a:gd name="connsiteX67" fmla="*/ 420678 w 752188"/>
                  <a:gd name="connsiteY67" fmla="*/ 550098 h 1215533"/>
                  <a:gd name="connsiteX68" fmla="*/ 420678 w 752188"/>
                  <a:gd name="connsiteY68" fmla="*/ 506756 h 1215533"/>
                  <a:gd name="connsiteX69" fmla="*/ 443624 w 752188"/>
                  <a:gd name="connsiteY69" fmla="*/ 501656 h 1215533"/>
                  <a:gd name="connsiteX70" fmla="*/ 443624 w 752188"/>
                  <a:gd name="connsiteY70" fmla="*/ 460863 h 1215533"/>
                  <a:gd name="connsiteX71" fmla="*/ 425777 w 752188"/>
                  <a:gd name="connsiteY71" fmla="*/ 432818 h 1215533"/>
                  <a:gd name="connsiteX72" fmla="*/ 397732 w 752188"/>
                  <a:gd name="connsiteY72" fmla="*/ 417521 h 1215533"/>
                  <a:gd name="connsiteX73" fmla="*/ 410480 w 752188"/>
                  <a:gd name="connsiteY73" fmla="*/ 404773 h 1215533"/>
                  <a:gd name="connsiteX74" fmla="*/ 400282 w 752188"/>
                  <a:gd name="connsiteY74" fmla="*/ 392025 h 1215533"/>
                  <a:gd name="connsiteX75" fmla="*/ 372236 w 752188"/>
                  <a:gd name="connsiteY75" fmla="*/ 384377 h 1215533"/>
                  <a:gd name="connsiteX76" fmla="*/ 384984 w 752188"/>
                  <a:gd name="connsiteY76" fmla="*/ 371629 h 1215533"/>
                  <a:gd name="connsiteX77" fmla="*/ 384984 w 752188"/>
                  <a:gd name="connsiteY77" fmla="*/ 351232 h 1215533"/>
                  <a:gd name="connsiteX78" fmla="*/ 359489 w 752188"/>
                  <a:gd name="connsiteY78" fmla="*/ 353782 h 1215533"/>
                  <a:gd name="connsiteX79" fmla="*/ 369687 w 752188"/>
                  <a:gd name="connsiteY79" fmla="*/ 290043 h 1215533"/>
                  <a:gd name="connsiteX80" fmla="*/ 392633 w 752188"/>
                  <a:gd name="connsiteY80" fmla="*/ 279845 h 1215533"/>
                  <a:gd name="connsiteX81" fmla="*/ 380654 w 752188"/>
                  <a:gd name="connsiteY81" fmla="*/ 260978 h 1215533"/>
                  <a:gd name="connsiteX82" fmla="*/ 384474 w 752188"/>
                  <a:gd name="connsiteY82" fmla="*/ 260468 h 1215533"/>
                  <a:gd name="connsiteX83" fmla="*/ 402831 w 752188"/>
                  <a:gd name="connsiteY83" fmla="*/ 223754 h 1215533"/>
                  <a:gd name="connsiteX84" fmla="*/ 402831 w 752188"/>
                  <a:gd name="connsiteY84" fmla="*/ 199278 h 1215533"/>
                  <a:gd name="connsiteX85" fmla="*/ 396712 w 752188"/>
                  <a:gd name="connsiteY85" fmla="*/ 180922 h 1215533"/>
                  <a:gd name="connsiteX86" fmla="*/ 417109 w 752188"/>
                  <a:gd name="connsiteY86" fmla="*/ 172763 h 1215533"/>
                  <a:gd name="connsiteX87" fmla="*/ 464021 w 752188"/>
                  <a:gd name="connsiteY87" fmla="*/ 99336 h 1215533"/>
                  <a:gd name="connsiteX88" fmla="*/ 451783 w 752188"/>
                  <a:gd name="connsiteY88" fmla="*/ 80979 h 1215533"/>
                  <a:gd name="connsiteX89" fmla="*/ 435466 w 752188"/>
                  <a:gd name="connsiteY89" fmla="*/ 74860 h 1215533"/>
                  <a:gd name="connsiteX90" fmla="*/ 417109 w 752188"/>
                  <a:gd name="connsiteY90" fmla="*/ 46305 h 1215533"/>
                  <a:gd name="connsiteX91" fmla="*/ 418344 w 752188"/>
                  <a:gd name="connsiteY91" fmla="*/ 42694 h 1215533"/>
                  <a:gd name="connsiteX92" fmla="*/ 443624 w 752188"/>
                  <a:gd name="connsiteY92" fmla="*/ 46305 h 1215533"/>
                  <a:gd name="connsiteX93" fmla="*/ 459941 w 752188"/>
                  <a:gd name="connsiteY93" fmla="*/ 23869 h 1215533"/>
                  <a:gd name="connsiteX94" fmla="*/ 454433 w 752188"/>
                  <a:gd name="connsiteY94" fmla="*/ 0 h 1215533"/>
                  <a:gd name="connsiteX95" fmla="*/ 478575 w 752188"/>
                  <a:gd name="connsiteY95" fmla="*/ 0 h 1215533"/>
                  <a:gd name="connsiteX96" fmla="*/ 488496 w 752188"/>
                  <a:gd name="connsiteY96" fmla="*/ 5512 h 1215533"/>
                  <a:gd name="connsiteX97" fmla="*/ 494008 w 752188"/>
                  <a:gd name="connsiteY97" fmla="*/ 0 h 1215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</a:cxnLst>
                <a:rect l="l" t="t" r="r" b="b"/>
                <a:pathLst>
                  <a:path w="752188" h="1215533">
                    <a:moveTo>
                      <a:pt x="752188" y="1107349"/>
                    </a:moveTo>
                    <a:lnTo>
                      <a:pt x="731725" y="1098254"/>
                    </a:lnTo>
                    <a:lnTo>
                      <a:pt x="726626" y="1072758"/>
                    </a:lnTo>
                    <a:lnTo>
                      <a:pt x="678184" y="1049812"/>
                    </a:lnTo>
                    <a:lnTo>
                      <a:pt x="660337" y="1060010"/>
                    </a:lnTo>
                    <a:lnTo>
                      <a:pt x="647589" y="1052361"/>
                    </a:lnTo>
                    <a:lnTo>
                      <a:pt x="637391" y="1049812"/>
                    </a:lnTo>
                    <a:lnTo>
                      <a:pt x="642490" y="1019217"/>
                    </a:lnTo>
                    <a:lnTo>
                      <a:pt x="616994" y="1014118"/>
                    </a:lnTo>
                    <a:lnTo>
                      <a:pt x="622094" y="988622"/>
                    </a:lnTo>
                    <a:lnTo>
                      <a:pt x="571102" y="950379"/>
                    </a:lnTo>
                    <a:lnTo>
                      <a:pt x="568552" y="932532"/>
                    </a:lnTo>
                    <a:lnTo>
                      <a:pt x="555805" y="937631"/>
                    </a:lnTo>
                    <a:lnTo>
                      <a:pt x="553256" y="952929"/>
                    </a:lnTo>
                    <a:lnTo>
                      <a:pt x="522661" y="973325"/>
                    </a:lnTo>
                    <a:lnTo>
                      <a:pt x="494615" y="978424"/>
                    </a:lnTo>
                    <a:lnTo>
                      <a:pt x="438525" y="996271"/>
                    </a:lnTo>
                    <a:lnTo>
                      <a:pt x="400282" y="993722"/>
                    </a:lnTo>
                    <a:lnTo>
                      <a:pt x="328894" y="1108452"/>
                    </a:lnTo>
                    <a:lnTo>
                      <a:pt x="318696" y="1215533"/>
                    </a:lnTo>
                    <a:lnTo>
                      <a:pt x="295749" y="1205335"/>
                    </a:lnTo>
                    <a:lnTo>
                      <a:pt x="272803" y="1207885"/>
                    </a:lnTo>
                    <a:lnTo>
                      <a:pt x="260056" y="1190038"/>
                    </a:lnTo>
                    <a:lnTo>
                      <a:pt x="232010" y="1149245"/>
                    </a:lnTo>
                    <a:lnTo>
                      <a:pt x="216713" y="1113551"/>
                    </a:lnTo>
                    <a:lnTo>
                      <a:pt x="193767" y="1098254"/>
                    </a:lnTo>
                    <a:lnTo>
                      <a:pt x="168271" y="1121200"/>
                    </a:lnTo>
                    <a:lnTo>
                      <a:pt x="132577" y="1123749"/>
                    </a:lnTo>
                    <a:lnTo>
                      <a:pt x="104532" y="1136497"/>
                    </a:lnTo>
                    <a:lnTo>
                      <a:pt x="81586" y="1113551"/>
                    </a:lnTo>
                    <a:lnTo>
                      <a:pt x="81586" y="1100803"/>
                    </a:lnTo>
                    <a:lnTo>
                      <a:pt x="89235" y="1085506"/>
                    </a:lnTo>
                    <a:lnTo>
                      <a:pt x="91784" y="1062559"/>
                    </a:lnTo>
                    <a:lnTo>
                      <a:pt x="104532" y="1011568"/>
                    </a:lnTo>
                    <a:lnTo>
                      <a:pt x="107082" y="991172"/>
                    </a:lnTo>
                    <a:lnTo>
                      <a:pt x="135127" y="973325"/>
                    </a:lnTo>
                    <a:lnTo>
                      <a:pt x="104532" y="929982"/>
                    </a:lnTo>
                    <a:lnTo>
                      <a:pt x="101983" y="907037"/>
                    </a:lnTo>
                    <a:lnTo>
                      <a:pt x="89235" y="873893"/>
                    </a:lnTo>
                    <a:lnTo>
                      <a:pt x="96884" y="840748"/>
                    </a:lnTo>
                    <a:lnTo>
                      <a:pt x="63739" y="797405"/>
                    </a:lnTo>
                    <a:lnTo>
                      <a:pt x="53541" y="802505"/>
                    </a:lnTo>
                    <a:lnTo>
                      <a:pt x="22946" y="797405"/>
                    </a:lnTo>
                    <a:lnTo>
                      <a:pt x="25496" y="754063"/>
                    </a:lnTo>
                    <a:lnTo>
                      <a:pt x="22946" y="731117"/>
                    </a:lnTo>
                    <a:lnTo>
                      <a:pt x="0" y="726017"/>
                    </a:lnTo>
                    <a:lnTo>
                      <a:pt x="0" y="697973"/>
                    </a:lnTo>
                    <a:lnTo>
                      <a:pt x="5099" y="664828"/>
                    </a:lnTo>
                    <a:lnTo>
                      <a:pt x="30595" y="629135"/>
                    </a:lnTo>
                    <a:lnTo>
                      <a:pt x="35694" y="595990"/>
                    </a:lnTo>
                    <a:lnTo>
                      <a:pt x="38243" y="573044"/>
                    </a:lnTo>
                    <a:lnTo>
                      <a:pt x="73938" y="555197"/>
                    </a:lnTo>
                    <a:lnTo>
                      <a:pt x="132577" y="578144"/>
                    </a:lnTo>
                    <a:lnTo>
                      <a:pt x="163172" y="580693"/>
                    </a:lnTo>
                    <a:lnTo>
                      <a:pt x="181019" y="601089"/>
                    </a:lnTo>
                    <a:lnTo>
                      <a:pt x="193767" y="565395"/>
                    </a:lnTo>
                    <a:lnTo>
                      <a:pt x="244758" y="570495"/>
                    </a:lnTo>
                    <a:lnTo>
                      <a:pt x="260056" y="555197"/>
                    </a:lnTo>
                    <a:lnTo>
                      <a:pt x="267705" y="562846"/>
                    </a:lnTo>
                    <a:lnTo>
                      <a:pt x="295749" y="552647"/>
                    </a:lnTo>
                    <a:lnTo>
                      <a:pt x="303398" y="565395"/>
                    </a:lnTo>
                    <a:lnTo>
                      <a:pt x="333993" y="560296"/>
                    </a:lnTo>
                    <a:lnTo>
                      <a:pt x="341642" y="555197"/>
                    </a:lnTo>
                    <a:lnTo>
                      <a:pt x="367137" y="552647"/>
                    </a:lnTo>
                    <a:lnTo>
                      <a:pt x="384984" y="539900"/>
                    </a:lnTo>
                    <a:lnTo>
                      <a:pt x="397732" y="539900"/>
                    </a:lnTo>
                    <a:lnTo>
                      <a:pt x="410480" y="552647"/>
                    </a:lnTo>
                    <a:lnTo>
                      <a:pt x="420678" y="550098"/>
                    </a:lnTo>
                    <a:lnTo>
                      <a:pt x="420678" y="506756"/>
                    </a:lnTo>
                    <a:lnTo>
                      <a:pt x="443624" y="501656"/>
                    </a:lnTo>
                    <a:lnTo>
                      <a:pt x="443624" y="460863"/>
                    </a:lnTo>
                    <a:lnTo>
                      <a:pt x="425777" y="432818"/>
                    </a:lnTo>
                    <a:lnTo>
                      <a:pt x="397732" y="417521"/>
                    </a:lnTo>
                    <a:lnTo>
                      <a:pt x="410480" y="404773"/>
                    </a:lnTo>
                    <a:lnTo>
                      <a:pt x="400282" y="392025"/>
                    </a:lnTo>
                    <a:lnTo>
                      <a:pt x="372236" y="384377"/>
                    </a:lnTo>
                    <a:lnTo>
                      <a:pt x="384984" y="371629"/>
                    </a:lnTo>
                    <a:lnTo>
                      <a:pt x="384984" y="351232"/>
                    </a:lnTo>
                    <a:lnTo>
                      <a:pt x="359489" y="353782"/>
                    </a:lnTo>
                    <a:lnTo>
                      <a:pt x="369687" y="290043"/>
                    </a:lnTo>
                    <a:lnTo>
                      <a:pt x="392633" y="279845"/>
                    </a:lnTo>
                    <a:lnTo>
                      <a:pt x="380654" y="260978"/>
                    </a:lnTo>
                    <a:lnTo>
                      <a:pt x="384474" y="260468"/>
                    </a:lnTo>
                    <a:lnTo>
                      <a:pt x="402831" y="223754"/>
                    </a:lnTo>
                    <a:lnTo>
                      <a:pt x="402831" y="199278"/>
                    </a:lnTo>
                    <a:lnTo>
                      <a:pt x="396712" y="180922"/>
                    </a:lnTo>
                    <a:lnTo>
                      <a:pt x="417109" y="172763"/>
                    </a:lnTo>
                    <a:lnTo>
                      <a:pt x="464021" y="99336"/>
                    </a:lnTo>
                    <a:lnTo>
                      <a:pt x="451783" y="80979"/>
                    </a:lnTo>
                    <a:lnTo>
                      <a:pt x="435466" y="74860"/>
                    </a:lnTo>
                    <a:lnTo>
                      <a:pt x="417109" y="46305"/>
                    </a:lnTo>
                    <a:lnTo>
                      <a:pt x="418344" y="42694"/>
                    </a:lnTo>
                    <a:lnTo>
                      <a:pt x="443624" y="46305"/>
                    </a:lnTo>
                    <a:lnTo>
                      <a:pt x="459941" y="23869"/>
                    </a:lnTo>
                    <a:lnTo>
                      <a:pt x="454433" y="0"/>
                    </a:lnTo>
                    <a:lnTo>
                      <a:pt x="478575" y="0"/>
                    </a:lnTo>
                    <a:lnTo>
                      <a:pt x="488496" y="5512"/>
                    </a:lnTo>
                    <a:lnTo>
                      <a:pt x="494008" y="0"/>
                    </a:lnTo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4D391C4D-88B6-6574-6933-AD82D839A4E9}"/>
                </a:ext>
              </a:extLst>
            </p:cNvPr>
            <p:cNvGrpSpPr/>
            <p:nvPr/>
          </p:nvGrpSpPr>
          <p:grpSpPr>
            <a:xfrm>
              <a:off x="7196311" y="1126088"/>
              <a:ext cx="1477709" cy="1818770"/>
              <a:chOff x="1298431" y="1126088"/>
              <a:chExt cx="1477709" cy="1818770"/>
            </a:xfrm>
          </p:grpSpPr>
          <p:sp>
            <p:nvSpPr>
              <p:cNvPr id="285" name="正方形/長方形 284">
                <a:extLst>
                  <a:ext uri="{FF2B5EF4-FFF2-40B4-BE49-F238E27FC236}">
                    <a16:creationId xmlns:a16="http://schemas.microsoft.com/office/drawing/2014/main" id="{349F986D-1394-493D-66AE-82AF7487CB78}"/>
                  </a:ext>
                </a:extLst>
              </p:cNvPr>
              <p:cNvSpPr/>
              <p:nvPr/>
            </p:nvSpPr>
            <p:spPr>
              <a:xfrm>
                <a:off x="1298431" y="2008870"/>
                <a:ext cx="233270" cy="1332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兵庫</a:t>
                </a:r>
              </a:p>
            </p:txBody>
          </p:sp>
          <p:sp>
            <p:nvSpPr>
              <p:cNvPr id="286" name="正方形/長方形 285">
                <a:extLst>
                  <a:ext uri="{FF2B5EF4-FFF2-40B4-BE49-F238E27FC236}">
                    <a16:creationId xmlns:a16="http://schemas.microsoft.com/office/drawing/2014/main" id="{BCAA2D7C-A2A2-EF21-5F34-7E6D85A7380F}"/>
                  </a:ext>
                </a:extLst>
              </p:cNvPr>
              <p:cNvSpPr/>
              <p:nvPr/>
            </p:nvSpPr>
            <p:spPr>
              <a:xfrm>
                <a:off x="2541850" y="1126088"/>
                <a:ext cx="233270" cy="1332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福井</a:t>
                </a:r>
              </a:p>
            </p:txBody>
          </p:sp>
          <p:sp>
            <p:nvSpPr>
              <p:cNvPr id="287" name="正方形/長方形 286">
                <a:extLst>
                  <a:ext uri="{FF2B5EF4-FFF2-40B4-BE49-F238E27FC236}">
                    <a16:creationId xmlns:a16="http://schemas.microsoft.com/office/drawing/2014/main" id="{FD6DB85A-C6DD-C620-2C8E-3FED5F540B96}"/>
                  </a:ext>
                </a:extLst>
              </p:cNvPr>
              <p:cNvSpPr/>
              <p:nvPr/>
            </p:nvSpPr>
            <p:spPr>
              <a:xfrm>
                <a:off x="2360927" y="1914140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滋賀</a:t>
                </a:r>
              </a:p>
            </p:txBody>
          </p:sp>
          <p:sp>
            <p:nvSpPr>
              <p:cNvPr id="288" name="正方形/長方形 287">
                <a:extLst>
                  <a:ext uri="{FF2B5EF4-FFF2-40B4-BE49-F238E27FC236}">
                    <a16:creationId xmlns:a16="http://schemas.microsoft.com/office/drawing/2014/main" id="{D176D1A7-B081-BC3C-2B9C-3BAF9E00EC90}"/>
                  </a:ext>
                </a:extLst>
              </p:cNvPr>
              <p:cNvSpPr/>
              <p:nvPr/>
            </p:nvSpPr>
            <p:spPr>
              <a:xfrm rot="20894002">
                <a:off x="2659505" y="2533483"/>
                <a:ext cx="116635" cy="26659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三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重</a:t>
                </a:r>
              </a:p>
            </p:txBody>
          </p:sp>
          <p:sp>
            <p:nvSpPr>
              <p:cNvPr id="289" name="正方形/長方形 288">
                <a:extLst>
                  <a:ext uri="{FF2B5EF4-FFF2-40B4-BE49-F238E27FC236}">
                    <a16:creationId xmlns:a16="http://schemas.microsoft.com/office/drawing/2014/main" id="{459290C9-B1EE-6C04-AFE0-942DED2CE232}"/>
                  </a:ext>
                </a:extLst>
              </p:cNvPr>
              <p:cNvSpPr/>
              <p:nvPr/>
            </p:nvSpPr>
            <p:spPr>
              <a:xfrm>
                <a:off x="2229204" y="2678263"/>
                <a:ext cx="116635" cy="26659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奈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良</a:t>
                </a:r>
              </a:p>
            </p:txBody>
          </p:sp>
          <p:sp>
            <p:nvSpPr>
              <p:cNvPr id="290" name="正方形/長方形 289">
                <a:extLst>
                  <a:ext uri="{FF2B5EF4-FFF2-40B4-BE49-F238E27FC236}">
                    <a16:creationId xmlns:a16="http://schemas.microsoft.com/office/drawing/2014/main" id="{B8220CA5-9AE5-DE44-787D-53E8918753B8}"/>
                  </a:ext>
                </a:extLst>
              </p:cNvPr>
              <p:cNvSpPr/>
              <p:nvPr/>
            </p:nvSpPr>
            <p:spPr>
              <a:xfrm rot="594335">
                <a:off x="1960685" y="2457330"/>
                <a:ext cx="116635" cy="26659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阪</a:t>
                </a:r>
              </a:p>
            </p:txBody>
          </p:sp>
          <p:sp>
            <p:nvSpPr>
              <p:cNvPr id="291" name="正方形/長方形 290">
                <a:extLst>
                  <a:ext uri="{FF2B5EF4-FFF2-40B4-BE49-F238E27FC236}">
                    <a16:creationId xmlns:a16="http://schemas.microsoft.com/office/drawing/2014/main" id="{C35EC132-A469-B288-DFC1-F8BA39DAF307}"/>
                  </a:ext>
                </a:extLst>
              </p:cNvPr>
              <p:cNvSpPr/>
              <p:nvPr/>
            </p:nvSpPr>
            <p:spPr>
              <a:xfrm rot="18900000">
                <a:off x="1832982" y="1753118"/>
                <a:ext cx="246221" cy="42319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vert="eaVert"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京都</a:t>
                </a:r>
              </a:p>
            </p:txBody>
          </p:sp>
        </p:grpSp>
      </p:grpSp>
      <p:grpSp>
        <p:nvGrpSpPr>
          <p:cNvPr id="334" name="グループ化 333">
            <a:extLst>
              <a:ext uri="{FF2B5EF4-FFF2-40B4-BE49-F238E27FC236}">
                <a16:creationId xmlns:a16="http://schemas.microsoft.com/office/drawing/2014/main" id="{B4783BFC-CB8D-B288-A912-00F199EB5BAF}"/>
              </a:ext>
            </a:extLst>
          </p:cNvPr>
          <p:cNvGrpSpPr/>
          <p:nvPr/>
        </p:nvGrpSpPr>
        <p:grpSpPr>
          <a:xfrm>
            <a:off x="3602254" y="3732180"/>
            <a:ext cx="2710852" cy="2712640"/>
            <a:chOff x="3602254" y="3732180"/>
            <a:chExt cx="2710852" cy="2712640"/>
          </a:xfrm>
        </p:grpSpPr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D5051B75-4E07-CD31-BE95-EA7D7DBB71FC}"/>
                </a:ext>
              </a:extLst>
            </p:cNvPr>
            <p:cNvGrpSpPr/>
            <p:nvPr/>
          </p:nvGrpSpPr>
          <p:grpSpPr>
            <a:xfrm>
              <a:off x="3602254" y="3732180"/>
              <a:ext cx="2710852" cy="2712640"/>
              <a:chOff x="676174" y="3732180"/>
              <a:chExt cx="2710852" cy="2712640"/>
            </a:xfrm>
          </p:grpSpPr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BCE58678-5513-8AE1-77AA-5BD6E833EDA9}"/>
                  </a:ext>
                </a:extLst>
              </p:cNvPr>
              <p:cNvSpPr/>
              <p:nvPr/>
            </p:nvSpPr>
            <p:spPr>
              <a:xfrm>
                <a:off x="1008451" y="6152017"/>
                <a:ext cx="358682" cy="292803"/>
              </a:xfrm>
              <a:custGeom>
                <a:avLst/>
                <a:gdLst>
                  <a:gd name="connsiteX0" fmla="*/ 283803 w 358682"/>
                  <a:gd name="connsiteY0" fmla="*/ 0 h 292803"/>
                  <a:gd name="connsiteX1" fmla="*/ 322945 w 358682"/>
                  <a:gd name="connsiteY1" fmla="*/ 0 h 292803"/>
                  <a:gd name="connsiteX2" fmla="*/ 358682 w 358682"/>
                  <a:gd name="connsiteY2" fmla="*/ 59563 h 292803"/>
                  <a:gd name="connsiteX3" fmla="*/ 334857 w 358682"/>
                  <a:gd name="connsiteY3" fmla="*/ 97002 h 292803"/>
                  <a:gd name="connsiteX4" fmla="*/ 311032 w 358682"/>
                  <a:gd name="connsiteY4" fmla="*/ 112318 h 292803"/>
                  <a:gd name="connsiteX5" fmla="*/ 300821 w 358682"/>
                  <a:gd name="connsiteY5" fmla="*/ 188899 h 292803"/>
                  <a:gd name="connsiteX6" fmla="*/ 232749 w 358682"/>
                  <a:gd name="connsiteY6" fmla="*/ 245058 h 292803"/>
                  <a:gd name="connsiteX7" fmla="*/ 229346 w 358682"/>
                  <a:gd name="connsiteY7" fmla="*/ 263777 h 292803"/>
                  <a:gd name="connsiteX8" fmla="*/ 204602 w 358682"/>
                  <a:gd name="connsiteY8" fmla="*/ 292803 h 292803"/>
                  <a:gd name="connsiteX9" fmla="*/ 0 w 358682"/>
                  <a:gd name="connsiteY9" fmla="*/ 292803 h 292803"/>
                  <a:gd name="connsiteX10" fmla="*/ 11516 w 358682"/>
                  <a:gd name="connsiteY10" fmla="*/ 279093 h 292803"/>
                  <a:gd name="connsiteX11" fmla="*/ 50658 w 358682"/>
                  <a:gd name="connsiteY11" fmla="*/ 273988 h 292803"/>
                  <a:gd name="connsiteX12" fmla="*/ 123835 w 358682"/>
                  <a:gd name="connsiteY12" fmla="*/ 154863 h 292803"/>
                  <a:gd name="connsiteX13" fmla="*/ 169783 w 358682"/>
                  <a:gd name="connsiteY13" fmla="*/ 146354 h 292803"/>
                  <a:gd name="connsiteX14" fmla="*/ 225942 w 358682"/>
                  <a:gd name="connsiteY14" fmla="*/ 93599 h 292803"/>
                  <a:gd name="connsiteX0" fmla="*/ 283803 w 358682"/>
                  <a:gd name="connsiteY0" fmla="*/ 0 h 467874"/>
                  <a:gd name="connsiteX1" fmla="*/ 322945 w 358682"/>
                  <a:gd name="connsiteY1" fmla="*/ 0 h 467874"/>
                  <a:gd name="connsiteX2" fmla="*/ 358682 w 358682"/>
                  <a:gd name="connsiteY2" fmla="*/ 59563 h 467874"/>
                  <a:gd name="connsiteX3" fmla="*/ 334857 w 358682"/>
                  <a:gd name="connsiteY3" fmla="*/ 97002 h 467874"/>
                  <a:gd name="connsiteX4" fmla="*/ 311032 w 358682"/>
                  <a:gd name="connsiteY4" fmla="*/ 112318 h 467874"/>
                  <a:gd name="connsiteX5" fmla="*/ 300821 w 358682"/>
                  <a:gd name="connsiteY5" fmla="*/ 188899 h 467874"/>
                  <a:gd name="connsiteX6" fmla="*/ 232749 w 358682"/>
                  <a:gd name="connsiteY6" fmla="*/ 245058 h 467874"/>
                  <a:gd name="connsiteX7" fmla="*/ 229346 w 358682"/>
                  <a:gd name="connsiteY7" fmla="*/ 263777 h 467874"/>
                  <a:gd name="connsiteX8" fmla="*/ 204602 w 358682"/>
                  <a:gd name="connsiteY8" fmla="*/ 292803 h 467874"/>
                  <a:gd name="connsiteX9" fmla="*/ 120262 w 358682"/>
                  <a:gd name="connsiteY9" fmla="*/ 467858 h 467874"/>
                  <a:gd name="connsiteX10" fmla="*/ 0 w 358682"/>
                  <a:gd name="connsiteY10" fmla="*/ 292803 h 467874"/>
                  <a:gd name="connsiteX11" fmla="*/ 11516 w 358682"/>
                  <a:gd name="connsiteY11" fmla="*/ 279093 h 467874"/>
                  <a:gd name="connsiteX12" fmla="*/ 50658 w 358682"/>
                  <a:gd name="connsiteY12" fmla="*/ 273988 h 467874"/>
                  <a:gd name="connsiteX13" fmla="*/ 123835 w 358682"/>
                  <a:gd name="connsiteY13" fmla="*/ 154863 h 467874"/>
                  <a:gd name="connsiteX14" fmla="*/ 169783 w 358682"/>
                  <a:gd name="connsiteY14" fmla="*/ 146354 h 467874"/>
                  <a:gd name="connsiteX15" fmla="*/ 225942 w 358682"/>
                  <a:gd name="connsiteY15" fmla="*/ 93599 h 467874"/>
                  <a:gd name="connsiteX16" fmla="*/ 283803 w 358682"/>
                  <a:gd name="connsiteY16" fmla="*/ 0 h 467874"/>
                  <a:gd name="connsiteX0" fmla="*/ 120262 w 358682"/>
                  <a:gd name="connsiteY0" fmla="*/ 467858 h 559298"/>
                  <a:gd name="connsiteX1" fmla="*/ 0 w 358682"/>
                  <a:gd name="connsiteY1" fmla="*/ 292803 h 559298"/>
                  <a:gd name="connsiteX2" fmla="*/ 11516 w 358682"/>
                  <a:gd name="connsiteY2" fmla="*/ 279093 h 559298"/>
                  <a:gd name="connsiteX3" fmla="*/ 50658 w 358682"/>
                  <a:gd name="connsiteY3" fmla="*/ 273988 h 559298"/>
                  <a:gd name="connsiteX4" fmla="*/ 123835 w 358682"/>
                  <a:gd name="connsiteY4" fmla="*/ 154863 h 559298"/>
                  <a:gd name="connsiteX5" fmla="*/ 169783 w 358682"/>
                  <a:gd name="connsiteY5" fmla="*/ 146354 h 559298"/>
                  <a:gd name="connsiteX6" fmla="*/ 225942 w 358682"/>
                  <a:gd name="connsiteY6" fmla="*/ 93599 h 559298"/>
                  <a:gd name="connsiteX7" fmla="*/ 283803 w 358682"/>
                  <a:gd name="connsiteY7" fmla="*/ 0 h 559298"/>
                  <a:gd name="connsiteX8" fmla="*/ 322945 w 358682"/>
                  <a:gd name="connsiteY8" fmla="*/ 0 h 559298"/>
                  <a:gd name="connsiteX9" fmla="*/ 358682 w 358682"/>
                  <a:gd name="connsiteY9" fmla="*/ 59563 h 559298"/>
                  <a:gd name="connsiteX10" fmla="*/ 334857 w 358682"/>
                  <a:gd name="connsiteY10" fmla="*/ 97002 h 559298"/>
                  <a:gd name="connsiteX11" fmla="*/ 311032 w 358682"/>
                  <a:gd name="connsiteY11" fmla="*/ 112318 h 559298"/>
                  <a:gd name="connsiteX12" fmla="*/ 300821 w 358682"/>
                  <a:gd name="connsiteY12" fmla="*/ 188899 h 559298"/>
                  <a:gd name="connsiteX13" fmla="*/ 232749 w 358682"/>
                  <a:gd name="connsiteY13" fmla="*/ 245058 h 559298"/>
                  <a:gd name="connsiteX14" fmla="*/ 229346 w 358682"/>
                  <a:gd name="connsiteY14" fmla="*/ 263777 h 559298"/>
                  <a:gd name="connsiteX15" fmla="*/ 204602 w 358682"/>
                  <a:gd name="connsiteY15" fmla="*/ 292803 h 559298"/>
                  <a:gd name="connsiteX16" fmla="*/ 211702 w 358682"/>
                  <a:gd name="connsiteY16" fmla="*/ 559298 h 559298"/>
                  <a:gd name="connsiteX0" fmla="*/ 0 w 358682"/>
                  <a:gd name="connsiteY0" fmla="*/ 292803 h 559298"/>
                  <a:gd name="connsiteX1" fmla="*/ 11516 w 358682"/>
                  <a:gd name="connsiteY1" fmla="*/ 279093 h 559298"/>
                  <a:gd name="connsiteX2" fmla="*/ 50658 w 358682"/>
                  <a:gd name="connsiteY2" fmla="*/ 273988 h 559298"/>
                  <a:gd name="connsiteX3" fmla="*/ 123835 w 358682"/>
                  <a:gd name="connsiteY3" fmla="*/ 154863 h 559298"/>
                  <a:gd name="connsiteX4" fmla="*/ 169783 w 358682"/>
                  <a:gd name="connsiteY4" fmla="*/ 146354 h 559298"/>
                  <a:gd name="connsiteX5" fmla="*/ 225942 w 358682"/>
                  <a:gd name="connsiteY5" fmla="*/ 93599 h 559298"/>
                  <a:gd name="connsiteX6" fmla="*/ 283803 w 358682"/>
                  <a:gd name="connsiteY6" fmla="*/ 0 h 559298"/>
                  <a:gd name="connsiteX7" fmla="*/ 322945 w 358682"/>
                  <a:gd name="connsiteY7" fmla="*/ 0 h 559298"/>
                  <a:gd name="connsiteX8" fmla="*/ 358682 w 358682"/>
                  <a:gd name="connsiteY8" fmla="*/ 59563 h 559298"/>
                  <a:gd name="connsiteX9" fmla="*/ 334857 w 358682"/>
                  <a:gd name="connsiteY9" fmla="*/ 97002 h 559298"/>
                  <a:gd name="connsiteX10" fmla="*/ 311032 w 358682"/>
                  <a:gd name="connsiteY10" fmla="*/ 112318 h 559298"/>
                  <a:gd name="connsiteX11" fmla="*/ 300821 w 358682"/>
                  <a:gd name="connsiteY11" fmla="*/ 188899 h 559298"/>
                  <a:gd name="connsiteX12" fmla="*/ 232749 w 358682"/>
                  <a:gd name="connsiteY12" fmla="*/ 245058 h 559298"/>
                  <a:gd name="connsiteX13" fmla="*/ 229346 w 358682"/>
                  <a:gd name="connsiteY13" fmla="*/ 263777 h 559298"/>
                  <a:gd name="connsiteX14" fmla="*/ 204602 w 358682"/>
                  <a:gd name="connsiteY14" fmla="*/ 292803 h 559298"/>
                  <a:gd name="connsiteX15" fmla="*/ 211702 w 358682"/>
                  <a:gd name="connsiteY15" fmla="*/ 559298 h 559298"/>
                  <a:gd name="connsiteX0" fmla="*/ 0 w 358682"/>
                  <a:gd name="connsiteY0" fmla="*/ 292803 h 292803"/>
                  <a:gd name="connsiteX1" fmla="*/ 11516 w 358682"/>
                  <a:gd name="connsiteY1" fmla="*/ 279093 h 292803"/>
                  <a:gd name="connsiteX2" fmla="*/ 50658 w 358682"/>
                  <a:gd name="connsiteY2" fmla="*/ 273988 h 292803"/>
                  <a:gd name="connsiteX3" fmla="*/ 123835 w 358682"/>
                  <a:gd name="connsiteY3" fmla="*/ 154863 h 292803"/>
                  <a:gd name="connsiteX4" fmla="*/ 169783 w 358682"/>
                  <a:gd name="connsiteY4" fmla="*/ 146354 h 292803"/>
                  <a:gd name="connsiteX5" fmla="*/ 225942 w 358682"/>
                  <a:gd name="connsiteY5" fmla="*/ 93599 h 292803"/>
                  <a:gd name="connsiteX6" fmla="*/ 283803 w 358682"/>
                  <a:gd name="connsiteY6" fmla="*/ 0 h 292803"/>
                  <a:gd name="connsiteX7" fmla="*/ 322945 w 358682"/>
                  <a:gd name="connsiteY7" fmla="*/ 0 h 292803"/>
                  <a:gd name="connsiteX8" fmla="*/ 358682 w 358682"/>
                  <a:gd name="connsiteY8" fmla="*/ 59563 h 292803"/>
                  <a:gd name="connsiteX9" fmla="*/ 334857 w 358682"/>
                  <a:gd name="connsiteY9" fmla="*/ 97002 h 292803"/>
                  <a:gd name="connsiteX10" fmla="*/ 311032 w 358682"/>
                  <a:gd name="connsiteY10" fmla="*/ 112318 h 292803"/>
                  <a:gd name="connsiteX11" fmla="*/ 300821 w 358682"/>
                  <a:gd name="connsiteY11" fmla="*/ 188899 h 292803"/>
                  <a:gd name="connsiteX12" fmla="*/ 232749 w 358682"/>
                  <a:gd name="connsiteY12" fmla="*/ 245058 h 292803"/>
                  <a:gd name="connsiteX13" fmla="*/ 229346 w 358682"/>
                  <a:gd name="connsiteY13" fmla="*/ 263777 h 292803"/>
                  <a:gd name="connsiteX14" fmla="*/ 204602 w 358682"/>
                  <a:gd name="connsiteY14" fmla="*/ 292803 h 292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58682" h="292803">
                    <a:moveTo>
                      <a:pt x="0" y="292803"/>
                    </a:moveTo>
                    <a:lnTo>
                      <a:pt x="11516" y="279093"/>
                    </a:lnTo>
                    <a:lnTo>
                      <a:pt x="50658" y="273988"/>
                    </a:lnTo>
                    <a:lnTo>
                      <a:pt x="123835" y="154863"/>
                    </a:lnTo>
                    <a:lnTo>
                      <a:pt x="169783" y="146354"/>
                    </a:lnTo>
                    <a:lnTo>
                      <a:pt x="225942" y="93599"/>
                    </a:lnTo>
                    <a:lnTo>
                      <a:pt x="283803" y="0"/>
                    </a:lnTo>
                    <a:lnTo>
                      <a:pt x="322945" y="0"/>
                    </a:lnTo>
                    <a:lnTo>
                      <a:pt x="358682" y="59563"/>
                    </a:lnTo>
                    <a:lnTo>
                      <a:pt x="334857" y="97002"/>
                    </a:lnTo>
                    <a:lnTo>
                      <a:pt x="311032" y="112318"/>
                    </a:lnTo>
                    <a:lnTo>
                      <a:pt x="300821" y="188899"/>
                    </a:lnTo>
                    <a:lnTo>
                      <a:pt x="232749" y="245058"/>
                    </a:lnTo>
                    <a:lnTo>
                      <a:pt x="229346" y="263777"/>
                    </a:lnTo>
                    <a:lnTo>
                      <a:pt x="204602" y="292803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6A68CBEC-1000-5516-C093-FBE518C5B7D5}"/>
                  </a:ext>
                </a:extLst>
              </p:cNvPr>
              <p:cNvSpPr/>
              <p:nvPr/>
            </p:nvSpPr>
            <p:spPr>
              <a:xfrm>
                <a:off x="676174" y="4028191"/>
                <a:ext cx="1404009" cy="2086391"/>
              </a:xfrm>
              <a:custGeom>
                <a:avLst/>
                <a:gdLst>
                  <a:gd name="connsiteX0" fmla="*/ 185530 w 1404009"/>
                  <a:gd name="connsiteY0" fmla="*/ 0 h 2086391"/>
                  <a:gd name="connsiteX1" fmla="*/ 328480 w 1404009"/>
                  <a:gd name="connsiteY1" fmla="*/ 0 h 2086391"/>
                  <a:gd name="connsiteX2" fmla="*/ 369323 w 1404009"/>
                  <a:gd name="connsiteY2" fmla="*/ 30632 h 2086391"/>
                  <a:gd name="connsiteX3" fmla="*/ 416973 w 1404009"/>
                  <a:gd name="connsiteY3" fmla="*/ 17018 h 2086391"/>
                  <a:gd name="connsiteX4" fmla="*/ 440798 w 1404009"/>
                  <a:gd name="connsiteY4" fmla="*/ 95300 h 2086391"/>
                  <a:gd name="connsiteX5" fmla="*/ 399955 w 1404009"/>
                  <a:gd name="connsiteY5" fmla="*/ 149757 h 2086391"/>
                  <a:gd name="connsiteX6" fmla="*/ 508869 w 1404009"/>
                  <a:gd name="connsiteY6" fmla="*/ 258672 h 2086391"/>
                  <a:gd name="connsiteX7" fmla="*/ 505466 w 1404009"/>
                  <a:gd name="connsiteY7" fmla="*/ 299515 h 2086391"/>
                  <a:gd name="connsiteX8" fmla="*/ 529291 w 1404009"/>
                  <a:gd name="connsiteY8" fmla="*/ 323340 h 2086391"/>
                  <a:gd name="connsiteX9" fmla="*/ 645012 w 1404009"/>
                  <a:gd name="connsiteY9" fmla="*/ 262075 h 2086391"/>
                  <a:gd name="connsiteX10" fmla="*/ 696066 w 1404009"/>
                  <a:gd name="connsiteY10" fmla="*/ 258672 h 2086391"/>
                  <a:gd name="connsiteX11" fmla="*/ 719891 w 1404009"/>
                  <a:gd name="connsiteY11" fmla="*/ 306322 h 2086391"/>
                  <a:gd name="connsiteX12" fmla="*/ 692662 w 1404009"/>
                  <a:gd name="connsiteY12" fmla="*/ 333551 h 2086391"/>
                  <a:gd name="connsiteX13" fmla="*/ 706277 w 1404009"/>
                  <a:gd name="connsiteY13" fmla="*/ 391411 h 2086391"/>
                  <a:gd name="connsiteX14" fmla="*/ 736909 w 1404009"/>
                  <a:gd name="connsiteY14" fmla="*/ 435658 h 2086391"/>
                  <a:gd name="connsiteX15" fmla="*/ 726698 w 1404009"/>
                  <a:gd name="connsiteY15" fmla="*/ 524151 h 2086391"/>
                  <a:gd name="connsiteX16" fmla="*/ 689259 w 1404009"/>
                  <a:gd name="connsiteY16" fmla="*/ 524151 h 2086391"/>
                  <a:gd name="connsiteX17" fmla="*/ 634801 w 1404009"/>
                  <a:gd name="connsiteY17" fmla="*/ 568397 h 2086391"/>
                  <a:gd name="connsiteX18" fmla="*/ 624591 w 1404009"/>
                  <a:gd name="connsiteY18" fmla="*/ 551379 h 2086391"/>
                  <a:gd name="connsiteX19" fmla="*/ 549712 w 1404009"/>
                  <a:gd name="connsiteY19" fmla="*/ 507133 h 2086391"/>
                  <a:gd name="connsiteX20" fmla="*/ 525887 w 1404009"/>
                  <a:gd name="connsiteY20" fmla="*/ 534361 h 2086391"/>
                  <a:gd name="connsiteX21" fmla="*/ 519080 w 1404009"/>
                  <a:gd name="connsiteY21" fmla="*/ 626258 h 2086391"/>
                  <a:gd name="connsiteX22" fmla="*/ 502062 w 1404009"/>
                  <a:gd name="connsiteY22" fmla="*/ 646679 h 2086391"/>
                  <a:gd name="connsiteX23" fmla="*/ 522484 w 1404009"/>
                  <a:gd name="connsiteY23" fmla="*/ 663697 h 2086391"/>
                  <a:gd name="connsiteX24" fmla="*/ 519080 w 1404009"/>
                  <a:gd name="connsiteY24" fmla="*/ 718154 h 2086391"/>
                  <a:gd name="connsiteX25" fmla="*/ 658627 w 1404009"/>
                  <a:gd name="connsiteY25" fmla="*/ 772612 h 2086391"/>
                  <a:gd name="connsiteX26" fmla="*/ 675644 w 1404009"/>
                  <a:gd name="connsiteY26" fmla="*/ 806647 h 2086391"/>
                  <a:gd name="connsiteX27" fmla="*/ 730102 w 1404009"/>
                  <a:gd name="connsiteY27" fmla="*/ 806647 h 2086391"/>
                  <a:gd name="connsiteX28" fmla="*/ 770944 w 1404009"/>
                  <a:gd name="connsiteY28" fmla="*/ 850894 h 2086391"/>
                  <a:gd name="connsiteX29" fmla="*/ 828805 w 1404009"/>
                  <a:gd name="connsiteY29" fmla="*/ 816858 h 2086391"/>
                  <a:gd name="connsiteX30" fmla="*/ 907087 w 1404009"/>
                  <a:gd name="connsiteY30" fmla="*/ 816858 h 2086391"/>
                  <a:gd name="connsiteX31" fmla="*/ 917298 w 1404009"/>
                  <a:gd name="connsiteY31" fmla="*/ 857701 h 2086391"/>
                  <a:gd name="connsiteX32" fmla="*/ 890070 w 1404009"/>
                  <a:gd name="connsiteY32" fmla="*/ 884930 h 2086391"/>
                  <a:gd name="connsiteX33" fmla="*/ 947930 w 1404009"/>
                  <a:gd name="connsiteY33" fmla="*/ 905351 h 2086391"/>
                  <a:gd name="connsiteX34" fmla="*/ 975159 w 1404009"/>
                  <a:gd name="connsiteY34" fmla="*/ 929176 h 2086391"/>
                  <a:gd name="connsiteX35" fmla="*/ 954737 w 1404009"/>
                  <a:gd name="connsiteY35" fmla="*/ 976826 h 2086391"/>
                  <a:gd name="connsiteX36" fmla="*/ 992177 w 1404009"/>
                  <a:gd name="connsiteY36" fmla="*/ 1014265 h 2086391"/>
                  <a:gd name="connsiteX37" fmla="*/ 1016002 w 1404009"/>
                  <a:gd name="connsiteY37" fmla="*/ 1007458 h 2086391"/>
                  <a:gd name="connsiteX38" fmla="*/ 1026212 w 1404009"/>
                  <a:gd name="connsiteY38" fmla="*/ 987037 h 2086391"/>
                  <a:gd name="connsiteX39" fmla="*/ 1084073 w 1404009"/>
                  <a:gd name="connsiteY39" fmla="*/ 983633 h 2086391"/>
                  <a:gd name="connsiteX40" fmla="*/ 1131723 w 1404009"/>
                  <a:gd name="connsiteY40" fmla="*/ 1007458 h 2086391"/>
                  <a:gd name="connsiteX41" fmla="*/ 1097688 w 1404009"/>
                  <a:gd name="connsiteY41" fmla="*/ 1041494 h 2086391"/>
                  <a:gd name="connsiteX42" fmla="*/ 1131723 w 1404009"/>
                  <a:gd name="connsiteY42" fmla="*/ 1051705 h 2086391"/>
                  <a:gd name="connsiteX43" fmla="*/ 1179373 w 1404009"/>
                  <a:gd name="connsiteY43" fmla="*/ 1038090 h 2086391"/>
                  <a:gd name="connsiteX44" fmla="*/ 1199795 w 1404009"/>
                  <a:gd name="connsiteY44" fmla="*/ 1065319 h 2086391"/>
                  <a:gd name="connsiteX45" fmla="*/ 1295095 w 1404009"/>
                  <a:gd name="connsiteY45" fmla="*/ 1078933 h 2086391"/>
                  <a:gd name="connsiteX46" fmla="*/ 1284884 w 1404009"/>
                  <a:gd name="connsiteY46" fmla="*/ 1116373 h 2086391"/>
                  <a:gd name="connsiteX47" fmla="*/ 1301902 w 1404009"/>
                  <a:gd name="connsiteY47" fmla="*/ 1170830 h 2086391"/>
                  <a:gd name="connsiteX48" fmla="*/ 1250848 w 1404009"/>
                  <a:gd name="connsiteY48" fmla="*/ 1235498 h 2086391"/>
                  <a:gd name="connsiteX49" fmla="*/ 1213409 w 1404009"/>
                  <a:gd name="connsiteY49" fmla="*/ 1242305 h 2086391"/>
                  <a:gd name="connsiteX50" fmla="*/ 1189584 w 1404009"/>
                  <a:gd name="connsiteY50" fmla="*/ 1269533 h 2086391"/>
                  <a:gd name="connsiteX51" fmla="*/ 1220216 w 1404009"/>
                  <a:gd name="connsiteY51" fmla="*/ 1293358 h 2086391"/>
                  <a:gd name="connsiteX52" fmla="*/ 1233830 w 1404009"/>
                  <a:gd name="connsiteY52" fmla="*/ 1368237 h 2086391"/>
                  <a:gd name="connsiteX53" fmla="*/ 1213409 w 1404009"/>
                  <a:gd name="connsiteY53" fmla="*/ 1398869 h 2086391"/>
                  <a:gd name="connsiteX54" fmla="*/ 1240638 w 1404009"/>
                  <a:gd name="connsiteY54" fmla="*/ 1432905 h 2086391"/>
                  <a:gd name="connsiteX55" fmla="*/ 1274673 w 1404009"/>
                  <a:gd name="connsiteY55" fmla="*/ 1426098 h 2086391"/>
                  <a:gd name="connsiteX56" fmla="*/ 1298498 w 1404009"/>
                  <a:gd name="connsiteY56" fmla="*/ 1449923 h 2086391"/>
                  <a:gd name="connsiteX57" fmla="*/ 1383588 w 1404009"/>
                  <a:gd name="connsiteY57" fmla="*/ 1473748 h 2086391"/>
                  <a:gd name="connsiteX58" fmla="*/ 1404009 w 1404009"/>
                  <a:gd name="connsiteY58" fmla="*/ 1483959 h 2086391"/>
                  <a:gd name="connsiteX59" fmla="*/ 1400606 w 1404009"/>
                  <a:gd name="connsiteY59" fmla="*/ 1507784 h 2086391"/>
                  <a:gd name="connsiteX60" fmla="*/ 1346148 w 1404009"/>
                  <a:gd name="connsiteY60" fmla="*/ 1504380 h 2086391"/>
                  <a:gd name="connsiteX61" fmla="*/ 1325727 w 1404009"/>
                  <a:gd name="connsiteY61" fmla="*/ 1514591 h 2086391"/>
                  <a:gd name="connsiteX62" fmla="*/ 1366570 w 1404009"/>
                  <a:gd name="connsiteY62" fmla="*/ 1569048 h 2086391"/>
                  <a:gd name="connsiteX63" fmla="*/ 1352956 w 1404009"/>
                  <a:gd name="connsiteY63" fmla="*/ 1637119 h 2086391"/>
                  <a:gd name="connsiteX64" fmla="*/ 1342745 w 1404009"/>
                  <a:gd name="connsiteY64" fmla="*/ 1722209 h 2086391"/>
                  <a:gd name="connsiteX65" fmla="*/ 1373377 w 1404009"/>
                  <a:gd name="connsiteY65" fmla="*/ 1769859 h 2086391"/>
                  <a:gd name="connsiteX66" fmla="*/ 1366570 w 1404009"/>
                  <a:gd name="connsiteY66" fmla="*/ 1797087 h 2086391"/>
                  <a:gd name="connsiteX67" fmla="*/ 1393798 w 1404009"/>
                  <a:gd name="connsiteY67" fmla="*/ 1817509 h 2086391"/>
                  <a:gd name="connsiteX68" fmla="*/ 1390395 w 1404009"/>
                  <a:gd name="connsiteY68" fmla="*/ 1878773 h 2086391"/>
                  <a:gd name="connsiteX69" fmla="*/ 1325727 w 1404009"/>
                  <a:gd name="connsiteY69" fmla="*/ 1926423 h 2086391"/>
                  <a:gd name="connsiteX70" fmla="*/ 1250848 w 1404009"/>
                  <a:gd name="connsiteY70" fmla="*/ 1953652 h 2086391"/>
                  <a:gd name="connsiteX71" fmla="*/ 1203198 w 1404009"/>
                  <a:gd name="connsiteY71" fmla="*/ 1912809 h 2086391"/>
                  <a:gd name="connsiteX72" fmla="*/ 1162355 w 1404009"/>
                  <a:gd name="connsiteY72" fmla="*/ 1916212 h 2086391"/>
                  <a:gd name="connsiteX73" fmla="*/ 1128320 w 1404009"/>
                  <a:gd name="connsiteY73" fmla="*/ 1912809 h 2086391"/>
                  <a:gd name="connsiteX74" fmla="*/ 1101091 w 1404009"/>
                  <a:gd name="connsiteY74" fmla="*/ 1933230 h 2086391"/>
                  <a:gd name="connsiteX75" fmla="*/ 1060248 w 1404009"/>
                  <a:gd name="connsiteY75" fmla="*/ 1967266 h 2086391"/>
                  <a:gd name="connsiteX76" fmla="*/ 1026212 w 1404009"/>
                  <a:gd name="connsiteY76" fmla="*/ 1936634 h 2086391"/>
                  <a:gd name="connsiteX77" fmla="*/ 961545 w 1404009"/>
                  <a:gd name="connsiteY77" fmla="*/ 1980880 h 2086391"/>
                  <a:gd name="connsiteX78" fmla="*/ 944527 w 1404009"/>
                  <a:gd name="connsiteY78" fmla="*/ 1997898 h 2086391"/>
                  <a:gd name="connsiteX79" fmla="*/ 944527 w 1404009"/>
                  <a:gd name="connsiteY79" fmla="*/ 2028530 h 2086391"/>
                  <a:gd name="connsiteX80" fmla="*/ 726698 w 1404009"/>
                  <a:gd name="connsiteY80" fmla="*/ 2086391 h 2086391"/>
                  <a:gd name="connsiteX81" fmla="*/ 682452 w 1404009"/>
                  <a:gd name="connsiteY81" fmla="*/ 2052355 h 2086391"/>
                  <a:gd name="connsiteX82" fmla="*/ 593959 w 1404009"/>
                  <a:gd name="connsiteY82" fmla="*/ 2052355 h 2086391"/>
                  <a:gd name="connsiteX83" fmla="*/ 406762 w 1404009"/>
                  <a:gd name="connsiteY83" fmla="*/ 1916212 h 2086391"/>
                  <a:gd name="connsiteX84" fmla="*/ 362516 w 1404009"/>
                  <a:gd name="connsiteY84" fmla="*/ 1926423 h 2086391"/>
                  <a:gd name="connsiteX85" fmla="*/ 325076 w 1404009"/>
                  <a:gd name="connsiteY85" fmla="*/ 1871966 h 2086391"/>
                  <a:gd name="connsiteX86" fmla="*/ 291040 w 1404009"/>
                  <a:gd name="connsiteY86" fmla="*/ 1851545 h 2086391"/>
                  <a:gd name="connsiteX87" fmla="*/ 267215 w 1404009"/>
                  <a:gd name="connsiteY87" fmla="*/ 1834527 h 2086391"/>
                  <a:gd name="connsiteX88" fmla="*/ 243390 w 1404009"/>
                  <a:gd name="connsiteY88" fmla="*/ 1800491 h 2086391"/>
                  <a:gd name="connsiteX89" fmla="*/ 192337 w 1404009"/>
                  <a:gd name="connsiteY89" fmla="*/ 1793684 h 2086391"/>
                  <a:gd name="connsiteX90" fmla="*/ 151494 w 1404009"/>
                  <a:gd name="connsiteY90" fmla="*/ 1793684 h 2086391"/>
                  <a:gd name="connsiteX91" fmla="*/ 137880 w 1404009"/>
                  <a:gd name="connsiteY91" fmla="*/ 1803895 h 2086391"/>
                  <a:gd name="connsiteX92" fmla="*/ 45983 w 1404009"/>
                  <a:gd name="connsiteY92" fmla="*/ 1790280 h 2086391"/>
                  <a:gd name="connsiteX93" fmla="*/ 0 w 1404009"/>
                  <a:gd name="connsiteY93" fmla="*/ 1809440 h 2086391"/>
                  <a:gd name="connsiteX94" fmla="*/ 0 w 1404009"/>
                  <a:gd name="connsiteY94" fmla="*/ 37205 h 2086391"/>
                  <a:gd name="connsiteX95" fmla="*/ 22158 w 1404009"/>
                  <a:gd name="connsiteY95" fmla="*/ 51054 h 2086391"/>
                  <a:gd name="connsiteX96" fmla="*/ 83422 w 1404009"/>
                  <a:gd name="connsiteY96" fmla="*/ 23825 h 2086391"/>
                  <a:gd name="connsiteX97" fmla="*/ 144687 w 1404009"/>
                  <a:gd name="connsiteY97" fmla="*/ 23825 h 2086391"/>
                  <a:gd name="connsiteX0" fmla="*/ 450224 w 1668703"/>
                  <a:gd name="connsiteY0" fmla="*/ 0 h 2086391"/>
                  <a:gd name="connsiteX1" fmla="*/ 593174 w 1668703"/>
                  <a:gd name="connsiteY1" fmla="*/ 0 h 2086391"/>
                  <a:gd name="connsiteX2" fmla="*/ 634017 w 1668703"/>
                  <a:gd name="connsiteY2" fmla="*/ 30632 h 2086391"/>
                  <a:gd name="connsiteX3" fmla="*/ 681667 w 1668703"/>
                  <a:gd name="connsiteY3" fmla="*/ 17018 h 2086391"/>
                  <a:gd name="connsiteX4" fmla="*/ 705492 w 1668703"/>
                  <a:gd name="connsiteY4" fmla="*/ 95300 h 2086391"/>
                  <a:gd name="connsiteX5" fmla="*/ 664649 w 1668703"/>
                  <a:gd name="connsiteY5" fmla="*/ 149757 h 2086391"/>
                  <a:gd name="connsiteX6" fmla="*/ 773563 w 1668703"/>
                  <a:gd name="connsiteY6" fmla="*/ 258672 h 2086391"/>
                  <a:gd name="connsiteX7" fmla="*/ 770160 w 1668703"/>
                  <a:gd name="connsiteY7" fmla="*/ 299515 h 2086391"/>
                  <a:gd name="connsiteX8" fmla="*/ 793985 w 1668703"/>
                  <a:gd name="connsiteY8" fmla="*/ 323340 h 2086391"/>
                  <a:gd name="connsiteX9" fmla="*/ 909706 w 1668703"/>
                  <a:gd name="connsiteY9" fmla="*/ 262075 h 2086391"/>
                  <a:gd name="connsiteX10" fmla="*/ 960760 w 1668703"/>
                  <a:gd name="connsiteY10" fmla="*/ 258672 h 2086391"/>
                  <a:gd name="connsiteX11" fmla="*/ 984585 w 1668703"/>
                  <a:gd name="connsiteY11" fmla="*/ 306322 h 2086391"/>
                  <a:gd name="connsiteX12" fmla="*/ 957356 w 1668703"/>
                  <a:gd name="connsiteY12" fmla="*/ 333551 h 2086391"/>
                  <a:gd name="connsiteX13" fmla="*/ 970971 w 1668703"/>
                  <a:gd name="connsiteY13" fmla="*/ 391411 h 2086391"/>
                  <a:gd name="connsiteX14" fmla="*/ 1001603 w 1668703"/>
                  <a:gd name="connsiteY14" fmla="*/ 435658 h 2086391"/>
                  <a:gd name="connsiteX15" fmla="*/ 991392 w 1668703"/>
                  <a:gd name="connsiteY15" fmla="*/ 524151 h 2086391"/>
                  <a:gd name="connsiteX16" fmla="*/ 953953 w 1668703"/>
                  <a:gd name="connsiteY16" fmla="*/ 524151 h 2086391"/>
                  <a:gd name="connsiteX17" fmla="*/ 899495 w 1668703"/>
                  <a:gd name="connsiteY17" fmla="*/ 568397 h 2086391"/>
                  <a:gd name="connsiteX18" fmla="*/ 889285 w 1668703"/>
                  <a:gd name="connsiteY18" fmla="*/ 551379 h 2086391"/>
                  <a:gd name="connsiteX19" fmla="*/ 814406 w 1668703"/>
                  <a:gd name="connsiteY19" fmla="*/ 507133 h 2086391"/>
                  <a:gd name="connsiteX20" fmla="*/ 790581 w 1668703"/>
                  <a:gd name="connsiteY20" fmla="*/ 534361 h 2086391"/>
                  <a:gd name="connsiteX21" fmla="*/ 783774 w 1668703"/>
                  <a:gd name="connsiteY21" fmla="*/ 626258 h 2086391"/>
                  <a:gd name="connsiteX22" fmla="*/ 766756 w 1668703"/>
                  <a:gd name="connsiteY22" fmla="*/ 646679 h 2086391"/>
                  <a:gd name="connsiteX23" fmla="*/ 787178 w 1668703"/>
                  <a:gd name="connsiteY23" fmla="*/ 663697 h 2086391"/>
                  <a:gd name="connsiteX24" fmla="*/ 783774 w 1668703"/>
                  <a:gd name="connsiteY24" fmla="*/ 718154 h 2086391"/>
                  <a:gd name="connsiteX25" fmla="*/ 923321 w 1668703"/>
                  <a:gd name="connsiteY25" fmla="*/ 772612 h 2086391"/>
                  <a:gd name="connsiteX26" fmla="*/ 940338 w 1668703"/>
                  <a:gd name="connsiteY26" fmla="*/ 806647 h 2086391"/>
                  <a:gd name="connsiteX27" fmla="*/ 994796 w 1668703"/>
                  <a:gd name="connsiteY27" fmla="*/ 806647 h 2086391"/>
                  <a:gd name="connsiteX28" fmla="*/ 1035638 w 1668703"/>
                  <a:gd name="connsiteY28" fmla="*/ 850894 h 2086391"/>
                  <a:gd name="connsiteX29" fmla="*/ 1093499 w 1668703"/>
                  <a:gd name="connsiteY29" fmla="*/ 816858 h 2086391"/>
                  <a:gd name="connsiteX30" fmla="*/ 1171781 w 1668703"/>
                  <a:gd name="connsiteY30" fmla="*/ 816858 h 2086391"/>
                  <a:gd name="connsiteX31" fmla="*/ 1181992 w 1668703"/>
                  <a:gd name="connsiteY31" fmla="*/ 857701 h 2086391"/>
                  <a:gd name="connsiteX32" fmla="*/ 1154764 w 1668703"/>
                  <a:gd name="connsiteY32" fmla="*/ 884930 h 2086391"/>
                  <a:gd name="connsiteX33" fmla="*/ 1212624 w 1668703"/>
                  <a:gd name="connsiteY33" fmla="*/ 905351 h 2086391"/>
                  <a:gd name="connsiteX34" fmla="*/ 1239853 w 1668703"/>
                  <a:gd name="connsiteY34" fmla="*/ 929176 h 2086391"/>
                  <a:gd name="connsiteX35" fmla="*/ 1219431 w 1668703"/>
                  <a:gd name="connsiteY35" fmla="*/ 976826 h 2086391"/>
                  <a:gd name="connsiteX36" fmla="*/ 1256871 w 1668703"/>
                  <a:gd name="connsiteY36" fmla="*/ 1014265 h 2086391"/>
                  <a:gd name="connsiteX37" fmla="*/ 1280696 w 1668703"/>
                  <a:gd name="connsiteY37" fmla="*/ 1007458 h 2086391"/>
                  <a:gd name="connsiteX38" fmla="*/ 1290906 w 1668703"/>
                  <a:gd name="connsiteY38" fmla="*/ 987037 h 2086391"/>
                  <a:gd name="connsiteX39" fmla="*/ 1348767 w 1668703"/>
                  <a:gd name="connsiteY39" fmla="*/ 983633 h 2086391"/>
                  <a:gd name="connsiteX40" fmla="*/ 1396417 w 1668703"/>
                  <a:gd name="connsiteY40" fmla="*/ 1007458 h 2086391"/>
                  <a:gd name="connsiteX41" fmla="*/ 1362382 w 1668703"/>
                  <a:gd name="connsiteY41" fmla="*/ 1041494 h 2086391"/>
                  <a:gd name="connsiteX42" fmla="*/ 1396417 w 1668703"/>
                  <a:gd name="connsiteY42" fmla="*/ 1051705 h 2086391"/>
                  <a:gd name="connsiteX43" fmla="*/ 1444067 w 1668703"/>
                  <a:gd name="connsiteY43" fmla="*/ 1038090 h 2086391"/>
                  <a:gd name="connsiteX44" fmla="*/ 1464489 w 1668703"/>
                  <a:gd name="connsiteY44" fmla="*/ 1065319 h 2086391"/>
                  <a:gd name="connsiteX45" fmla="*/ 1559789 w 1668703"/>
                  <a:gd name="connsiteY45" fmla="*/ 1078933 h 2086391"/>
                  <a:gd name="connsiteX46" fmla="*/ 1549578 w 1668703"/>
                  <a:gd name="connsiteY46" fmla="*/ 1116373 h 2086391"/>
                  <a:gd name="connsiteX47" fmla="*/ 1566596 w 1668703"/>
                  <a:gd name="connsiteY47" fmla="*/ 1170830 h 2086391"/>
                  <a:gd name="connsiteX48" fmla="*/ 1515542 w 1668703"/>
                  <a:gd name="connsiteY48" fmla="*/ 1235498 h 2086391"/>
                  <a:gd name="connsiteX49" fmla="*/ 1478103 w 1668703"/>
                  <a:gd name="connsiteY49" fmla="*/ 1242305 h 2086391"/>
                  <a:gd name="connsiteX50" fmla="*/ 1454278 w 1668703"/>
                  <a:gd name="connsiteY50" fmla="*/ 1269533 h 2086391"/>
                  <a:gd name="connsiteX51" fmla="*/ 1484910 w 1668703"/>
                  <a:gd name="connsiteY51" fmla="*/ 1293358 h 2086391"/>
                  <a:gd name="connsiteX52" fmla="*/ 1498524 w 1668703"/>
                  <a:gd name="connsiteY52" fmla="*/ 1368237 h 2086391"/>
                  <a:gd name="connsiteX53" fmla="*/ 1478103 w 1668703"/>
                  <a:gd name="connsiteY53" fmla="*/ 1398869 h 2086391"/>
                  <a:gd name="connsiteX54" fmla="*/ 1505332 w 1668703"/>
                  <a:gd name="connsiteY54" fmla="*/ 1432905 h 2086391"/>
                  <a:gd name="connsiteX55" fmla="*/ 1539367 w 1668703"/>
                  <a:gd name="connsiteY55" fmla="*/ 1426098 h 2086391"/>
                  <a:gd name="connsiteX56" fmla="*/ 1563192 w 1668703"/>
                  <a:gd name="connsiteY56" fmla="*/ 1449923 h 2086391"/>
                  <a:gd name="connsiteX57" fmla="*/ 1648282 w 1668703"/>
                  <a:gd name="connsiteY57" fmla="*/ 1473748 h 2086391"/>
                  <a:gd name="connsiteX58" fmla="*/ 1668703 w 1668703"/>
                  <a:gd name="connsiteY58" fmla="*/ 1483959 h 2086391"/>
                  <a:gd name="connsiteX59" fmla="*/ 1665300 w 1668703"/>
                  <a:gd name="connsiteY59" fmla="*/ 1507784 h 2086391"/>
                  <a:gd name="connsiteX60" fmla="*/ 1610842 w 1668703"/>
                  <a:gd name="connsiteY60" fmla="*/ 1504380 h 2086391"/>
                  <a:gd name="connsiteX61" fmla="*/ 1590421 w 1668703"/>
                  <a:gd name="connsiteY61" fmla="*/ 1514591 h 2086391"/>
                  <a:gd name="connsiteX62" fmla="*/ 1631264 w 1668703"/>
                  <a:gd name="connsiteY62" fmla="*/ 1569048 h 2086391"/>
                  <a:gd name="connsiteX63" fmla="*/ 1617650 w 1668703"/>
                  <a:gd name="connsiteY63" fmla="*/ 1637119 h 2086391"/>
                  <a:gd name="connsiteX64" fmla="*/ 1607439 w 1668703"/>
                  <a:gd name="connsiteY64" fmla="*/ 1722209 h 2086391"/>
                  <a:gd name="connsiteX65" fmla="*/ 1638071 w 1668703"/>
                  <a:gd name="connsiteY65" fmla="*/ 1769859 h 2086391"/>
                  <a:gd name="connsiteX66" fmla="*/ 1631264 w 1668703"/>
                  <a:gd name="connsiteY66" fmla="*/ 1797087 h 2086391"/>
                  <a:gd name="connsiteX67" fmla="*/ 1658492 w 1668703"/>
                  <a:gd name="connsiteY67" fmla="*/ 1817509 h 2086391"/>
                  <a:gd name="connsiteX68" fmla="*/ 1655089 w 1668703"/>
                  <a:gd name="connsiteY68" fmla="*/ 1878773 h 2086391"/>
                  <a:gd name="connsiteX69" fmla="*/ 1590421 w 1668703"/>
                  <a:gd name="connsiteY69" fmla="*/ 1926423 h 2086391"/>
                  <a:gd name="connsiteX70" fmla="*/ 1515542 w 1668703"/>
                  <a:gd name="connsiteY70" fmla="*/ 1953652 h 2086391"/>
                  <a:gd name="connsiteX71" fmla="*/ 1467892 w 1668703"/>
                  <a:gd name="connsiteY71" fmla="*/ 1912809 h 2086391"/>
                  <a:gd name="connsiteX72" fmla="*/ 1427049 w 1668703"/>
                  <a:gd name="connsiteY72" fmla="*/ 1916212 h 2086391"/>
                  <a:gd name="connsiteX73" fmla="*/ 1393014 w 1668703"/>
                  <a:gd name="connsiteY73" fmla="*/ 1912809 h 2086391"/>
                  <a:gd name="connsiteX74" fmla="*/ 1365785 w 1668703"/>
                  <a:gd name="connsiteY74" fmla="*/ 1933230 h 2086391"/>
                  <a:gd name="connsiteX75" fmla="*/ 1324942 w 1668703"/>
                  <a:gd name="connsiteY75" fmla="*/ 1967266 h 2086391"/>
                  <a:gd name="connsiteX76" fmla="*/ 1290906 w 1668703"/>
                  <a:gd name="connsiteY76" fmla="*/ 1936634 h 2086391"/>
                  <a:gd name="connsiteX77" fmla="*/ 1226239 w 1668703"/>
                  <a:gd name="connsiteY77" fmla="*/ 1980880 h 2086391"/>
                  <a:gd name="connsiteX78" fmla="*/ 1209221 w 1668703"/>
                  <a:gd name="connsiteY78" fmla="*/ 1997898 h 2086391"/>
                  <a:gd name="connsiteX79" fmla="*/ 1209221 w 1668703"/>
                  <a:gd name="connsiteY79" fmla="*/ 2028530 h 2086391"/>
                  <a:gd name="connsiteX80" fmla="*/ 991392 w 1668703"/>
                  <a:gd name="connsiteY80" fmla="*/ 2086391 h 2086391"/>
                  <a:gd name="connsiteX81" fmla="*/ 947146 w 1668703"/>
                  <a:gd name="connsiteY81" fmla="*/ 2052355 h 2086391"/>
                  <a:gd name="connsiteX82" fmla="*/ 858653 w 1668703"/>
                  <a:gd name="connsiteY82" fmla="*/ 2052355 h 2086391"/>
                  <a:gd name="connsiteX83" fmla="*/ 671456 w 1668703"/>
                  <a:gd name="connsiteY83" fmla="*/ 1916212 h 2086391"/>
                  <a:gd name="connsiteX84" fmla="*/ 627210 w 1668703"/>
                  <a:gd name="connsiteY84" fmla="*/ 1926423 h 2086391"/>
                  <a:gd name="connsiteX85" fmla="*/ 589770 w 1668703"/>
                  <a:gd name="connsiteY85" fmla="*/ 1871966 h 2086391"/>
                  <a:gd name="connsiteX86" fmla="*/ 555734 w 1668703"/>
                  <a:gd name="connsiteY86" fmla="*/ 1851545 h 2086391"/>
                  <a:gd name="connsiteX87" fmla="*/ 531909 w 1668703"/>
                  <a:gd name="connsiteY87" fmla="*/ 1834527 h 2086391"/>
                  <a:gd name="connsiteX88" fmla="*/ 508084 w 1668703"/>
                  <a:gd name="connsiteY88" fmla="*/ 1800491 h 2086391"/>
                  <a:gd name="connsiteX89" fmla="*/ 457031 w 1668703"/>
                  <a:gd name="connsiteY89" fmla="*/ 1793684 h 2086391"/>
                  <a:gd name="connsiteX90" fmla="*/ 416188 w 1668703"/>
                  <a:gd name="connsiteY90" fmla="*/ 1793684 h 2086391"/>
                  <a:gd name="connsiteX91" fmla="*/ 402574 w 1668703"/>
                  <a:gd name="connsiteY91" fmla="*/ 1803895 h 2086391"/>
                  <a:gd name="connsiteX92" fmla="*/ 310677 w 1668703"/>
                  <a:gd name="connsiteY92" fmla="*/ 1790280 h 2086391"/>
                  <a:gd name="connsiteX93" fmla="*/ 264694 w 1668703"/>
                  <a:gd name="connsiteY93" fmla="*/ 1809440 h 2086391"/>
                  <a:gd name="connsiteX94" fmla="*/ 0 w 1668703"/>
                  <a:gd name="connsiteY94" fmla="*/ 543809 h 2086391"/>
                  <a:gd name="connsiteX95" fmla="*/ 264694 w 1668703"/>
                  <a:gd name="connsiteY95" fmla="*/ 37205 h 2086391"/>
                  <a:gd name="connsiteX96" fmla="*/ 286852 w 1668703"/>
                  <a:gd name="connsiteY96" fmla="*/ 51054 h 2086391"/>
                  <a:gd name="connsiteX97" fmla="*/ 348116 w 1668703"/>
                  <a:gd name="connsiteY97" fmla="*/ 23825 h 2086391"/>
                  <a:gd name="connsiteX98" fmla="*/ 409381 w 1668703"/>
                  <a:gd name="connsiteY98" fmla="*/ 23825 h 2086391"/>
                  <a:gd name="connsiteX99" fmla="*/ 450224 w 1668703"/>
                  <a:gd name="connsiteY99" fmla="*/ 0 h 2086391"/>
                  <a:gd name="connsiteX0" fmla="*/ 0 w 1668703"/>
                  <a:gd name="connsiteY0" fmla="*/ 543809 h 2086391"/>
                  <a:gd name="connsiteX1" fmla="*/ 264694 w 1668703"/>
                  <a:gd name="connsiteY1" fmla="*/ 37205 h 2086391"/>
                  <a:gd name="connsiteX2" fmla="*/ 286852 w 1668703"/>
                  <a:gd name="connsiteY2" fmla="*/ 51054 h 2086391"/>
                  <a:gd name="connsiteX3" fmla="*/ 348116 w 1668703"/>
                  <a:gd name="connsiteY3" fmla="*/ 23825 h 2086391"/>
                  <a:gd name="connsiteX4" fmla="*/ 409381 w 1668703"/>
                  <a:gd name="connsiteY4" fmla="*/ 23825 h 2086391"/>
                  <a:gd name="connsiteX5" fmla="*/ 450224 w 1668703"/>
                  <a:gd name="connsiteY5" fmla="*/ 0 h 2086391"/>
                  <a:gd name="connsiteX6" fmla="*/ 593174 w 1668703"/>
                  <a:gd name="connsiteY6" fmla="*/ 0 h 2086391"/>
                  <a:gd name="connsiteX7" fmla="*/ 634017 w 1668703"/>
                  <a:gd name="connsiteY7" fmla="*/ 30632 h 2086391"/>
                  <a:gd name="connsiteX8" fmla="*/ 681667 w 1668703"/>
                  <a:gd name="connsiteY8" fmla="*/ 17018 h 2086391"/>
                  <a:gd name="connsiteX9" fmla="*/ 705492 w 1668703"/>
                  <a:gd name="connsiteY9" fmla="*/ 95300 h 2086391"/>
                  <a:gd name="connsiteX10" fmla="*/ 664649 w 1668703"/>
                  <a:gd name="connsiteY10" fmla="*/ 149757 h 2086391"/>
                  <a:gd name="connsiteX11" fmla="*/ 773563 w 1668703"/>
                  <a:gd name="connsiteY11" fmla="*/ 258672 h 2086391"/>
                  <a:gd name="connsiteX12" fmla="*/ 770160 w 1668703"/>
                  <a:gd name="connsiteY12" fmla="*/ 299515 h 2086391"/>
                  <a:gd name="connsiteX13" fmla="*/ 793985 w 1668703"/>
                  <a:gd name="connsiteY13" fmla="*/ 323340 h 2086391"/>
                  <a:gd name="connsiteX14" fmla="*/ 909706 w 1668703"/>
                  <a:gd name="connsiteY14" fmla="*/ 262075 h 2086391"/>
                  <a:gd name="connsiteX15" fmla="*/ 960760 w 1668703"/>
                  <a:gd name="connsiteY15" fmla="*/ 258672 h 2086391"/>
                  <a:gd name="connsiteX16" fmla="*/ 984585 w 1668703"/>
                  <a:gd name="connsiteY16" fmla="*/ 306322 h 2086391"/>
                  <a:gd name="connsiteX17" fmla="*/ 957356 w 1668703"/>
                  <a:gd name="connsiteY17" fmla="*/ 333551 h 2086391"/>
                  <a:gd name="connsiteX18" fmla="*/ 970971 w 1668703"/>
                  <a:gd name="connsiteY18" fmla="*/ 391411 h 2086391"/>
                  <a:gd name="connsiteX19" fmla="*/ 1001603 w 1668703"/>
                  <a:gd name="connsiteY19" fmla="*/ 435658 h 2086391"/>
                  <a:gd name="connsiteX20" fmla="*/ 991392 w 1668703"/>
                  <a:gd name="connsiteY20" fmla="*/ 524151 h 2086391"/>
                  <a:gd name="connsiteX21" fmla="*/ 953953 w 1668703"/>
                  <a:gd name="connsiteY21" fmla="*/ 524151 h 2086391"/>
                  <a:gd name="connsiteX22" fmla="*/ 899495 w 1668703"/>
                  <a:gd name="connsiteY22" fmla="*/ 568397 h 2086391"/>
                  <a:gd name="connsiteX23" fmla="*/ 889285 w 1668703"/>
                  <a:gd name="connsiteY23" fmla="*/ 551379 h 2086391"/>
                  <a:gd name="connsiteX24" fmla="*/ 814406 w 1668703"/>
                  <a:gd name="connsiteY24" fmla="*/ 507133 h 2086391"/>
                  <a:gd name="connsiteX25" fmla="*/ 790581 w 1668703"/>
                  <a:gd name="connsiteY25" fmla="*/ 534361 h 2086391"/>
                  <a:gd name="connsiteX26" fmla="*/ 783774 w 1668703"/>
                  <a:gd name="connsiteY26" fmla="*/ 626258 h 2086391"/>
                  <a:gd name="connsiteX27" fmla="*/ 766756 w 1668703"/>
                  <a:gd name="connsiteY27" fmla="*/ 646679 h 2086391"/>
                  <a:gd name="connsiteX28" fmla="*/ 787178 w 1668703"/>
                  <a:gd name="connsiteY28" fmla="*/ 663697 h 2086391"/>
                  <a:gd name="connsiteX29" fmla="*/ 783774 w 1668703"/>
                  <a:gd name="connsiteY29" fmla="*/ 718154 h 2086391"/>
                  <a:gd name="connsiteX30" fmla="*/ 923321 w 1668703"/>
                  <a:gd name="connsiteY30" fmla="*/ 772612 h 2086391"/>
                  <a:gd name="connsiteX31" fmla="*/ 940338 w 1668703"/>
                  <a:gd name="connsiteY31" fmla="*/ 806647 h 2086391"/>
                  <a:gd name="connsiteX32" fmla="*/ 994796 w 1668703"/>
                  <a:gd name="connsiteY32" fmla="*/ 806647 h 2086391"/>
                  <a:gd name="connsiteX33" fmla="*/ 1035638 w 1668703"/>
                  <a:gd name="connsiteY33" fmla="*/ 850894 h 2086391"/>
                  <a:gd name="connsiteX34" fmla="*/ 1093499 w 1668703"/>
                  <a:gd name="connsiteY34" fmla="*/ 816858 h 2086391"/>
                  <a:gd name="connsiteX35" fmla="*/ 1171781 w 1668703"/>
                  <a:gd name="connsiteY35" fmla="*/ 816858 h 2086391"/>
                  <a:gd name="connsiteX36" fmla="*/ 1181992 w 1668703"/>
                  <a:gd name="connsiteY36" fmla="*/ 857701 h 2086391"/>
                  <a:gd name="connsiteX37" fmla="*/ 1154764 w 1668703"/>
                  <a:gd name="connsiteY37" fmla="*/ 884930 h 2086391"/>
                  <a:gd name="connsiteX38" fmla="*/ 1212624 w 1668703"/>
                  <a:gd name="connsiteY38" fmla="*/ 905351 h 2086391"/>
                  <a:gd name="connsiteX39" fmla="*/ 1239853 w 1668703"/>
                  <a:gd name="connsiteY39" fmla="*/ 929176 h 2086391"/>
                  <a:gd name="connsiteX40" fmla="*/ 1219431 w 1668703"/>
                  <a:gd name="connsiteY40" fmla="*/ 976826 h 2086391"/>
                  <a:gd name="connsiteX41" fmla="*/ 1256871 w 1668703"/>
                  <a:gd name="connsiteY41" fmla="*/ 1014265 h 2086391"/>
                  <a:gd name="connsiteX42" fmla="*/ 1280696 w 1668703"/>
                  <a:gd name="connsiteY42" fmla="*/ 1007458 h 2086391"/>
                  <a:gd name="connsiteX43" fmla="*/ 1290906 w 1668703"/>
                  <a:gd name="connsiteY43" fmla="*/ 987037 h 2086391"/>
                  <a:gd name="connsiteX44" fmla="*/ 1348767 w 1668703"/>
                  <a:gd name="connsiteY44" fmla="*/ 983633 h 2086391"/>
                  <a:gd name="connsiteX45" fmla="*/ 1396417 w 1668703"/>
                  <a:gd name="connsiteY45" fmla="*/ 1007458 h 2086391"/>
                  <a:gd name="connsiteX46" fmla="*/ 1362382 w 1668703"/>
                  <a:gd name="connsiteY46" fmla="*/ 1041494 h 2086391"/>
                  <a:gd name="connsiteX47" fmla="*/ 1396417 w 1668703"/>
                  <a:gd name="connsiteY47" fmla="*/ 1051705 h 2086391"/>
                  <a:gd name="connsiteX48" fmla="*/ 1444067 w 1668703"/>
                  <a:gd name="connsiteY48" fmla="*/ 1038090 h 2086391"/>
                  <a:gd name="connsiteX49" fmla="*/ 1464489 w 1668703"/>
                  <a:gd name="connsiteY49" fmla="*/ 1065319 h 2086391"/>
                  <a:gd name="connsiteX50" fmla="*/ 1559789 w 1668703"/>
                  <a:gd name="connsiteY50" fmla="*/ 1078933 h 2086391"/>
                  <a:gd name="connsiteX51" fmla="*/ 1549578 w 1668703"/>
                  <a:gd name="connsiteY51" fmla="*/ 1116373 h 2086391"/>
                  <a:gd name="connsiteX52" fmla="*/ 1566596 w 1668703"/>
                  <a:gd name="connsiteY52" fmla="*/ 1170830 h 2086391"/>
                  <a:gd name="connsiteX53" fmla="*/ 1515542 w 1668703"/>
                  <a:gd name="connsiteY53" fmla="*/ 1235498 h 2086391"/>
                  <a:gd name="connsiteX54" fmla="*/ 1478103 w 1668703"/>
                  <a:gd name="connsiteY54" fmla="*/ 1242305 h 2086391"/>
                  <a:gd name="connsiteX55" fmla="*/ 1454278 w 1668703"/>
                  <a:gd name="connsiteY55" fmla="*/ 1269533 h 2086391"/>
                  <a:gd name="connsiteX56" fmla="*/ 1484910 w 1668703"/>
                  <a:gd name="connsiteY56" fmla="*/ 1293358 h 2086391"/>
                  <a:gd name="connsiteX57" fmla="*/ 1498524 w 1668703"/>
                  <a:gd name="connsiteY57" fmla="*/ 1368237 h 2086391"/>
                  <a:gd name="connsiteX58" fmla="*/ 1478103 w 1668703"/>
                  <a:gd name="connsiteY58" fmla="*/ 1398869 h 2086391"/>
                  <a:gd name="connsiteX59" fmla="*/ 1505332 w 1668703"/>
                  <a:gd name="connsiteY59" fmla="*/ 1432905 h 2086391"/>
                  <a:gd name="connsiteX60" fmla="*/ 1539367 w 1668703"/>
                  <a:gd name="connsiteY60" fmla="*/ 1426098 h 2086391"/>
                  <a:gd name="connsiteX61" fmla="*/ 1563192 w 1668703"/>
                  <a:gd name="connsiteY61" fmla="*/ 1449923 h 2086391"/>
                  <a:gd name="connsiteX62" fmla="*/ 1648282 w 1668703"/>
                  <a:gd name="connsiteY62" fmla="*/ 1473748 h 2086391"/>
                  <a:gd name="connsiteX63" fmla="*/ 1668703 w 1668703"/>
                  <a:gd name="connsiteY63" fmla="*/ 1483959 h 2086391"/>
                  <a:gd name="connsiteX64" fmla="*/ 1665300 w 1668703"/>
                  <a:gd name="connsiteY64" fmla="*/ 1507784 h 2086391"/>
                  <a:gd name="connsiteX65" fmla="*/ 1610842 w 1668703"/>
                  <a:gd name="connsiteY65" fmla="*/ 1504380 h 2086391"/>
                  <a:gd name="connsiteX66" fmla="*/ 1590421 w 1668703"/>
                  <a:gd name="connsiteY66" fmla="*/ 1514591 h 2086391"/>
                  <a:gd name="connsiteX67" fmla="*/ 1631264 w 1668703"/>
                  <a:gd name="connsiteY67" fmla="*/ 1569048 h 2086391"/>
                  <a:gd name="connsiteX68" fmla="*/ 1617650 w 1668703"/>
                  <a:gd name="connsiteY68" fmla="*/ 1637119 h 2086391"/>
                  <a:gd name="connsiteX69" fmla="*/ 1607439 w 1668703"/>
                  <a:gd name="connsiteY69" fmla="*/ 1722209 h 2086391"/>
                  <a:gd name="connsiteX70" fmla="*/ 1638071 w 1668703"/>
                  <a:gd name="connsiteY70" fmla="*/ 1769859 h 2086391"/>
                  <a:gd name="connsiteX71" fmla="*/ 1631264 w 1668703"/>
                  <a:gd name="connsiteY71" fmla="*/ 1797087 h 2086391"/>
                  <a:gd name="connsiteX72" fmla="*/ 1658492 w 1668703"/>
                  <a:gd name="connsiteY72" fmla="*/ 1817509 h 2086391"/>
                  <a:gd name="connsiteX73" fmla="*/ 1655089 w 1668703"/>
                  <a:gd name="connsiteY73" fmla="*/ 1878773 h 2086391"/>
                  <a:gd name="connsiteX74" fmla="*/ 1590421 w 1668703"/>
                  <a:gd name="connsiteY74" fmla="*/ 1926423 h 2086391"/>
                  <a:gd name="connsiteX75" fmla="*/ 1515542 w 1668703"/>
                  <a:gd name="connsiteY75" fmla="*/ 1953652 h 2086391"/>
                  <a:gd name="connsiteX76" fmla="*/ 1467892 w 1668703"/>
                  <a:gd name="connsiteY76" fmla="*/ 1912809 h 2086391"/>
                  <a:gd name="connsiteX77" fmla="*/ 1427049 w 1668703"/>
                  <a:gd name="connsiteY77" fmla="*/ 1916212 h 2086391"/>
                  <a:gd name="connsiteX78" fmla="*/ 1393014 w 1668703"/>
                  <a:gd name="connsiteY78" fmla="*/ 1912809 h 2086391"/>
                  <a:gd name="connsiteX79" fmla="*/ 1365785 w 1668703"/>
                  <a:gd name="connsiteY79" fmla="*/ 1933230 h 2086391"/>
                  <a:gd name="connsiteX80" fmla="*/ 1324942 w 1668703"/>
                  <a:gd name="connsiteY80" fmla="*/ 1967266 h 2086391"/>
                  <a:gd name="connsiteX81" fmla="*/ 1290906 w 1668703"/>
                  <a:gd name="connsiteY81" fmla="*/ 1936634 h 2086391"/>
                  <a:gd name="connsiteX82" fmla="*/ 1226239 w 1668703"/>
                  <a:gd name="connsiteY82" fmla="*/ 1980880 h 2086391"/>
                  <a:gd name="connsiteX83" fmla="*/ 1209221 w 1668703"/>
                  <a:gd name="connsiteY83" fmla="*/ 1997898 h 2086391"/>
                  <a:gd name="connsiteX84" fmla="*/ 1209221 w 1668703"/>
                  <a:gd name="connsiteY84" fmla="*/ 2028530 h 2086391"/>
                  <a:gd name="connsiteX85" fmla="*/ 991392 w 1668703"/>
                  <a:gd name="connsiteY85" fmla="*/ 2086391 h 2086391"/>
                  <a:gd name="connsiteX86" fmla="*/ 947146 w 1668703"/>
                  <a:gd name="connsiteY86" fmla="*/ 2052355 h 2086391"/>
                  <a:gd name="connsiteX87" fmla="*/ 858653 w 1668703"/>
                  <a:gd name="connsiteY87" fmla="*/ 2052355 h 2086391"/>
                  <a:gd name="connsiteX88" fmla="*/ 671456 w 1668703"/>
                  <a:gd name="connsiteY88" fmla="*/ 1916212 h 2086391"/>
                  <a:gd name="connsiteX89" fmla="*/ 627210 w 1668703"/>
                  <a:gd name="connsiteY89" fmla="*/ 1926423 h 2086391"/>
                  <a:gd name="connsiteX90" fmla="*/ 589770 w 1668703"/>
                  <a:gd name="connsiteY90" fmla="*/ 1871966 h 2086391"/>
                  <a:gd name="connsiteX91" fmla="*/ 555734 w 1668703"/>
                  <a:gd name="connsiteY91" fmla="*/ 1851545 h 2086391"/>
                  <a:gd name="connsiteX92" fmla="*/ 531909 w 1668703"/>
                  <a:gd name="connsiteY92" fmla="*/ 1834527 h 2086391"/>
                  <a:gd name="connsiteX93" fmla="*/ 508084 w 1668703"/>
                  <a:gd name="connsiteY93" fmla="*/ 1800491 h 2086391"/>
                  <a:gd name="connsiteX94" fmla="*/ 457031 w 1668703"/>
                  <a:gd name="connsiteY94" fmla="*/ 1793684 h 2086391"/>
                  <a:gd name="connsiteX95" fmla="*/ 416188 w 1668703"/>
                  <a:gd name="connsiteY95" fmla="*/ 1793684 h 2086391"/>
                  <a:gd name="connsiteX96" fmla="*/ 402574 w 1668703"/>
                  <a:gd name="connsiteY96" fmla="*/ 1803895 h 2086391"/>
                  <a:gd name="connsiteX97" fmla="*/ 310677 w 1668703"/>
                  <a:gd name="connsiteY97" fmla="*/ 1790280 h 2086391"/>
                  <a:gd name="connsiteX98" fmla="*/ 264694 w 1668703"/>
                  <a:gd name="connsiteY98" fmla="*/ 1809440 h 2086391"/>
                  <a:gd name="connsiteX99" fmla="*/ 91440 w 1668703"/>
                  <a:gd name="connsiteY99" fmla="*/ 635249 h 2086391"/>
                  <a:gd name="connsiteX0" fmla="*/ 191968 w 1595977"/>
                  <a:gd name="connsiteY0" fmla="*/ 37205 h 2086391"/>
                  <a:gd name="connsiteX1" fmla="*/ 214126 w 1595977"/>
                  <a:gd name="connsiteY1" fmla="*/ 51054 h 2086391"/>
                  <a:gd name="connsiteX2" fmla="*/ 275390 w 1595977"/>
                  <a:gd name="connsiteY2" fmla="*/ 23825 h 2086391"/>
                  <a:gd name="connsiteX3" fmla="*/ 336655 w 1595977"/>
                  <a:gd name="connsiteY3" fmla="*/ 23825 h 2086391"/>
                  <a:gd name="connsiteX4" fmla="*/ 377498 w 1595977"/>
                  <a:gd name="connsiteY4" fmla="*/ 0 h 2086391"/>
                  <a:gd name="connsiteX5" fmla="*/ 520448 w 1595977"/>
                  <a:gd name="connsiteY5" fmla="*/ 0 h 2086391"/>
                  <a:gd name="connsiteX6" fmla="*/ 561291 w 1595977"/>
                  <a:gd name="connsiteY6" fmla="*/ 30632 h 2086391"/>
                  <a:gd name="connsiteX7" fmla="*/ 608941 w 1595977"/>
                  <a:gd name="connsiteY7" fmla="*/ 17018 h 2086391"/>
                  <a:gd name="connsiteX8" fmla="*/ 632766 w 1595977"/>
                  <a:gd name="connsiteY8" fmla="*/ 95300 h 2086391"/>
                  <a:gd name="connsiteX9" fmla="*/ 591923 w 1595977"/>
                  <a:gd name="connsiteY9" fmla="*/ 149757 h 2086391"/>
                  <a:gd name="connsiteX10" fmla="*/ 700837 w 1595977"/>
                  <a:gd name="connsiteY10" fmla="*/ 258672 h 2086391"/>
                  <a:gd name="connsiteX11" fmla="*/ 697434 w 1595977"/>
                  <a:gd name="connsiteY11" fmla="*/ 299515 h 2086391"/>
                  <a:gd name="connsiteX12" fmla="*/ 721259 w 1595977"/>
                  <a:gd name="connsiteY12" fmla="*/ 323340 h 2086391"/>
                  <a:gd name="connsiteX13" fmla="*/ 836980 w 1595977"/>
                  <a:gd name="connsiteY13" fmla="*/ 262075 h 2086391"/>
                  <a:gd name="connsiteX14" fmla="*/ 888034 w 1595977"/>
                  <a:gd name="connsiteY14" fmla="*/ 258672 h 2086391"/>
                  <a:gd name="connsiteX15" fmla="*/ 911859 w 1595977"/>
                  <a:gd name="connsiteY15" fmla="*/ 306322 h 2086391"/>
                  <a:gd name="connsiteX16" fmla="*/ 884630 w 1595977"/>
                  <a:gd name="connsiteY16" fmla="*/ 333551 h 2086391"/>
                  <a:gd name="connsiteX17" fmla="*/ 898245 w 1595977"/>
                  <a:gd name="connsiteY17" fmla="*/ 391411 h 2086391"/>
                  <a:gd name="connsiteX18" fmla="*/ 928877 w 1595977"/>
                  <a:gd name="connsiteY18" fmla="*/ 435658 h 2086391"/>
                  <a:gd name="connsiteX19" fmla="*/ 918666 w 1595977"/>
                  <a:gd name="connsiteY19" fmla="*/ 524151 h 2086391"/>
                  <a:gd name="connsiteX20" fmla="*/ 881227 w 1595977"/>
                  <a:gd name="connsiteY20" fmla="*/ 524151 h 2086391"/>
                  <a:gd name="connsiteX21" fmla="*/ 826769 w 1595977"/>
                  <a:gd name="connsiteY21" fmla="*/ 568397 h 2086391"/>
                  <a:gd name="connsiteX22" fmla="*/ 816559 w 1595977"/>
                  <a:gd name="connsiteY22" fmla="*/ 551379 h 2086391"/>
                  <a:gd name="connsiteX23" fmla="*/ 741680 w 1595977"/>
                  <a:gd name="connsiteY23" fmla="*/ 507133 h 2086391"/>
                  <a:gd name="connsiteX24" fmla="*/ 717855 w 1595977"/>
                  <a:gd name="connsiteY24" fmla="*/ 534361 h 2086391"/>
                  <a:gd name="connsiteX25" fmla="*/ 711048 w 1595977"/>
                  <a:gd name="connsiteY25" fmla="*/ 626258 h 2086391"/>
                  <a:gd name="connsiteX26" fmla="*/ 694030 w 1595977"/>
                  <a:gd name="connsiteY26" fmla="*/ 646679 h 2086391"/>
                  <a:gd name="connsiteX27" fmla="*/ 714452 w 1595977"/>
                  <a:gd name="connsiteY27" fmla="*/ 663697 h 2086391"/>
                  <a:gd name="connsiteX28" fmla="*/ 711048 w 1595977"/>
                  <a:gd name="connsiteY28" fmla="*/ 718154 h 2086391"/>
                  <a:gd name="connsiteX29" fmla="*/ 850595 w 1595977"/>
                  <a:gd name="connsiteY29" fmla="*/ 772612 h 2086391"/>
                  <a:gd name="connsiteX30" fmla="*/ 867612 w 1595977"/>
                  <a:gd name="connsiteY30" fmla="*/ 806647 h 2086391"/>
                  <a:gd name="connsiteX31" fmla="*/ 922070 w 1595977"/>
                  <a:gd name="connsiteY31" fmla="*/ 806647 h 2086391"/>
                  <a:gd name="connsiteX32" fmla="*/ 962912 w 1595977"/>
                  <a:gd name="connsiteY32" fmla="*/ 850894 h 2086391"/>
                  <a:gd name="connsiteX33" fmla="*/ 1020773 w 1595977"/>
                  <a:gd name="connsiteY33" fmla="*/ 816858 h 2086391"/>
                  <a:gd name="connsiteX34" fmla="*/ 1099055 w 1595977"/>
                  <a:gd name="connsiteY34" fmla="*/ 816858 h 2086391"/>
                  <a:gd name="connsiteX35" fmla="*/ 1109266 w 1595977"/>
                  <a:gd name="connsiteY35" fmla="*/ 857701 h 2086391"/>
                  <a:gd name="connsiteX36" fmla="*/ 1082038 w 1595977"/>
                  <a:gd name="connsiteY36" fmla="*/ 884930 h 2086391"/>
                  <a:gd name="connsiteX37" fmla="*/ 1139898 w 1595977"/>
                  <a:gd name="connsiteY37" fmla="*/ 905351 h 2086391"/>
                  <a:gd name="connsiteX38" fmla="*/ 1167127 w 1595977"/>
                  <a:gd name="connsiteY38" fmla="*/ 929176 h 2086391"/>
                  <a:gd name="connsiteX39" fmla="*/ 1146705 w 1595977"/>
                  <a:gd name="connsiteY39" fmla="*/ 976826 h 2086391"/>
                  <a:gd name="connsiteX40" fmla="*/ 1184145 w 1595977"/>
                  <a:gd name="connsiteY40" fmla="*/ 1014265 h 2086391"/>
                  <a:gd name="connsiteX41" fmla="*/ 1207970 w 1595977"/>
                  <a:gd name="connsiteY41" fmla="*/ 1007458 h 2086391"/>
                  <a:gd name="connsiteX42" fmla="*/ 1218180 w 1595977"/>
                  <a:gd name="connsiteY42" fmla="*/ 987037 h 2086391"/>
                  <a:gd name="connsiteX43" fmla="*/ 1276041 w 1595977"/>
                  <a:gd name="connsiteY43" fmla="*/ 983633 h 2086391"/>
                  <a:gd name="connsiteX44" fmla="*/ 1323691 w 1595977"/>
                  <a:gd name="connsiteY44" fmla="*/ 1007458 h 2086391"/>
                  <a:gd name="connsiteX45" fmla="*/ 1289656 w 1595977"/>
                  <a:gd name="connsiteY45" fmla="*/ 1041494 h 2086391"/>
                  <a:gd name="connsiteX46" fmla="*/ 1323691 w 1595977"/>
                  <a:gd name="connsiteY46" fmla="*/ 1051705 h 2086391"/>
                  <a:gd name="connsiteX47" fmla="*/ 1371341 w 1595977"/>
                  <a:gd name="connsiteY47" fmla="*/ 1038090 h 2086391"/>
                  <a:gd name="connsiteX48" fmla="*/ 1391763 w 1595977"/>
                  <a:gd name="connsiteY48" fmla="*/ 1065319 h 2086391"/>
                  <a:gd name="connsiteX49" fmla="*/ 1487063 w 1595977"/>
                  <a:gd name="connsiteY49" fmla="*/ 1078933 h 2086391"/>
                  <a:gd name="connsiteX50" fmla="*/ 1476852 w 1595977"/>
                  <a:gd name="connsiteY50" fmla="*/ 1116373 h 2086391"/>
                  <a:gd name="connsiteX51" fmla="*/ 1493870 w 1595977"/>
                  <a:gd name="connsiteY51" fmla="*/ 1170830 h 2086391"/>
                  <a:gd name="connsiteX52" fmla="*/ 1442816 w 1595977"/>
                  <a:gd name="connsiteY52" fmla="*/ 1235498 h 2086391"/>
                  <a:gd name="connsiteX53" fmla="*/ 1405377 w 1595977"/>
                  <a:gd name="connsiteY53" fmla="*/ 1242305 h 2086391"/>
                  <a:gd name="connsiteX54" fmla="*/ 1381552 w 1595977"/>
                  <a:gd name="connsiteY54" fmla="*/ 1269533 h 2086391"/>
                  <a:gd name="connsiteX55" fmla="*/ 1412184 w 1595977"/>
                  <a:gd name="connsiteY55" fmla="*/ 1293358 h 2086391"/>
                  <a:gd name="connsiteX56" fmla="*/ 1425798 w 1595977"/>
                  <a:gd name="connsiteY56" fmla="*/ 1368237 h 2086391"/>
                  <a:gd name="connsiteX57" fmla="*/ 1405377 w 1595977"/>
                  <a:gd name="connsiteY57" fmla="*/ 1398869 h 2086391"/>
                  <a:gd name="connsiteX58" fmla="*/ 1432606 w 1595977"/>
                  <a:gd name="connsiteY58" fmla="*/ 1432905 h 2086391"/>
                  <a:gd name="connsiteX59" fmla="*/ 1466641 w 1595977"/>
                  <a:gd name="connsiteY59" fmla="*/ 1426098 h 2086391"/>
                  <a:gd name="connsiteX60" fmla="*/ 1490466 w 1595977"/>
                  <a:gd name="connsiteY60" fmla="*/ 1449923 h 2086391"/>
                  <a:gd name="connsiteX61" fmla="*/ 1575556 w 1595977"/>
                  <a:gd name="connsiteY61" fmla="*/ 1473748 h 2086391"/>
                  <a:gd name="connsiteX62" fmla="*/ 1595977 w 1595977"/>
                  <a:gd name="connsiteY62" fmla="*/ 1483959 h 2086391"/>
                  <a:gd name="connsiteX63" fmla="*/ 1592574 w 1595977"/>
                  <a:gd name="connsiteY63" fmla="*/ 1507784 h 2086391"/>
                  <a:gd name="connsiteX64" fmla="*/ 1538116 w 1595977"/>
                  <a:gd name="connsiteY64" fmla="*/ 1504380 h 2086391"/>
                  <a:gd name="connsiteX65" fmla="*/ 1517695 w 1595977"/>
                  <a:gd name="connsiteY65" fmla="*/ 1514591 h 2086391"/>
                  <a:gd name="connsiteX66" fmla="*/ 1558538 w 1595977"/>
                  <a:gd name="connsiteY66" fmla="*/ 1569048 h 2086391"/>
                  <a:gd name="connsiteX67" fmla="*/ 1544924 w 1595977"/>
                  <a:gd name="connsiteY67" fmla="*/ 1637119 h 2086391"/>
                  <a:gd name="connsiteX68" fmla="*/ 1534713 w 1595977"/>
                  <a:gd name="connsiteY68" fmla="*/ 1722209 h 2086391"/>
                  <a:gd name="connsiteX69" fmla="*/ 1565345 w 1595977"/>
                  <a:gd name="connsiteY69" fmla="*/ 1769859 h 2086391"/>
                  <a:gd name="connsiteX70" fmla="*/ 1558538 w 1595977"/>
                  <a:gd name="connsiteY70" fmla="*/ 1797087 h 2086391"/>
                  <a:gd name="connsiteX71" fmla="*/ 1585766 w 1595977"/>
                  <a:gd name="connsiteY71" fmla="*/ 1817509 h 2086391"/>
                  <a:gd name="connsiteX72" fmla="*/ 1582363 w 1595977"/>
                  <a:gd name="connsiteY72" fmla="*/ 1878773 h 2086391"/>
                  <a:gd name="connsiteX73" fmla="*/ 1517695 w 1595977"/>
                  <a:gd name="connsiteY73" fmla="*/ 1926423 h 2086391"/>
                  <a:gd name="connsiteX74" fmla="*/ 1442816 w 1595977"/>
                  <a:gd name="connsiteY74" fmla="*/ 1953652 h 2086391"/>
                  <a:gd name="connsiteX75" fmla="*/ 1395166 w 1595977"/>
                  <a:gd name="connsiteY75" fmla="*/ 1912809 h 2086391"/>
                  <a:gd name="connsiteX76" fmla="*/ 1354323 w 1595977"/>
                  <a:gd name="connsiteY76" fmla="*/ 1916212 h 2086391"/>
                  <a:gd name="connsiteX77" fmla="*/ 1320288 w 1595977"/>
                  <a:gd name="connsiteY77" fmla="*/ 1912809 h 2086391"/>
                  <a:gd name="connsiteX78" fmla="*/ 1293059 w 1595977"/>
                  <a:gd name="connsiteY78" fmla="*/ 1933230 h 2086391"/>
                  <a:gd name="connsiteX79" fmla="*/ 1252216 w 1595977"/>
                  <a:gd name="connsiteY79" fmla="*/ 1967266 h 2086391"/>
                  <a:gd name="connsiteX80" fmla="*/ 1218180 w 1595977"/>
                  <a:gd name="connsiteY80" fmla="*/ 1936634 h 2086391"/>
                  <a:gd name="connsiteX81" fmla="*/ 1153513 w 1595977"/>
                  <a:gd name="connsiteY81" fmla="*/ 1980880 h 2086391"/>
                  <a:gd name="connsiteX82" fmla="*/ 1136495 w 1595977"/>
                  <a:gd name="connsiteY82" fmla="*/ 1997898 h 2086391"/>
                  <a:gd name="connsiteX83" fmla="*/ 1136495 w 1595977"/>
                  <a:gd name="connsiteY83" fmla="*/ 2028530 h 2086391"/>
                  <a:gd name="connsiteX84" fmla="*/ 918666 w 1595977"/>
                  <a:gd name="connsiteY84" fmla="*/ 2086391 h 2086391"/>
                  <a:gd name="connsiteX85" fmla="*/ 874420 w 1595977"/>
                  <a:gd name="connsiteY85" fmla="*/ 2052355 h 2086391"/>
                  <a:gd name="connsiteX86" fmla="*/ 785927 w 1595977"/>
                  <a:gd name="connsiteY86" fmla="*/ 2052355 h 2086391"/>
                  <a:gd name="connsiteX87" fmla="*/ 598730 w 1595977"/>
                  <a:gd name="connsiteY87" fmla="*/ 1916212 h 2086391"/>
                  <a:gd name="connsiteX88" fmla="*/ 554484 w 1595977"/>
                  <a:gd name="connsiteY88" fmla="*/ 1926423 h 2086391"/>
                  <a:gd name="connsiteX89" fmla="*/ 517044 w 1595977"/>
                  <a:gd name="connsiteY89" fmla="*/ 1871966 h 2086391"/>
                  <a:gd name="connsiteX90" fmla="*/ 483008 w 1595977"/>
                  <a:gd name="connsiteY90" fmla="*/ 1851545 h 2086391"/>
                  <a:gd name="connsiteX91" fmla="*/ 459183 w 1595977"/>
                  <a:gd name="connsiteY91" fmla="*/ 1834527 h 2086391"/>
                  <a:gd name="connsiteX92" fmla="*/ 435358 w 1595977"/>
                  <a:gd name="connsiteY92" fmla="*/ 1800491 h 2086391"/>
                  <a:gd name="connsiteX93" fmla="*/ 384305 w 1595977"/>
                  <a:gd name="connsiteY93" fmla="*/ 1793684 h 2086391"/>
                  <a:gd name="connsiteX94" fmla="*/ 343462 w 1595977"/>
                  <a:gd name="connsiteY94" fmla="*/ 1793684 h 2086391"/>
                  <a:gd name="connsiteX95" fmla="*/ 329848 w 1595977"/>
                  <a:gd name="connsiteY95" fmla="*/ 1803895 h 2086391"/>
                  <a:gd name="connsiteX96" fmla="*/ 237951 w 1595977"/>
                  <a:gd name="connsiteY96" fmla="*/ 1790280 h 2086391"/>
                  <a:gd name="connsiteX97" fmla="*/ 191968 w 1595977"/>
                  <a:gd name="connsiteY97" fmla="*/ 1809440 h 2086391"/>
                  <a:gd name="connsiteX98" fmla="*/ 18714 w 1595977"/>
                  <a:gd name="connsiteY98" fmla="*/ 635249 h 2086391"/>
                  <a:gd name="connsiteX0" fmla="*/ 0 w 1404009"/>
                  <a:gd name="connsiteY0" fmla="*/ 37205 h 2086391"/>
                  <a:gd name="connsiteX1" fmla="*/ 22158 w 1404009"/>
                  <a:gd name="connsiteY1" fmla="*/ 51054 h 2086391"/>
                  <a:gd name="connsiteX2" fmla="*/ 83422 w 1404009"/>
                  <a:gd name="connsiteY2" fmla="*/ 23825 h 2086391"/>
                  <a:gd name="connsiteX3" fmla="*/ 144687 w 1404009"/>
                  <a:gd name="connsiteY3" fmla="*/ 23825 h 2086391"/>
                  <a:gd name="connsiteX4" fmla="*/ 185530 w 1404009"/>
                  <a:gd name="connsiteY4" fmla="*/ 0 h 2086391"/>
                  <a:gd name="connsiteX5" fmla="*/ 328480 w 1404009"/>
                  <a:gd name="connsiteY5" fmla="*/ 0 h 2086391"/>
                  <a:gd name="connsiteX6" fmla="*/ 369323 w 1404009"/>
                  <a:gd name="connsiteY6" fmla="*/ 30632 h 2086391"/>
                  <a:gd name="connsiteX7" fmla="*/ 416973 w 1404009"/>
                  <a:gd name="connsiteY7" fmla="*/ 17018 h 2086391"/>
                  <a:gd name="connsiteX8" fmla="*/ 440798 w 1404009"/>
                  <a:gd name="connsiteY8" fmla="*/ 95300 h 2086391"/>
                  <a:gd name="connsiteX9" fmla="*/ 399955 w 1404009"/>
                  <a:gd name="connsiteY9" fmla="*/ 149757 h 2086391"/>
                  <a:gd name="connsiteX10" fmla="*/ 508869 w 1404009"/>
                  <a:gd name="connsiteY10" fmla="*/ 258672 h 2086391"/>
                  <a:gd name="connsiteX11" fmla="*/ 505466 w 1404009"/>
                  <a:gd name="connsiteY11" fmla="*/ 299515 h 2086391"/>
                  <a:gd name="connsiteX12" fmla="*/ 529291 w 1404009"/>
                  <a:gd name="connsiteY12" fmla="*/ 323340 h 2086391"/>
                  <a:gd name="connsiteX13" fmla="*/ 645012 w 1404009"/>
                  <a:gd name="connsiteY13" fmla="*/ 262075 h 2086391"/>
                  <a:gd name="connsiteX14" fmla="*/ 696066 w 1404009"/>
                  <a:gd name="connsiteY14" fmla="*/ 258672 h 2086391"/>
                  <a:gd name="connsiteX15" fmla="*/ 719891 w 1404009"/>
                  <a:gd name="connsiteY15" fmla="*/ 306322 h 2086391"/>
                  <a:gd name="connsiteX16" fmla="*/ 692662 w 1404009"/>
                  <a:gd name="connsiteY16" fmla="*/ 333551 h 2086391"/>
                  <a:gd name="connsiteX17" fmla="*/ 706277 w 1404009"/>
                  <a:gd name="connsiteY17" fmla="*/ 391411 h 2086391"/>
                  <a:gd name="connsiteX18" fmla="*/ 736909 w 1404009"/>
                  <a:gd name="connsiteY18" fmla="*/ 435658 h 2086391"/>
                  <a:gd name="connsiteX19" fmla="*/ 726698 w 1404009"/>
                  <a:gd name="connsiteY19" fmla="*/ 524151 h 2086391"/>
                  <a:gd name="connsiteX20" fmla="*/ 689259 w 1404009"/>
                  <a:gd name="connsiteY20" fmla="*/ 524151 h 2086391"/>
                  <a:gd name="connsiteX21" fmla="*/ 634801 w 1404009"/>
                  <a:gd name="connsiteY21" fmla="*/ 568397 h 2086391"/>
                  <a:gd name="connsiteX22" fmla="*/ 624591 w 1404009"/>
                  <a:gd name="connsiteY22" fmla="*/ 551379 h 2086391"/>
                  <a:gd name="connsiteX23" fmla="*/ 549712 w 1404009"/>
                  <a:gd name="connsiteY23" fmla="*/ 507133 h 2086391"/>
                  <a:gd name="connsiteX24" fmla="*/ 525887 w 1404009"/>
                  <a:gd name="connsiteY24" fmla="*/ 534361 h 2086391"/>
                  <a:gd name="connsiteX25" fmla="*/ 519080 w 1404009"/>
                  <a:gd name="connsiteY25" fmla="*/ 626258 h 2086391"/>
                  <a:gd name="connsiteX26" fmla="*/ 502062 w 1404009"/>
                  <a:gd name="connsiteY26" fmla="*/ 646679 h 2086391"/>
                  <a:gd name="connsiteX27" fmla="*/ 522484 w 1404009"/>
                  <a:gd name="connsiteY27" fmla="*/ 663697 h 2086391"/>
                  <a:gd name="connsiteX28" fmla="*/ 519080 w 1404009"/>
                  <a:gd name="connsiteY28" fmla="*/ 718154 h 2086391"/>
                  <a:gd name="connsiteX29" fmla="*/ 658627 w 1404009"/>
                  <a:gd name="connsiteY29" fmla="*/ 772612 h 2086391"/>
                  <a:gd name="connsiteX30" fmla="*/ 675644 w 1404009"/>
                  <a:gd name="connsiteY30" fmla="*/ 806647 h 2086391"/>
                  <a:gd name="connsiteX31" fmla="*/ 730102 w 1404009"/>
                  <a:gd name="connsiteY31" fmla="*/ 806647 h 2086391"/>
                  <a:gd name="connsiteX32" fmla="*/ 770944 w 1404009"/>
                  <a:gd name="connsiteY32" fmla="*/ 850894 h 2086391"/>
                  <a:gd name="connsiteX33" fmla="*/ 828805 w 1404009"/>
                  <a:gd name="connsiteY33" fmla="*/ 816858 h 2086391"/>
                  <a:gd name="connsiteX34" fmla="*/ 907087 w 1404009"/>
                  <a:gd name="connsiteY34" fmla="*/ 816858 h 2086391"/>
                  <a:gd name="connsiteX35" fmla="*/ 917298 w 1404009"/>
                  <a:gd name="connsiteY35" fmla="*/ 857701 h 2086391"/>
                  <a:gd name="connsiteX36" fmla="*/ 890070 w 1404009"/>
                  <a:gd name="connsiteY36" fmla="*/ 884930 h 2086391"/>
                  <a:gd name="connsiteX37" fmla="*/ 947930 w 1404009"/>
                  <a:gd name="connsiteY37" fmla="*/ 905351 h 2086391"/>
                  <a:gd name="connsiteX38" fmla="*/ 975159 w 1404009"/>
                  <a:gd name="connsiteY38" fmla="*/ 929176 h 2086391"/>
                  <a:gd name="connsiteX39" fmla="*/ 954737 w 1404009"/>
                  <a:gd name="connsiteY39" fmla="*/ 976826 h 2086391"/>
                  <a:gd name="connsiteX40" fmla="*/ 992177 w 1404009"/>
                  <a:gd name="connsiteY40" fmla="*/ 1014265 h 2086391"/>
                  <a:gd name="connsiteX41" fmla="*/ 1016002 w 1404009"/>
                  <a:gd name="connsiteY41" fmla="*/ 1007458 h 2086391"/>
                  <a:gd name="connsiteX42" fmla="*/ 1026212 w 1404009"/>
                  <a:gd name="connsiteY42" fmla="*/ 987037 h 2086391"/>
                  <a:gd name="connsiteX43" fmla="*/ 1084073 w 1404009"/>
                  <a:gd name="connsiteY43" fmla="*/ 983633 h 2086391"/>
                  <a:gd name="connsiteX44" fmla="*/ 1131723 w 1404009"/>
                  <a:gd name="connsiteY44" fmla="*/ 1007458 h 2086391"/>
                  <a:gd name="connsiteX45" fmla="*/ 1097688 w 1404009"/>
                  <a:gd name="connsiteY45" fmla="*/ 1041494 h 2086391"/>
                  <a:gd name="connsiteX46" fmla="*/ 1131723 w 1404009"/>
                  <a:gd name="connsiteY46" fmla="*/ 1051705 h 2086391"/>
                  <a:gd name="connsiteX47" fmla="*/ 1179373 w 1404009"/>
                  <a:gd name="connsiteY47" fmla="*/ 1038090 h 2086391"/>
                  <a:gd name="connsiteX48" fmla="*/ 1199795 w 1404009"/>
                  <a:gd name="connsiteY48" fmla="*/ 1065319 h 2086391"/>
                  <a:gd name="connsiteX49" fmla="*/ 1295095 w 1404009"/>
                  <a:gd name="connsiteY49" fmla="*/ 1078933 h 2086391"/>
                  <a:gd name="connsiteX50" fmla="*/ 1284884 w 1404009"/>
                  <a:gd name="connsiteY50" fmla="*/ 1116373 h 2086391"/>
                  <a:gd name="connsiteX51" fmla="*/ 1301902 w 1404009"/>
                  <a:gd name="connsiteY51" fmla="*/ 1170830 h 2086391"/>
                  <a:gd name="connsiteX52" fmla="*/ 1250848 w 1404009"/>
                  <a:gd name="connsiteY52" fmla="*/ 1235498 h 2086391"/>
                  <a:gd name="connsiteX53" fmla="*/ 1213409 w 1404009"/>
                  <a:gd name="connsiteY53" fmla="*/ 1242305 h 2086391"/>
                  <a:gd name="connsiteX54" fmla="*/ 1189584 w 1404009"/>
                  <a:gd name="connsiteY54" fmla="*/ 1269533 h 2086391"/>
                  <a:gd name="connsiteX55" fmla="*/ 1220216 w 1404009"/>
                  <a:gd name="connsiteY55" fmla="*/ 1293358 h 2086391"/>
                  <a:gd name="connsiteX56" fmla="*/ 1233830 w 1404009"/>
                  <a:gd name="connsiteY56" fmla="*/ 1368237 h 2086391"/>
                  <a:gd name="connsiteX57" fmla="*/ 1213409 w 1404009"/>
                  <a:gd name="connsiteY57" fmla="*/ 1398869 h 2086391"/>
                  <a:gd name="connsiteX58" fmla="*/ 1240638 w 1404009"/>
                  <a:gd name="connsiteY58" fmla="*/ 1432905 h 2086391"/>
                  <a:gd name="connsiteX59" fmla="*/ 1274673 w 1404009"/>
                  <a:gd name="connsiteY59" fmla="*/ 1426098 h 2086391"/>
                  <a:gd name="connsiteX60" fmla="*/ 1298498 w 1404009"/>
                  <a:gd name="connsiteY60" fmla="*/ 1449923 h 2086391"/>
                  <a:gd name="connsiteX61" fmla="*/ 1383588 w 1404009"/>
                  <a:gd name="connsiteY61" fmla="*/ 1473748 h 2086391"/>
                  <a:gd name="connsiteX62" fmla="*/ 1404009 w 1404009"/>
                  <a:gd name="connsiteY62" fmla="*/ 1483959 h 2086391"/>
                  <a:gd name="connsiteX63" fmla="*/ 1400606 w 1404009"/>
                  <a:gd name="connsiteY63" fmla="*/ 1507784 h 2086391"/>
                  <a:gd name="connsiteX64" fmla="*/ 1346148 w 1404009"/>
                  <a:gd name="connsiteY64" fmla="*/ 1504380 h 2086391"/>
                  <a:gd name="connsiteX65" fmla="*/ 1325727 w 1404009"/>
                  <a:gd name="connsiteY65" fmla="*/ 1514591 h 2086391"/>
                  <a:gd name="connsiteX66" fmla="*/ 1366570 w 1404009"/>
                  <a:gd name="connsiteY66" fmla="*/ 1569048 h 2086391"/>
                  <a:gd name="connsiteX67" fmla="*/ 1352956 w 1404009"/>
                  <a:gd name="connsiteY67" fmla="*/ 1637119 h 2086391"/>
                  <a:gd name="connsiteX68" fmla="*/ 1342745 w 1404009"/>
                  <a:gd name="connsiteY68" fmla="*/ 1722209 h 2086391"/>
                  <a:gd name="connsiteX69" fmla="*/ 1373377 w 1404009"/>
                  <a:gd name="connsiteY69" fmla="*/ 1769859 h 2086391"/>
                  <a:gd name="connsiteX70" fmla="*/ 1366570 w 1404009"/>
                  <a:gd name="connsiteY70" fmla="*/ 1797087 h 2086391"/>
                  <a:gd name="connsiteX71" fmla="*/ 1393798 w 1404009"/>
                  <a:gd name="connsiteY71" fmla="*/ 1817509 h 2086391"/>
                  <a:gd name="connsiteX72" fmla="*/ 1390395 w 1404009"/>
                  <a:gd name="connsiteY72" fmla="*/ 1878773 h 2086391"/>
                  <a:gd name="connsiteX73" fmla="*/ 1325727 w 1404009"/>
                  <a:gd name="connsiteY73" fmla="*/ 1926423 h 2086391"/>
                  <a:gd name="connsiteX74" fmla="*/ 1250848 w 1404009"/>
                  <a:gd name="connsiteY74" fmla="*/ 1953652 h 2086391"/>
                  <a:gd name="connsiteX75" fmla="*/ 1203198 w 1404009"/>
                  <a:gd name="connsiteY75" fmla="*/ 1912809 h 2086391"/>
                  <a:gd name="connsiteX76" fmla="*/ 1162355 w 1404009"/>
                  <a:gd name="connsiteY76" fmla="*/ 1916212 h 2086391"/>
                  <a:gd name="connsiteX77" fmla="*/ 1128320 w 1404009"/>
                  <a:gd name="connsiteY77" fmla="*/ 1912809 h 2086391"/>
                  <a:gd name="connsiteX78" fmla="*/ 1101091 w 1404009"/>
                  <a:gd name="connsiteY78" fmla="*/ 1933230 h 2086391"/>
                  <a:gd name="connsiteX79" fmla="*/ 1060248 w 1404009"/>
                  <a:gd name="connsiteY79" fmla="*/ 1967266 h 2086391"/>
                  <a:gd name="connsiteX80" fmla="*/ 1026212 w 1404009"/>
                  <a:gd name="connsiteY80" fmla="*/ 1936634 h 2086391"/>
                  <a:gd name="connsiteX81" fmla="*/ 961545 w 1404009"/>
                  <a:gd name="connsiteY81" fmla="*/ 1980880 h 2086391"/>
                  <a:gd name="connsiteX82" fmla="*/ 944527 w 1404009"/>
                  <a:gd name="connsiteY82" fmla="*/ 1997898 h 2086391"/>
                  <a:gd name="connsiteX83" fmla="*/ 944527 w 1404009"/>
                  <a:gd name="connsiteY83" fmla="*/ 2028530 h 2086391"/>
                  <a:gd name="connsiteX84" fmla="*/ 726698 w 1404009"/>
                  <a:gd name="connsiteY84" fmla="*/ 2086391 h 2086391"/>
                  <a:gd name="connsiteX85" fmla="*/ 682452 w 1404009"/>
                  <a:gd name="connsiteY85" fmla="*/ 2052355 h 2086391"/>
                  <a:gd name="connsiteX86" fmla="*/ 593959 w 1404009"/>
                  <a:gd name="connsiteY86" fmla="*/ 2052355 h 2086391"/>
                  <a:gd name="connsiteX87" fmla="*/ 406762 w 1404009"/>
                  <a:gd name="connsiteY87" fmla="*/ 1916212 h 2086391"/>
                  <a:gd name="connsiteX88" fmla="*/ 362516 w 1404009"/>
                  <a:gd name="connsiteY88" fmla="*/ 1926423 h 2086391"/>
                  <a:gd name="connsiteX89" fmla="*/ 325076 w 1404009"/>
                  <a:gd name="connsiteY89" fmla="*/ 1871966 h 2086391"/>
                  <a:gd name="connsiteX90" fmla="*/ 291040 w 1404009"/>
                  <a:gd name="connsiteY90" fmla="*/ 1851545 h 2086391"/>
                  <a:gd name="connsiteX91" fmla="*/ 267215 w 1404009"/>
                  <a:gd name="connsiteY91" fmla="*/ 1834527 h 2086391"/>
                  <a:gd name="connsiteX92" fmla="*/ 243390 w 1404009"/>
                  <a:gd name="connsiteY92" fmla="*/ 1800491 h 2086391"/>
                  <a:gd name="connsiteX93" fmla="*/ 192337 w 1404009"/>
                  <a:gd name="connsiteY93" fmla="*/ 1793684 h 2086391"/>
                  <a:gd name="connsiteX94" fmla="*/ 151494 w 1404009"/>
                  <a:gd name="connsiteY94" fmla="*/ 1793684 h 2086391"/>
                  <a:gd name="connsiteX95" fmla="*/ 137880 w 1404009"/>
                  <a:gd name="connsiteY95" fmla="*/ 1803895 h 2086391"/>
                  <a:gd name="connsiteX96" fmla="*/ 45983 w 1404009"/>
                  <a:gd name="connsiteY96" fmla="*/ 1790280 h 2086391"/>
                  <a:gd name="connsiteX97" fmla="*/ 0 w 1404009"/>
                  <a:gd name="connsiteY97" fmla="*/ 1809440 h 2086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</a:cxnLst>
                <a:rect l="l" t="t" r="r" b="b"/>
                <a:pathLst>
                  <a:path w="1404009" h="2086391">
                    <a:moveTo>
                      <a:pt x="0" y="37205"/>
                    </a:moveTo>
                    <a:lnTo>
                      <a:pt x="22158" y="51054"/>
                    </a:lnTo>
                    <a:lnTo>
                      <a:pt x="83422" y="23825"/>
                    </a:lnTo>
                    <a:lnTo>
                      <a:pt x="144687" y="23825"/>
                    </a:lnTo>
                    <a:lnTo>
                      <a:pt x="185530" y="0"/>
                    </a:lnTo>
                    <a:lnTo>
                      <a:pt x="328480" y="0"/>
                    </a:lnTo>
                    <a:lnTo>
                      <a:pt x="369323" y="30632"/>
                    </a:lnTo>
                    <a:lnTo>
                      <a:pt x="416973" y="17018"/>
                    </a:lnTo>
                    <a:lnTo>
                      <a:pt x="440798" y="95300"/>
                    </a:lnTo>
                    <a:lnTo>
                      <a:pt x="399955" y="149757"/>
                    </a:lnTo>
                    <a:lnTo>
                      <a:pt x="508869" y="258672"/>
                    </a:lnTo>
                    <a:lnTo>
                      <a:pt x="505466" y="299515"/>
                    </a:lnTo>
                    <a:lnTo>
                      <a:pt x="529291" y="323340"/>
                    </a:lnTo>
                    <a:lnTo>
                      <a:pt x="645012" y="262075"/>
                    </a:lnTo>
                    <a:lnTo>
                      <a:pt x="696066" y="258672"/>
                    </a:lnTo>
                    <a:lnTo>
                      <a:pt x="719891" y="306322"/>
                    </a:lnTo>
                    <a:lnTo>
                      <a:pt x="692662" y="333551"/>
                    </a:lnTo>
                    <a:lnTo>
                      <a:pt x="706277" y="391411"/>
                    </a:lnTo>
                    <a:lnTo>
                      <a:pt x="736909" y="435658"/>
                    </a:lnTo>
                    <a:lnTo>
                      <a:pt x="726698" y="524151"/>
                    </a:lnTo>
                    <a:lnTo>
                      <a:pt x="689259" y="524151"/>
                    </a:lnTo>
                    <a:lnTo>
                      <a:pt x="634801" y="568397"/>
                    </a:lnTo>
                    <a:lnTo>
                      <a:pt x="624591" y="551379"/>
                    </a:lnTo>
                    <a:lnTo>
                      <a:pt x="549712" y="507133"/>
                    </a:lnTo>
                    <a:lnTo>
                      <a:pt x="525887" y="534361"/>
                    </a:lnTo>
                    <a:lnTo>
                      <a:pt x="519080" y="626258"/>
                    </a:lnTo>
                    <a:lnTo>
                      <a:pt x="502062" y="646679"/>
                    </a:lnTo>
                    <a:lnTo>
                      <a:pt x="522484" y="663697"/>
                    </a:lnTo>
                    <a:lnTo>
                      <a:pt x="519080" y="718154"/>
                    </a:lnTo>
                    <a:lnTo>
                      <a:pt x="658627" y="772612"/>
                    </a:lnTo>
                    <a:lnTo>
                      <a:pt x="675644" y="806647"/>
                    </a:lnTo>
                    <a:lnTo>
                      <a:pt x="730102" y="806647"/>
                    </a:lnTo>
                    <a:lnTo>
                      <a:pt x="770944" y="850894"/>
                    </a:lnTo>
                    <a:lnTo>
                      <a:pt x="828805" y="816858"/>
                    </a:lnTo>
                    <a:lnTo>
                      <a:pt x="907087" y="816858"/>
                    </a:lnTo>
                    <a:lnTo>
                      <a:pt x="917298" y="857701"/>
                    </a:lnTo>
                    <a:lnTo>
                      <a:pt x="890070" y="884930"/>
                    </a:lnTo>
                    <a:lnTo>
                      <a:pt x="947930" y="905351"/>
                    </a:lnTo>
                    <a:lnTo>
                      <a:pt x="975159" y="929176"/>
                    </a:lnTo>
                    <a:lnTo>
                      <a:pt x="954737" y="976826"/>
                    </a:lnTo>
                    <a:lnTo>
                      <a:pt x="992177" y="1014265"/>
                    </a:lnTo>
                    <a:lnTo>
                      <a:pt x="1016002" y="1007458"/>
                    </a:lnTo>
                    <a:lnTo>
                      <a:pt x="1026212" y="987037"/>
                    </a:lnTo>
                    <a:lnTo>
                      <a:pt x="1084073" y="983633"/>
                    </a:lnTo>
                    <a:lnTo>
                      <a:pt x="1131723" y="1007458"/>
                    </a:lnTo>
                    <a:lnTo>
                      <a:pt x="1097688" y="1041494"/>
                    </a:lnTo>
                    <a:lnTo>
                      <a:pt x="1131723" y="1051705"/>
                    </a:lnTo>
                    <a:lnTo>
                      <a:pt x="1179373" y="1038090"/>
                    </a:lnTo>
                    <a:lnTo>
                      <a:pt x="1199795" y="1065319"/>
                    </a:lnTo>
                    <a:lnTo>
                      <a:pt x="1295095" y="1078933"/>
                    </a:lnTo>
                    <a:lnTo>
                      <a:pt x="1284884" y="1116373"/>
                    </a:lnTo>
                    <a:lnTo>
                      <a:pt x="1301902" y="1170830"/>
                    </a:lnTo>
                    <a:lnTo>
                      <a:pt x="1250848" y="1235498"/>
                    </a:lnTo>
                    <a:lnTo>
                      <a:pt x="1213409" y="1242305"/>
                    </a:lnTo>
                    <a:lnTo>
                      <a:pt x="1189584" y="1269533"/>
                    </a:lnTo>
                    <a:lnTo>
                      <a:pt x="1220216" y="1293358"/>
                    </a:lnTo>
                    <a:lnTo>
                      <a:pt x="1233830" y="1368237"/>
                    </a:lnTo>
                    <a:lnTo>
                      <a:pt x="1213409" y="1398869"/>
                    </a:lnTo>
                    <a:lnTo>
                      <a:pt x="1240638" y="1432905"/>
                    </a:lnTo>
                    <a:lnTo>
                      <a:pt x="1274673" y="1426098"/>
                    </a:lnTo>
                    <a:lnTo>
                      <a:pt x="1298498" y="1449923"/>
                    </a:lnTo>
                    <a:lnTo>
                      <a:pt x="1383588" y="1473748"/>
                    </a:lnTo>
                    <a:lnTo>
                      <a:pt x="1404009" y="1483959"/>
                    </a:lnTo>
                    <a:lnTo>
                      <a:pt x="1400606" y="1507784"/>
                    </a:lnTo>
                    <a:lnTo>
                      <a:pt x="1346148" y="1504380"/>
                    </a:lnTo>
                    <a:lnTo>
                      <a:pt x="1325727" y="1514591"/>
                    </a:lnTo>
                    <a:lnTo>
                      <a:pt x="1366570" y="1569048"/>
                    </a:lnTo>
                    <a:lnTo>
                      <a:pt x="1352956" y="1637119"/>
                    </a:lnTo>
                    <a:lnTo>
                      <a:pt x="1342745" y="1722209"/>
                    </a:lnTo>
                    <a:lnTo>
                      <a:pt x="1373377" y="1769859"/>
                    </a:lnTo>
                    <a:lnTo>
                      <a:pt x="1366570" y="1797087"/>
                    </a:lnTo>
                    <a:lnTo>
                      <a:pt x="1393798" y="1817509"/>
                    </a:lnTo>
                    <a:lnTo>
                      <a:pt x="1390395" y="1878773"/>
                    </a:lnTo>
                    <a:lnTo>
                      <a:pt x="1325727" y="1926423"/>
                    </a:lnTo>
                    <a:lnTo>
                      <a:pt x="1250848" y="1953652"/>
                    </a:lnTo>
                    <a:lnTo>
                      <a:pt x="1203198" y="1912809"/>
                    </a:lnTo>
                    <a:lnTo>
                      <a:pt x="1162355" y="1916212"/>
                    </a:lnTo>
                    <a:lnTo>
                      <a:pt x="1128320" y="1912809"/>
                    </a:lnTo>
                    <a:lnTo>
                      <a:pt x="1101091" y="1933230"/>
                    </a:lnTo>
                    <a:lnTo>
                      <a:pt x="1060248" y="1967266"/>
                    </a:lnTo>
                    <a:lnTo>
                      <a:pt x="1026212" y="1936634"/>
                    </a:lnTo>
                    <a:lnTo>
                      <a:pt x="961545" y="1980880"/>
                    </a:lnTo>
                    <a:lnTo>
                      <a:pt x="944527" y="1997898"/>
                    </a:lnTo>
                    <a:lnTo>
                      <a:pt x="944527" y="2028530"/>
                    </a:lnTo>
                    <a:lnTo>
                      <a:pt x="726698" y="2086391"/>
                    </a:lnTo>
                    <a:lnTo>
                      <a:pt x="682452" y="2052355"/>
                    </a:lnTo>
                    <a:lnTo>
                      <a:pt x="593959" y="2052355"/>
                    </a:lnTo>
                    <a:lnTo>
                      <a:pt x="406762" y="1916212"/>
                    </a:lnTo>
                    <a:lnTo>
                      <a:pt x="362516" y="1926423"/>
                    </a:lnTo>
                    <a:lnTo>
                      <a:pt x="325076" y="1871966"/>
                    </a:lnTo>
                    <a:lnTo>
                      <a:pt x="291040" y="1851545"/>
                    </a:lnTo>
                    <a:lnTo>
                      <a:pt x="267215" y="1834527"/>
                    </a:lnTo>
                    <a:lnTo>
                      <a:pt x="243390" y="1800491"/>
                    </a:lnTo>
                    <a:lnTo>
                      <a:pt x="192337" y="1793684"/>
                    </a:lnTo>
                    <a:lnTo>
                      <a:pt x="151494" y="1793684"/>
                    </a:lnTo>
                    <a:lnTo>
                      <a:pt x="137880" y="1803895"/>
                    </a:lnTo>
                    <a:lnTo>
                      <a:pt x="45983" y="1790280"/>
                    </a:lnTo>
                    <a:lnTo>
                      <a:pt x="0" y="1809440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630D8EDD-2ECB-20FC-4FA1-980F0A5277E3}"/>
                  </a:ext>
                </a:extLst>
              </p:cNvPr>
              <p:cNvSpPr/>
              <p:nvPr/>
            </p:nvSpPr>
            <p:spPr>
              <a:xfrm>
                <a:off x="2057716" y="3732180"/>
                <a:ext cx="1329309" cy="946093"/>
              </a:xfrm>
              <a:custGeom>
                <a:avLst/>
                <a:gdLst>
                  <a:gd name="connsiteX0" fmla="*/ 1021977 w 1329309"/>
                  <a:gd name="connsiteY0" fmla="*/ 0 h 946093"/>
                  <a:gd name="connsiteX1" fmla="*/ 1329309 w 1329309"/>
                  <a:gd name="connsiteY1" fmla="*/ 0 h 946093"/>
                  <a:gd name="connsiteX2" fmla="*/ 1329309 w 1329309"/>
                  <a:gd name="connsiteY2" fmla="*/ 283397 h 946093"/>
                  <a:gd name="connsiteX3" fmla="*/ 1237540 w 1329309"/>
                  <a:gd name="connsiteY3" fmla="*/ 268102 h 946093"/>
                  <a:gd name="connsiteX4" fmla="*/ 1217119 w 1329309"/>
                  <a:gd name="connsiteY4" fmla="*/ 227259 h 946093"/>
                  <a:gd name="connsiteX5" fmla="*/ 1155855 w 1329309"/>
                  <a:gd name="connsiteY5" fmla="*/ 235428 h 946093"/>
                  <a:gd name="connsiteX6" fmla="*/ 1135433 w 1329309"/>
                  <a:gd name="connsiteY6" fmla="*/ 288524 h 946093"/>
                  <a:gd name="connsiteX7" fmla="*/ 1168107 w 1329309"/>
                  <a:gd name="connsiteY7" fmla="*/ 325282 h 946093"/>
                  <a:gd name="connsiteX8" fmla="*/ 1188529 w 1329309"/>
                  <a:gd name="connsiteY8" fmla="*/ 447811 h 946093"/>
                  <a:gd name="connsiteX9" fmla="*/ 1180360 w 1329309"/>
                  <a:gd name="connsiteY9" fmla="*/ 513159 h 946093"/>
                  <a:gd name="connsiteX10" fmla="*/ 1086422 w 1329309"/>
                  <a:gd name="connsiteY10" fmla="*/ 468232 h 946093"/>
                  <a:gd name="connsiteX11" fmla="*/ 1082337 w 1329309"/>
                  <a:gd name="connsiteY11" fmla="*/ 574423 h 946093"/>
                  <a:gd name="connsiteX12" fmla="*/ 1045579 w 1329309"/>
                  <a:gd name="connsiteY12" fmla="*/ 549918 h 946093"/>
                  <a:gd name="connsiteX13" fmla="*/ 1008820 w 1329309"/>
                  <a:gd name="connsiteY13" fmla="*/ 582592 h 946093"/>
                  <a:gd name="connsiteX14" fmla="*/ 951640 w 1329309"/>
                  <a:gd name="connsiteY14" fmla="*/ 582592 h 946093"/>
                  <a:gd name="connsiteX15" fmla="*/ 923050 w 1329309"/>
                  <a:gd name="connsiteY15" fmla="*/ 656109 h 946093"/>
                  <a:gd name="connsiteX16" fmla="*/ 869954 w 1329309"/>
                  <a:gd name="connsiteY16" fmla="*/ 656109 h 946093"/>
                  <a:gd name="connsiteX17" fmla="*/ 804606 w 1329309"/>
                  <a:gd name="connsiteY17" fmla="*/ 594845 h 946093"/>
                  <a:gd name="connsiteX18" fmla="*/ 759678 w 1329309"/>
                  <a:gd name="connsiteY18" fmla="*/ 733711 h 946093"/>
                  <a:gd name="connsiteX19" fmla="*/ 747425 w 1329309"/>
                  <a:gd name="connsiteY19" fmla="*/ 770469 h 946093"/>
                  <a:gd name="connsiteX20" fmla="*/ 727004 w 1329309"/>
                  <a:gd name="connsiteY20" fmla="*/ 782722 h 946093"/>
                  <a:gd name="connsiteX21" fmla="*/ 710667 w 1329309"/>
                  <a:gd name="connsiteY21" fmla="*/ 843986 h 946093"/>
                  <a:gd name="connsiteX22" fmla="*/ 682077 w 1329309"/>
                  <a:gd name="connsiteY22" fmla="*/ 864408 h 946093"/>
                  <a:gd name="connsiteX23" fmla="*/ 653487 w 1329309"/>
                  <a:gd name="connsiteY23" fmla="*/ 799059 h 946093"/>
                  <a:gd name="connsiteX24" fmla="*/ 592222 w 1329309"/>
                  <a:gd name="connsiteY24" fmla="*/ 807228 h 946093"/>
                  <a:gd name="connsiteX25" fmla="*/ 584054 w 1329309"/>
                  <a:gd name="connsiteY25" fmla="*/ 868492 h 946093"/>
                  <a:gd name="connsiteX26" fmla="*/ 547295 w 1329309"/>
                  <a:gd name="connsiteY26" fmla="*/ 872576 h 946093"/>
                  <a:gd name="connsiteX27" fmla="*/ 518705 w 1329309"/>
                  <a:gd name="connsiteY27" fmla="*/ 937925 h 946093"/>
                  <a:gd name="connsiteX28" fmla="*/ 477862 w 1329309"/>
                  <a:gd name="connsiteY28" fmla="*/ 917503 h 946093"/>
                  <a:gd name="connsiteX29" fmla="*/ 437019 w 1329309"/>
                  <a:gd name="connsiteY29" fmla="*/ 929756 h 946093"/>
                  <a:gd name="connsiteX30" fmla="*/ 408429 w 1329309"/>
                  <a:gd name="connsiteY30" fmla="*/ 946093 h 946093"/>
                  <a:gd name="connsiteX31" fmla="*/ 371671 w 1329309"/>
                  <a:gd name="connsiteY31" fmla="*/ 925672 h 946093"/>
                  <a:gd name="connsiteX32" fmla="*/ 273648 w 1329309"/>
                  <a:gd name="connsiteY32" fmla="*/ 897082 h 946093"/>
                  <a:gd name="connsiteX33" fmla="*/ 122529 w 1329309"/>
                  <a:gd name="connsiteY33" fmla="*/ 876660 h 946093"/>
                  <a:gd name="connsiteX34" fmla="*/ 114360 w 1329309"/>
                  <a:gd name="connsiteY34" fmla="*/ 794975 h 946093"/>
                  <a:gd name="connsiteX35" fmla="*/ 16337 w 1329309"/>
                  <a:gd name="connsiteY35" fmla="*/ 709205 h 946093"/>
                  <a:gd name="connsiteX36" fmla="*/ 24506 w 1329309"/>
                  <a:gd name="connsiteY36" fmla="*/ 643856 h 946093"/>
                  <a:gd name="connsiteX37" fmla="*/ 0 w 1329309"/>
                  <a:gd name="connsiteY37" fmla="*/ 590761 h 946093"/>
                  <a:gd name="connsiteX38" fmla="*/ 61265 w 1329309"/>
                  <a:gd name="connsiteY38" fmla="*/ 513159 h 946093"/>
                  <a:gd name="connsiteX39" fmla="*/ 77602 w 1329309"/>
                  <a:gd name="connsiteY39" fmla="*/ 578508 h 946093"/>
                  <a:gd name="connsiteX40" fmla="*/ 118445 w 1329309"/>
                  <a:gd name="connsiteY40" fmla="*/ 562171 h 946093"/>
                  <a:gd name="connsiteX41" fmla="*/ 118445 w 1329309"/>
                  <a:gd name="connsiteY41" fmla="*/ 619351 h 946093"/>
                  <a:gd name="connsiteX42" fmla="*/ 118445 w 1329309"/>
                  <a:gd name="connsiteY42" fmla="*/ 635688 h 946093"/>
                  <a:gd name="connsiteX43" fmla="*/ 216759 w 1329309"/>
                  <a:gd name="connsiteY43" fmla="*/ 635688 h 946093"/>
                  <a:gd name="connsiteX44" fmla="*/ 247100 w 1329309"/>
                  <a:gd name="connsiteY44" fmla="*/ 609140 h 946093"/>
                  <a:gd name="connsiteX45" fmla="*/ 277732 w 1329309"/>
                  <a:gd name="connsiteY45" fmla="*/ 598929 h 946093"/>
                  <a:gd name="connsiteX46" fmla="*/ 281136 w 1329309"/>
                  <a:gd name="connsiteY46" fmla="*/ 575104 h 946093"/>
                  <a:gd name="connsiteX47" fmla="*/ 345804 w 1329309"/>
                  <a:gd name="connsiteY47" fmla="*/ 537665 h 946093"/>
                  <a:gd name="connsiteX48" fmla="*/ 352611 w 1329309"/>
                  <a:gd name="connsiteY48" fmla="*/ 575104 h 946093"/>
                  <a:gd name="connsiteX49" fmla="*/ 315171 w 1329309"/>
                  <a:gd name="connsiteY49" fmla="*/ 588718 h 946093"/>
                  <a:gd name="connsiteX50" fmla="*/ 315171 w 1329309"/>
                  <a:gd name="connsiteY50" fmla="*/ 615947 h 946093"/>
                  <a:gd name="connsiteX51" fmla="*/ 290858 w 1329309"/>
                  <a:gd name="connsiteY51" fmla="*/ 647742 h 946093"/>
                  <a:gd name="connsiteX52" fmla="*/ 294069 w 1329309"/>
                  <a:gd name="connsiteY52" fmla="*/ 652025 h 946093"/>
                  <a:gd name="connsiteX53" fmla="*/ 338996 w 1329309"/>
                  <a:gd name="connsiteY53" fmla="*/ 668362 h 946093"/>
                  <a:gd name="connsiteX54" fmla="*/ 408429 w 1329309"/>
                  <a:gd name="connsiteY54" fmla="*/ 652025 h 946093"/>
                  <a:gd name="connsiteX55" fmla="*/ 477862 w 1329309"/>
                  <a:gd name="connsiteY55" fmla="*/ 639772 h 946093"/>
                  <a:gd name="connsiteX56" fmla="*/ 481947 w 1329309"/>
                  <a:gd name="connsiteY56" fmla="*/ 590761 h 946093"/>
                  <a:gd name="connsiteX57" fmla="*/ 457441 w 1329309"/>
                  <a:gd name="connsiteY57" fmla="*/ 582592 h 946093"/>
                  <a:gd name="connsiteX58" fmla="*/ 453357 w 1329309"/>
                  <a:gd name="connsiteY58" fmla="*/ 562171 h 946093"/>
                  <a:gd name="connsiteX59" fmla="*/ 408429 w 1329309"/>
                  <a:gd name="connsiteY59" fmla="*/ 541749 h 946093"/>
                  <a:gd name="connsiteX60" fmla="*/ 432935 w 1329309"/>
                  <a:gd name="connsiteY60" fmla="*/ 504991 h 946093"/>
                  <a:gd name="connsiteX61" fmla="*/ 481947 w 1329309"/>
                  <a:gd name="connsiteY61" fmla="*/ 496822 h 946093"/>
                  <a:gd name="connsiteX62" fmla="*/ 612644 w 1329309"/>
                  <a:gd name="connsiteY62" fmla="*/ 562171 h 946093"/>
                  <a:gd name="connsiteX63" fmla="*/ 592222 w 1329309"/>
                  <a:gd name="connsiteY63" fmla="*/ 504991 h 946093"/>
                  <a:gd name="connsiteX64" fmla="*/ 600391 w 1329309"/>
                  <a:gd name="connsiteY64" fmla="*/ 484569 h 946093"/>
                  <a:gd name="connsiteX65" fmla="*/ 649403 w 1329309"/>
                  <a:gd name="connsiteY65" fmla="*/ 509075 h 946093"/>
                  <a:gd name="connsiteX66" fmla="*/ 657571 w 1329309"/>
                  <a:gd name="connsiteY66" fmla="*/ 468232 h 946093"/>
                  <a:gd name="connsiteX67" fmla="*/ 628981 w 1329309"/>
                  <a:gd name="connsiteY67" fmla="*/ 431474 h 946093"/>
                  <a:gd name="connsiteX68" fmla="*/ 612644 w 1329309"/>
                  <a:gd name="connsiteY68" fmla="*/ 402884 h 946093"/>
                  <a:gd name="connsiteX69" fmla="*/ 600391 w 1329309"/>
                  <a:gd name="connsiteY69" fmla="*/ 353872 h 946093"/>
                  <a:gd name="connsiteX70" fmla="*/ 653487 w 1329309"/>
                  <a:gd name="connsiteY70" fmla="*/ 366125 h 946093"/>
                  <a:gd name="connsiteX71" fmla="*/ 690245 w 1329309"/>
                  <a:gd name="connsiteY71" fmla="*/ 406968 h 946093"/>
                  <a:gd name="connsiteX72" fmla="*/ 747425 w 1329309"/>
                  <a:gd name="connsiteY72" fmla="*/ 386547 h 946093"/>
                  <a:gd name="connsiteX73" fmla="*/ 792353 w 1329309"/>
                  <a:gd name="connsiteY73" fmla="*/ 394715 h 946093"/>
                  <a:gd name="connsiteX74" fmla="*/ 841364 w 1329309"/>
                  <a:gd name="connsiteY74" fmla="*/ 366125 h 946093"/>
                  <a:gd name="connsiteX75" fmla="*/ 865870 w 1329309"/>
                  <a:gd name="connsiteY75" fmla="*/ 382462 h 946093"/>
                  <a:gd name="connsiteX76" fmla="*/ 874039 w 1329309"/>
                  <a:gd name="connsiteY76" fmla="*/ 366125 h 946093"/>
                  <a:gd name="connsiteX77" fmla="*/ 869954 w 1329309"/>
                  <a:gd name="connsiteY77" fmla="*/ 325282 h 946093"/>
                  <a:gd name="connsiteX78" fmla="*/ 849533 w 1329309"/>
                  <a:gd name="connsiteY78" fmla="*/ 284439 h 946093"/>
                  <a:gd name="connsiteX79" fmla="*/ 857701 w 1329309"/>
                  <a:gd name="connsiteY79" fmla="*/ 235428 h 946093"/>
                  <a:gd name="connsiteX80" fmla="*/ 841364 w 1329309"/>
                  <a:gd name="connsiteY80" fmla="*/ 174164 h 946093"/>
                  <a:gd name="connsiteX81" fmla="*/ 869954 w 1329309"/>
                  <a:gd name="connsiteY81" fmla="*/ 153742 h 946093"/>
                  <a:gd name="connsiteX82" fmla="*/ 935303 w 1329309"/>
                  <a:gd name="connsiteY82" fmla="*/ 104731 h 946093"/>
                  <a:gd name="connsiteX83" fmla="*/ 963893 w 1329309"/>
                  <a:gd name="connsiteY83" fmla="*/ 165995 h 946093"/>
                  <a:gd name="connsiteX84" fmla="*/ 967977 w 1329309"/>
                  <a:gd name="connsiteY84" fmla="*/ 239512 h 946093"/>
                  <a:gd name="connsiteX85" fmla="*/ 955724 w 1329309"/>
                  <a:gd name="connsiteY85" fmla="*/ 276271 h 946093"/>
                  <a:gd name="connsiteX86" fmla="*/ 967977 w 1329309"/>
                  <a:gd name="connsiteY86" fmla="*/ 300777 h 946093"/>
                  <a:gd name="connsiteX87" fmla="*/ 996567 w 1329309"/>
                  <a:gd name="connsiteY87" fmla="*/ 325282 h 946093"/>
                  <a:gd name="connsiteX88" fmla="*/ 1029242 w 1329309"/>
                  <a:gd name="connsiteY88" fmla="*/ 313029 h 946093"/>
                  <a:gd name="connsiteX89" fmla="*/ 1049663 w 1329309"/>
                  <a:gd name="connsiteY89" fmla="*/ 235428 h 946093"/>
                  <a:gd name="connsiteX90" fmla="*/ 1057832 w 1329309"/>
                  <a:gd name="connsiteY90" fmla="*/ 198670 h 946093"/>
                  <a:gd name="connsiteX91" fmla="*/ 1066000 w 1329309"/>
                  <a:gd name="connsiteY91" fmla="*/ 141490 h 946093"/>
                  <a:gd name="connsiteX92" fmla="*/ 1074169 w 1329309"/>
                  <a:gd name="connsiteY92" fmla="*/ 84310 h 946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329309" h="946093">
                    <a:moveTo>
                      <a:pt x="1021977" y="0"/>
                    </a:moveTo>
                    <a:lnTo>
                      <a:pt x="1329309" y="0"/>
                    </a:lnTo>
                    <a:lnTo>
                      <a:pt x="1329309" y="283397"/>
                    </a:lnTo>
                    <a:lnTo>
                      <a:pt x="1237540" y="268102"/>
                    </a:lnTo>
                    <a:lnTo>
                      <a:pt x="1217119" y="227259"/>
                    </a:lnTo>
                    <a:lnTo>
                      <a:pt x="1155855" y="235428"/>
                    </a:lnTo>
                    <a:lnTo>
                      <a:pt x="1135433" y="288524"/>
                    </a:lnTo>
                    <a:lnTo>
                      <a:pt x="1168107" y="325282"/>
                    </a:lnTo>
                    <a:lnTo>
                      <a:pt x="1188529" y="447811"/>
                    </a:lnTo>
                    <a:lnTo>
                      <a:pt x="1180360" y="513159"/>
                    </a:lnTo>
                    <a:lnTo>
                      <a:pt x="1086422" y="468232"/>
                    </a:lnTo>
                    <a:lnTo>
                      <a:pt x="1082337" y="574423"/>
                    </a:lnTo>
                    <a:lnTo>
                      <a:pt x="1045579" y="549918"/>
                    </a:lnTo>
                    <a:lnTo>
                      <a:pt x="1008820" y="582592"/>
                    </a:lnTo>
                    <a:lnTo>
                      <a:pt x="951640" y="582592"/>
                    </a:lnTo>
                    <a:lnTo>
                      <a:pt x="923050" y="656109"/>
                    </a:lnTo>
                    <a:lnTo>
                      <a:pt x="869954" y="656109"/>
                    </a:lnTo>
                    <a:lnTo>
                      <a:pt x="804606" y="594845"/>
                    </a:lnTo>
                    <a:lnTo>
                      <a:pt x="759678" y="733711"/>
                    </a:lnTo>
                    <a:lnTo>
                      <a:pt x="747425" y="770469"/>
                    </a:lnTo>
                    <a:lnTo>
                      <a:pt x="727004" y="782722"/>
                    </a:lnTo>
                    <a:lnTo>
                      <a:pt x="710667" y="843986"/>
                    </a:lnTo>
                    <a:lnTo>
                      <a:pt x="682077" y="864408"/>
                    </a:lnTo>
                    <a:lnTo>
                      <a:pt x="653487" y="799059"/>
                    </a:lnTo>
                    <a:lnTo>
                      <a:pt x="592222" y="807228"/>
                    </a:lnTo>
                    <a:lnTo>
                      <a:pt x="584054" y="868492"/>
                    </a:lnTo>
                    <a:lnTo>
                      <a:pt x="547295" y="872576"/>
                    </a:lnTo>
                    <a:lnTo>
                      <a:pt x="518705" y="937925"/>
                    </a:lnTo>
                    <a:lnTo>
                      <a:pt x="477862" y="917503"/>
                    </a:lnTo>
                    <a:lnTo>
                      <a:pt x="437019" y="929756"/>
                    </a:lnTo>
                    <a:lnTo>
                      <a:pt x="408429" y="946093"/>
                    </a:lnTo>
                    <a:lnTo>
                      <a:pt x="371671" y="925672"/>
                    </a:lnTo>
                    <a:lnTo>
                      <a:pt x="273648" y="897082"/>
                    </a:lnTo>
                    <a:lnTo>
                      <a:pt x="122529" y="876660"/>
                    </a:lnTo>
                    <a:lnTo>
                      <a:pt x="114360" y="794975"/>
                    </a:lnTo>
                    <a:lnTo>
                      <a:pt x="16337" y="709205"/>
                    </a:lnTo>
                    <a:lnTo>
                      <a:pt x="24506" y="643856"/>
                    </a:lnTo>
                    <a:lnTo>
                      <a:pt x="0" y="590761"/>
                    </a:lnTo>
                    <a:lnTo>
                      <a:pt x="61265" y="513159"/>
                    </a:lnTo>
                    <a:lnTo>
                      <a:pt x="77602" y="578508"/>
                    </a:lnTo>
                    <a:lnTo>
                      <a:pt x="118445" y="562171"/>
                    </a:lnTo>
                    <a:lnTo>
                      <a:pt x="118445" y="619351"/>
                    </a:lnTo>
                    <a:lnTo>
                      <a:pt x="118445" y="635688"/>
                    </a:lnTo>
                    <a:lnTo>
                      <a:pt x="216759" y="635688"/>
                    </a:lnTo>
                    <a:lnTo>
                      <a:pt x="247100" y="609140"/>
                    </a:lnTo>
                    <a:lnTo>
                      <a:pt x="277732" y="598929"/>
                    </a:lnTo>
                    <a:lnTo>
                      <a:pt x="281136" y="575104"/>
                    </a:lnTo>
                    <a:lnTo>
                      <a:pt x="345804" y="537665"/>
                    </a:lnTo>
                    <a:lnTo>
                      <a:pt x="352611" y="575104"/>
                    </a:lnTo>
                    <a:lnTo>
                      <a:pt x="315171" y="588718"/>
                    </a:lnTo>
                    <a:lnTo>
                      <a:pt x="315171" y="615947"/>
                    </a:lnTo>
                    <a:lnTo>
                      <a:pt x="290858" y="647742"/>
                    </a:lnTo>
                    <a:lnTo>
                      <a:pt x="294069" y="652025"/>
                    </a:lnTo>
                    <a:lnTo>
                      <a:pt x="338996" y="668362"/>
                    </a:lnTo>
                    <a:lnTo>
                      <a:pt x="408429" y="652025"/>
                    </a:lnTo>
                    <a:lnTo>
                      <a:pt x="477862" y="639772"/>
                    </a:lnTo>
                    <a:lnTo>
                      <a:pt x="481947" y="590761"/>
                    </a:lnTo>
                    <a:lnTo>
                      <a:pt x="457441" y="582592"/>
                    </a:lnTo>
                    <a:lnTo>
                      <a:pt x="453357" y="562171"/>
                    </a:lnTo>
                    <a:lnTo>
                      <a:pt x="408429" y="541749"/>
                    </a:lnTo>
                    <a:lnTo>
                      <a:pt x="432935" y="504991"/>
                    </a:lnTo>
                    <a:lnTo>
                      <a:pt x="481947" y="496822"/>
                    </a:lnTo>
                    <a:lnTo>
                      <a:pt x="612644" y="562171"/>
                    </a:lnTo>
                    <a:lnTo>
                      <a:pt x="592222" y="504991"/>
                    </a:lnTo>
                    <a:lnTo>
                      <a:pt x="600391" y="484569"/>
                    </a:lnTo>
                    <a:lnTo>
                      <a:pt x="649403" y="509075"/>
                    </a:lnTo>
                    <a:lnTo>
                      <a:pt x="657571" y="468232"/>
                    </a:lnTo>
                    <a:lnTo>
                      <a:pt x="628981" y="431474"/>
                    </a:lnTo>
                    <a:lnTo>
                      <a:pt x="612644" y="402884"/>
                    </a:lnTo>
                    <a:lnTo>
                      <a:pt x="600391" y="353872"/>
                    </a:lnTo>
                    <a:lnTo>
                      <a:pt x="653487" y="366125"/>
                    </a:lnTo>
                    <a:lnTo>
                      <a:pt x="690245" y="406968"/>
                    </a:lnTo>
                    <a:lnTo>
                      <a:pt x="747425" y="386547"/>
                    </a:lnTo>
                    <a:lnTo>
                      <a:pt x="792353" y="394715"/>
                    </a:lnTo>
                    <a:lnTo>
                      <a:pt x="841364" y="366125"/>
                    </a:lnTo>
                    <a:lnTo>
                      <a:pt x="865870" y="382462"/>
                    </a:lnTo>
                    <a:lnTo>
                      <a:pt x="874039" y="366125"/>
                    </a:lnTo>
                    <a:lnTo>
                      <a:pt x="869954" y="325282"/>
                    </a:lnTo>
                    <a:lnTo>
                      <a:pt x="849533" y="284439"/>
                    </a:lnTo>
                    <a:lnTo>
                      <a:pt x="857701" y="235428"/>
                    </a:lnTo>
                    <a:lnTo>
                      <a:pt x="841364" y="174164"/>
                    </a:lnTo>
                    <a:lnTo>
                      <a:pt x="869954" y="153742"/>
                    </a:lnTo>
                    <a:lnTo>
                      <a:pt x="935303" y="104731"/>
                    </a:lnTo>
                    <a:lnTo>
                      <a:pt x="963893" y="165995"/>
                    </a:lnTo>
                    <a:lnTo>
                      <a:pt x="967977" y="239512"/>
                    </a:lnTo>
                    <a:lnTo>
                      <a:pt x="955724" y="276271"/>
                    </a:lnTo>
                    <a:lnTo>
                      <a:pt x="967977" y="300777"/>
                    </a:lnTo>
                    <a:lnTo>
                      <a:pt x="996567" y="325282"/>
                    </a:lnTo>
                    <a:lnTo>
                      <a:pt x="1029242" y="313029"/>
                    </a:lnTo>
                    <a:lnTo>
                      <a:pt x="1049663" y="235428"/>
                    </a:lnTo>
                    <a:lnTo>
                      <a:pt x="1057832" y="198670"/>
                    </a:lnTo>
                    <a:lnTo>
                      <a:pt x="1066000" y="141490"/>
                    </a:lnTo>
                    <a:lnTo>
                      <a:pt x="1074169" y="8431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6B7CD0D2-AF74-1C55-1E84-C09E97ABE450}"/>
                  </a:ext>
                </a:extLst>
              </p:cNvPr>
              <p:cNvSpPr/>
              <p:nvPr/>
            </p:nvSpPr>
            <p:spPr>
              <a:xfrm>
                <a:off x="2579903" y="3959439"/>
                <a:ext cx="807123" cy="1837926"/>
              </a:xfrm>
              <a:custGeom>
                <a:avLst/>
                <a:gdLst>
                  <a:gd name="connsiteX0" fmla="*/ 697007 w 807123"/>
                  <a:gd name="connsiteY0" fmla="*/ 0 h 1837926"/>
                  <a:gd name="connsiteX1" fmla="*/ 717428 w 807123"/>
                  <a:gd name="connsiteY1" fmla="*/ 40843 h 1837926"/>
                  <a:gd name="connsiteX2" fmla="*/ 807123 w 807123"/>
                  <a:gd name="connsiteY2" fmla="*/ 55792 h 1837926"/>
                  <a:gd name="connsiteX3" fmla="*/ 807123 w 807123"/>
                  <a:gd name="connsiteY3" fmla="*/ 1674555 h 1837926"/>
                  <a:gd name="connsiteX4" fmla="*/ 756198 w 807123"/>
                  <a:gd name="connsiteY4" fmla="*/ 1674555 h 1837926"/>
                  <a:gd name="connsiteX5" fmla="*/ 633669 w 807123"/>
                  <a:gd name="connsiteY5" fmla="*/ 1625544 h 1837926"/>
                  <a:gd name="connsiteX6" fmla="*/ 588742 w 807123"/>
                  <a:gd name="connsiteY6" fmla="*/ 1629628 h 1837926"/>
                  <a:gd name="connsiteX7" fmla="*/ 556067 w 807123"/>
                  <a:gd name="connsiteY7" fmla="*/ 1621459 h 1837926"/>
                  <a:gd name="connsiteX8" fmla="*/ 523393 w 807123"/>
                  <a:gd name="connsiteY8" fmla="*/ 1650049 h 1837926"/>
                  <a:gd name="connsiteX9" fmla="*/ 584657 w 807123"/>
                  <a:gd name="connsiteY9" fmla="*/ 1678639 h 1837926"/>
                  <a:gd name="connsiteX10" fmla="*/ 551983 w 807123"/>
                  <a:gd name="connsiteY10" fmla="*/ 1735819 h 1837926"/>
                  <a:gd name="connsiteX11" fmla="*/ 523393 w 807123"/>
                  <a:gd name="connsiteY11" fmla="*/ 1739903 h 1837926"/>
                  <a:gd name="connsiteX12" fmla="*/ 539730 w 807123"/>
                  <a:gd name="connsiteY12" fmla="*/ 1784831 h 1837926"/>
                  <a:gd name="connsiteX13" fmla="*/ 519309 w 807123"/>
                  <a:gd name="connsiteY13" fmla="*/ 1797083 h 1837926"/>
                  <a:gd name="connsiteX14" fmla="*/ 421286 w 807123"/>
                  <a:gd name="connsiteY14" fmla="*/ 1837926 h 1837926"/>
                  <a:gd name="connsiteX15" fmla="*/ 400864 w 807123"/>
                  <a:gd name="connsiteY15" fmla="*/ 1792999 h 1837926"/>
                  <a:gd name="connsiteX16" fmla="*/ 417202 w 807123"/>
                  <a:gd name="connsiteY16" fmla="*/ 1768493 h 1837926"/>
                  <a:gd name="connsiteX17" fmla="*/ 392696 w 807123"/>
                  <a:gd name="connsiteY17" fmla="*/ 1752156 h 1837926"/>
                  <a:gd name="connsiteX18" fmla="*/ 392696 w 807123"/>
                  <a:gd name="connsiteY18" fmla="*/ 1727651 h 1837926"/>
                  <a:gd name="connsiteX19" fmla="*/ 335516 w 807123"/>
                  <a:gd name="connsiteY19" fmla="*/ 1707229 h 1837926"/>
                  <a:gd name="connsiteX20" fmla="*/ 282420 w 807123"/>
                  <a:gd name="connsiteY20" fmla="*/ 1686808 h 1837926"/>
                  <a:gd name="connsiteX21" fmla="*/ 278336 w 807123"/>
                  <a:gd name="connsiteY21" fmla="*/ 1633712 h 1837926"/>
                  <a:gd name="connsiteX22" fmla="*/ 212987 w 807123"/>
                  <a:gd name="connsiteY22" fmla="*/ 1658218 h 1837926"/>
                  <a:gd name="connsiteX23" fmla="*/ 163975 w 807123"/>
                  <a:gd name="connsiteY23" fmla="*/ 1621459 h 1837926"/>
                  <a:gd name="connsiteX24" fmla="*/ 184397 w 807123"/>
                  <a:gd name="connsiteY24" fmla="*/ 1511184 h 1837926"/>
                  <a:gd name="connsiteX25" fmla="*/ 151723 w 807123"/>
                  <a:gd name="connsiteY25" fmla="*/ 1474425 h 1837926"/>
                  <a:gd name="connsiteX26" fmla="*/ 135385 w 807123"/>
                  <a:gd name="connsiteY26" fmla="*/ 1437667 h 1837926"/>
                  <a:gd name="connsiteX27" fmla="*/ 106795 w 807123"/>
                  <a:gd name="connsiteY27" fmla="*/ 1425414 h 1837926"/>
                  <a:gd name="connsiteX28" fmla="*/ 123133 w 807123"/>
                  <a:gd name="connsiteY28" fmla="*/ 1388655 h 1837926"/>
                  <a:gd name="connsiteX29" fmla="*/ 86374 w 807123"/>
                  <a:gd name="connsiteY29" fmla="*/ 1315138 h 1837926"/>
                  <a:gd name="connsiteX30" fmla="*/ 114964 w 807123"/>
                  <a:gd name="connsiteY30" fmla="*/ 1290633 h 1837926"/>
                  <a:gd name="connsiteX31" fmla="*/ 151723 w 807123"/>
                  <a:gd name="connsiteY31" fmla="*/ 1106840 h 1837926"/>
                  <a:gd name="connsiteX32" fmla="*/ 98627 w 807123"/>
                  <a:gd name="connsiteY32" fmla="*/ 976143 h 1837926"/>
                  <a:gd name="connsiteX33" fmla="*/ 159891 w 807123"/>
                  <a:gd name="connsiteY33" fmla="*/ 849531 h 1837926"/>
                  <a:gd name="connsiteX34" fmla="*/ 98627 w 807123"/>
                  <a:gd name="connsiteY34" fmla="*/ 853615 h 1837926"/>
                  <a:gd name="connsiteX35" fmla="*/ 78205 w 807123"/>
                  <a:gd name="connsiteY35" fmla="*/ 796435 h 1837926"/>
                  <a:gd name="connsiteX36" fmla="*/ 604 w 807123"/>
                  <a:gd name="connsiteY36" fmla="*/ 710665 h 1837926"/>
                  <a:gd name="connsiteX37" fmla="*/ 0 w 807123"/>
                  <a:gd name="connsiteY37" fmla="*/ 707447 h 1837926"/>
                  <a:gd name="connsiteX38" fmla="*/ 27183 w 807123"/>
                  <a:gd name="connsiteY38" fmla="*/ 645317 h 1837926"/>
                  <a:gd name="connsiteX39" fmla="*/ 63941 w 807123"/>
                  <a:gd name="connsiteY39" fmla="*/ 641232 h 1837926"/>
                  <a:gd name="connsiteX40" fmla="*/ 72110 w 807123"/>
                  <a:gd name="connsiteY40" fmla="*/ 579968 h 1837926"/>
                  <a:gd name="connsiteX41" fmla="*/ 133374 w 807123"/>
                  <a:gd name="connsiteY41" fmla="*/ 571800 h 1837926"/>
                  <a:gd name="connsiteX42" fmla="*/ 161964 w 807123"/>
                  <a:gd name="connsiteY42" fmla="*/ 637148 h 1837926"/>
                  <a:gd name="connsiteX43" fmla="*/ 190554 w 807123"/>
                  <a:gd name="connsiteY43" fmla="*/ 616727 h 1837926"/>
                  <a:gd name="connsiteX44" fmla="*/ 206892 w 807123"/>
                  <a:gd name="connsiteY44" fmla="*/ 555463 h 1837926"/>
                  <a:gd name="connsiteX45" fmla="*/ 227313 w 807123"/>
                  <a:gd name="connsiteY45" fmla="*/ 543210 h 1837926"/>
                  <a:gd name="connsiteX46" fmla="*/ 239566 w 807123"/>
                  <a:gd name="connsiteY46" fmla="*/ 506451 h 1837926"/>
                  <a:gd name="connsiteX47" fmla="*/ 284493 w 807123"/>
                  <a:gd name="connsiteY47" fmla="*/ 367586 h 1837926"/>
                  <a:gd name="connsiteX48" fmla="*/ 349842 w 807123"/>
                  <a:gd name="connsiteY48" fmla="*/ 428850 h 1837926"/>
                  <a:gd name="connsiteX49" fmla="*/ 402938 w 807123"/>
                  <a:gd name="connsiteY49" fmla="*/ 428850 h 1837926"/>
                  <a:gd name="connsiteX50" fmla="*/ 431528 w 807123"/>
                  <a:gd name="connsiteY50" fmla="*/ 355333 h 1837926"/>
                  <a:gd name="connsiteX51" fmla="*/ 488708 w 807123"/>
                  <a:gd name="connsiteY51" fmla="*/ 355333 h 1837926"/>
                  <a:gd name="connsiteX52" fmla="*/ 525466 w 807123"/>
                  <a:gd name="connsiteY52" fmla="*/ 322659 h 1837926"/>
                  <a:gd name="connsiteX53" fmla="*/ 562225 w 807123"/>
                  <a:gd name="connsiteY53" fmla="*/ 347164 h 1837926"/>
                  <a:gd name="connsiteX54" fmla="*/ 566309 w 807123"/>
                  <a:gd name="connsiteY54" fmla="*/ 240973 h 1837926"/>
                  <a:gd name="connsiteX55" fmla="*/ 660248 w 807123"/>
                  <a:gd name="connsiteY55" fmla="*/ 285900 h 1837926"/>
                  <a:gd name="connsiteX56" fmla="*/ 668417 w 807123"/>
                  <a:gd name="connsiteY56" fmla="*/ 220552 h 1837926"/>
                  <a:gd name="connsiteX57" fmla="*/ 647995 w 807123"/>
                  <a:gd name="connsiteY57" fmla="*/ 98023 h 1837926"/>
                  <a:gd name="connsiteX58" fmla="*/ 615321 w 807123"/>
                  <a:gd name="connsiteY58" fmla="*/ 61265 h 1837926"/>
                  <a:gd name="connsiteX59" fmla="*/ 635742 w 807123"/>
                  <a:gd name="connsiteY59" fmla="*/ 8169 h 1837926"/>
                  <a:gd name="connsiteX0" fmla="*/ 697007 w 1087231"/>
                  <a:gd name="connsiteY0" fmla="*/ 0 h 1837926"/>
                  <a:gd name="connsiteX1" fmla="*/ 717428 w 1087231"/>
                  <a:gd name="connsiteY1" fmla="*/ 40843 h 1837926"/>
                  <a:gd name="connsiteX2" fmla="*/ 807123 w 1087231"/>
                  <a:gd name="connsiteY2" fmla="*/ 55792 h 1837926"/>
                  <a:gd name="connsiteX3" fmla="*/ 1087222 w 1087231"/>
                  <a:gd name="connsiteY3" fmla="*/ 869736 h 1837926"/>
                  <a:gd name="connsiteX4" fmla="*/ 807123 w 1087231"/>
                  <a:gd name="connsiteY4" fmla="*/ 1674555 h 1837926"/>
                  <a:gd name="connsiteX5" fmla="*/ 756198 w 1087231"/>
                  <a:gd name="connsiteY5" fmla="*/ 1674555 h 1837926"/>
                  <a:gd name="connsiteX6" fmla="*/ 633669 w 1087231"/>
                  <a:gd name="connsiteY6" fmla="*/ 1625544 h 1837926"/>
                  <a:gd name="connsiteX7" fmla="*/ 588742 w 1087231"/>
                  <a:gd name="connsiteY7" fmla="*/ 1629628 h 1837926"/>
                  <a:gd name="connsiteX8" fmla="*/ 556067 w 1087231"/>
                  <a:gd name="connsiteY8" fmla="*/ 1621459 h 1837926"/>
                  <a:gd name="connsiteX9" fmla="*/ 523393 w 1087231"/>
                  <a:gd name="connsiteY9" fmla="*/ 1650049 h 1837926"/>
                  <a:gd name="connsiteX10" fmla="*/ 584657 w 1087231"/>
                  <a:gd name="connsiteY10" fmla="*/ 1678639 h 1837926"/>
                  <a:gd name="connsiteX11" fmla="*/ 551983 w 1087231"/>
                  <a:gd name="connsiteY11" fmla="*/ 1735819 h 1837926"/>
                  <a:gd name="connsiteX12" fmla="*/ 523393 w 1087231"/>
                  <a:gd name="connsiteY12" fmla="*/ 1739903 h 1837926"/>
                  <a:gd name="connsiteX13" fmla="*/ 539730 w 1087231"/>
                  <a:gd name="connsiteY13" fmla="*/ 1784831 h 1837926"/>
                  <a:gd name="connsiteX14" fmla="*/ 519309 w 1087231"/>
                  <a:gd name="connsiteY14" fmla="*/ 1797083 h 1837926"/>
                  <a:gd name="connsiteX15" fmla="*/ 421286 w 1087231"/>
                  <a:gd name="connsiteY15" fmla="*/ 1837926 h 1837926"/>
                  <a:gd name="connsiteX16" fmla="*/ 400864 w 1087231"/>
                  <a:gd name="connsiteY16" fmla="*/ 1792999 h 1837926"/>
                  <a:gd name="connsiteX17" fmla="*/ 417202 w 1087231"/>
                  <a:gd name="connsiteY17" fmla="*/ 1768493 h 1837926"/>
                  <a:gd name="connsiteX18" fmla="*/ 392696 w 1087231"/>
                  <a:gd name="connsiteY18" fmla="*/ 1752156 h 1837926"/>
                  <a:gd name="connsiteX19" fmla="*/ 392696 w 1087231"/>
                  <a:gd name="connsiteY19" fmla="*/ 1727651 h 1837926"/>
                  <a:gd name="connsiteX20" fmla="*/ 335516 w 1087231"/>
                  <a:gd name="connsiteY20" fmla="*/ 1707229 h 1837926"/>
                  <a:gd name="connsiteX21" fmla="*/ 282420 w 1087231"/>
                  <a:gd name="connsiteY21" fmla="*/ 1686808 h 1837926"/>
                  <a:gd name="connsiteX22" fmla="*/ 278336 w 1087231"/>
                  <a:gd name="connsiteY22" fmla="*/ 1633712 h 1837926"/>
                  <a:gd name="connsiteX23" fmla="*/ 212987 w 1087231"/>
                  <a:gd name="connsiteY23" fmla="*/ 1658218 h 1837926"/>
                  <a:gd name="connsiteX24" fmla="*/ 163975 w 1087231"/>
                  <a:gd name="connsiteY24" fmla="*/ 1621459 h 1837926"/>
                  <a:gd name="connsiteX25" fmla="*/ 184397 w 1087231"/>
                  <a:gd name="connsiteY25" fmla="*/ 1511184 h 1837926"/>
                  <a:gd name="connsiteX26" fmla="*/ 151723 w 1087231"/>
                  <a:gd name="connsiteY26" fmla="*/ 1474425 h 1837926"/>
                  <a:gd name="connsiteX27" fmla="*/ 135385 w 1087231"/>
                  <a:gd name="connsiteY27" fmla="*/ 1437667 h 1837926"/>
                  <a:gd name="connsiteX28" fmla="*/ 106795 w 1087231"/>
                  <a:gd name="connsiteY28" fmla="*/ 1425414 h 1837926"/>
                  <a:gd name="connsiteX29" fmla="*/ 123133 w 1087231"/>
                  <a:gd name="connsiteY29" fmla="*/ 1388655 h 1837926"/>
                  <a:gd name="connsiteX30" fmla="*/ 86374 w 1087231"/>
                  <a:gd name="connsiteY30" fmla="*/ 1315138 h 1837926"/>
                  <a:gd name="connsiteX31" fmla="*/ 114964 w 1087231"/>
                  <a:gd name="connsiteY31" fmla="*/ 1290633 h 1837926"/>
                  <a:gd name="connsiteX32" fmla="*/ 151723 w 1087231"/>
                  <a:gd name="connsiteY32" fmla="*/ 1106840 h 1837926"/>
                  <a:gd name="connsiteX33" fmla="*/ 98627 w 1087231"/>
                  <a:gd name="connsiteY33" fmla="*/ 976143 h 1837926"/>
                  <a:gd name="connsiteX34" fmla="*/ 159891 w 1087231"/>
                  <a:gd name="connsiteY34" fmla="*/ 849531 h 1837926"/>
                  <a:gd name="connsiteX35" fmla="*/ 98627 w 1087231"/>
                  <a:gd name="connsiteY35" fmla="*/ 853615 h 1837926"/>
                  <a:gd name="connsiteX36" fmla="*/ 78205 w 1087231"/>
                  <a:gd name="connsiteY36" fmla="*/ 796435 h 1837926"/>
                  <a:gd name="connsiteX37" fmla="*/ 604 w 1087231"/>
                  <a:gd name="connsiteY37" fmla="*/ 710665 h 1837926"/>
                  <a:gd name="connsiteX38" fmla="*/ 0 w 1087231"/>
                  <a:gd name="connsiteY38" fmla="*/ 707447 h 1837926"/>
                  <a:gd name="connsiteX39" fmla="*/ 27183 w 1087231"/>
                  <a:gd name="connsiteY39" fmla="*/ 645317 h 1837926"/>
                  <a:gd name="connsiteX40" fmla="*/ 63941 w 1087231"/>
                  <a:gd name="connsiteY40" fmla="*/ 641232 h 1837926"/>
                  <a:gd name="connsiteX41" fmla="*/ 72110 w 1087231"/>
                  <a:gd name="connsiteY41" fmla="*/ 579968 h 1837926"/>
                  <a:gd name="connsiteX42" fmla="*/ 133374 w 1087231"/>
                  <a:gd name="connsiteY42" fmla="*/ 571800 h 1837926"/>
                  <a:gd name="connsiteX43" fmla="*/ 161964 w 1087231"/>
                  <a:gd name="connsiteY43" fmla="*/ 637148 h 1837926"/>
                  <a:gd name="connsiteX44" fmla="*/ 190554 w 1087231"/>
                  <a:gd name="connsiteY44" fmla="*/ 616727 h 1837926"/>
                  <a:gd name="connsiteX45" fmla="*/ 206892 w 1087231"/>
                  <a:gd name="connsiteY45" fmla="*/ 555463 h 1837926"/>
                  <a:gd name="connsiteX46" fmla="*/ 227313 w 1087231"/>
                  <a:gd name="connsiteY46" fmla="*/ 543210 h 1837926"/>
                  <a:gd name="connsiteX47" fmla="*/ 239566 w 1087231"/>
                  <a:gd name="connsiteY47" fmla="*/ 506451 h 1837926"/>
                  <a:gd name="connsiteX48" fmla="*/ 284493 w 1087231"/>
                  <a:gd name="connsiteY48" fmla="*/ 367586 h 1837926"/>
                  <a:gd name="connsiteX49" fmla="*/ 349842 w 1087231"/>
                  <a:gd name="connsiteY49" fmla="*/ 428850 h 1837926"/>
                  <a:gd name="connsiteX50" fmla="*/ 402938 w 1087231"/>
                  <a:gd name="connsiteY50" fmla="*/ 428850 h 1837926"/>
                  <a:gd name="connsiteX51" fmla="*/ 431528 w 1087231"/>
                  <a:gd name="connsiteY51" fmla="*/ 355333 h 1837926"/>
                  <a:gd name="connsiteX52" fmla="*/ 488708 w 1087231"/>
                  <a:gd name="connsiteY52" fmla="*/ 355333 h 1837926"/>
                  <a:gd name="connsiteX53" fmla="*/ 525466 w 1087231"/>
                  <a:gd name="connsiteY53" fmla="*/ 322659 h 1837926"/>
                  <a:gd name="connsiteX54" fmla="*/ 562225 w 1087231"/>
                  <a:gd name="connsiteY54" fmla="*/ 347164 h 1837926"/>
                  <a:gd name="connsiteX55" fmla="*/ 566309 w 1087231"/>
                  <a:gd name="connsiteY55" fmla="*/ 240973 h 1837926"/>
                  <a:gd name="connsiteX56" fmla="*/ 660248 w 1087231"/>
                  <a:gd name="connsiteY56" fmla="*/ 285900 h 1837926"/>
                  <a:gd name="connsiteX57" fmla="*/ 668417 w 1087231"/>
                  <a:gd name="connsiteY57" fmla="*/ 220552 h 1837926"/>
                  <a:gd name="connsiteX58" fmla="*/ 647995 w 1087231"/>
                  <a:gd name="connsiteY58" fmla="*/ 98023 h 1837926"/>
                  <a:gd name="connsiteX59" fmla="*/ 615321 w 1087231"/>
                  <a:gd name="connsiteY59" fmla="*/ 61265 h 1837926"/>
                  <a:gd name="connsiteX60" fmla="*/ 635742 w 1087231"/>
                  <a:gd name="connsiteY60" fmla="*/ 8169 h 1837926"/>
                  <a:gd name="connsiteX61" fmla="*/ 697007 w 1087231"/>
                  <a:gd name="connsiteY61" fmla="*/ 0 h 1837926"/>
                  <a:gd name="connsiteX0" fmla="*/ 1087222 w 1178662"/>
                  <a:gd name="connsiteY0" fmla="*/ 869736 h 1837926"/>
                  <a:gd name="connsiteX1" fmla="*/ 807123 w 1178662"/>
                  <a:gd name="connsiteY1" fmla="*/ 1674555 h 1837926"/>
                  <a:gd name="connsiteX2" fmla="*/ 756198 w 1178662"/>
                  <a:gd name="connsiteY2" fmla="*/ 1674555 h 1837926"/>
                  <a:gd name="connsiteX3" fmla="*/ 633669 w 1178662"/>
                  <a:gd name="connsiteY3" fmla="*/ 1625544 h 1837926"/>
                  <a:gd name="connsiteX4" fmla="*/ 588742 w 1178662"/>
                  <a:gd name="connsiteY4" fmla="*/ 1629628 h 1837926"/>
                  <a:gd name="connsiteX5" fmla="*/ 556067 w 1178662"/>
                  <a:gd name="connsiteY5" fmla="*/ 1621459 h 1837926"/>
                  <a:gd name="connsiteX6" fmla="*/ 523393 w 1178662"/>
                  <a:gd name="connsiteY6" fmla="*/ 1650049 h 1837926"/>
                  <a:gd name="connsiteX7" fmla="*/ 584657 w 1178662"/>
                  <a:gd name="connsiteY7" fmla="*/ 1678639 h 1837926"/>
                  <a:gd name="connsiteX8" fmla="*/ 551983 w 1178662"/>
                  <a:gd name="connsiteY8" fmla="*/ 1735819 h 1837926"/>
                  <a:gd name="connsiteX9" fmla="*/ 523393 w 1178662"/>
                  <a:gd name="connsiteY9" fmla="*/ 1739903 h 1837926"/>
                  <a:gd name="connsiteX10" fmla="*/ 539730 w 1178662"/>
                  <a:gd name="connsiteY10" fmla="*/ 1784831 h 1837926"/>
                  <a:gd name="connsiteX11" fmla="*/ 519309 w 1178662"/>
                  <a:gd name="connsiteY11" fmla="*/ 1797083 h 1837926"/>
                  <a:gd name="connsiteX12" fmla="*/ 421286 w 1178662"/>
                  <a:gd name="connsiteY12" fmla="*/ 1837926 h 1837926"/>
                  <a:gd name="connsiteX13" fmla="*/ 400864 w 1178662"/>
                  <a:gd name="connsiteY13" fmla="*/ 1792999 h 1837926"/>
                  <a:gd name="connsiteX14" fmla="*/ 417202 w 1178662"/>
                  <a:gd name="connsiteY14" fmla="*/ 1768493 h 1837926"/>
                  <a:gd name="connsiteX15" fmla="*/ 392696 w 1178662"/>
                  <a:gd name="connsiteY15" fmla="*/ 1752156 h 1837926"/>
                  <a:gd name="connsiteX16" fmla="*/ 392696 w 1178662"/>
                  <a:gd name="connsiteY16" fmla="*/ 1727651 h 1837926"/>
                  <a:gd name="connsiteX17" fmla="*/ 335516 w 1178662"/>
                  <a:gd name="connsiteY17" fmla="*/ 1707229 h 1837926"/>
                  <a:gd name="connsiteX18" fmla="*/ 282420 w 1178662"/>
                  <a:gd name="connsiteY18" fmla="*/ 1686808 h 1837926"/>
                  <a:gd name="connsiteX19" fmla="*/ 278336 w 1178662"/>
                  <a:gd name="connsiteY19" fmla="*/ 1633712 h 1837926"/>
                  <a:gd name="connsiteX20" fmla="*/ 212987 w 1178662"/>
                  <a:gd name="connsiteY20" fmla="*/ 1658218 h 1837926"/>
                  <a:gd name="connsiteX21" fmla="*/ 163975 w 1178662"/>
                  <a:gd name="connsiteY21" fmla="*/ 1621459 h 1837926"/>
                  <a:gd name="connsiteX22" fmla="*/ 184397 w 1178662"/>
                  <a:gd name="connsiteY22" fmla="*/ 1511184 h 1837926"/>
                  <a:gd name="connsiteX23" fmla="*/ 151723 w 1178662"/>
                  <a:gd name="connsiteY23" fmla="*/ 1474425 h 1837926"/>
                  <a:gd name="connsiteX24" fmla="*/ 135385 w 1178662"/>
                  <a:gd name="connsiteY24" fmla="*/ 1437667 h 1837926"/>
                  <a:gd name="connsiteX25" fmla="*/ 106795 w 1178662"/>
                  <a:gd name="connsiteY25" fmla="*/ 1425414 h 1837926"/>
                  <a:gd name="connsiteX26" fmla="*/ 123133 w 1178662"/>
                  <a:gd name="connsiteY26" fmla="*/ 1388655 h 1837926"/>
                  <a:gd name="connsiteX27" fmla="*/ 86374 w 1178662"/>
                  <a:gd name="connsiteY27" fmla="*/ 1315138 h 1837926"/>
                  <a:gd name="connsiteX28" fmla="*/ 114964 w 1178662"/>
                  <a:gd name="connsiteY28" fmla="*/ 1290633 h 1837926"/>
                  <a:gd name="connsiteX29" fmla="*/ 151723 w 1178662"/>
                  <a:gd name="connsiteY29" fmla="*/ 1106840 h 1837926"/>
                  <a:gd name="connsiteX30" fmla="*/ 98627 w 1178662"/>
                  <a:gd name="connsiteY30" fmla="*/ 976143 h 1837926"/>
                  <a:gd name="connsiteX31" fmla="*/ 159891 w 1178662"/>
                  <a:gd name="connsiteY31" fmla="*/ 849531 h 1837926"/>
                  <a:gd name="connsiteX32" fmla="*/ 98627 w 1178662"/>
                  <a:gd name="connsiteY32" fmla="*/ 853615 h 1837926"/>
                  <a:gd name="connsiteX33" fmla="*/ 78205 w 1178662"/>
                  <a:gd name="connsiteY33" fmla="*/ 796435 h 1837926"/>
                  <a:gd name="connsiteX34" fmla="*/ 604 w 1178662"/>
                  <a:gd name="connsiteY34" fmla="*/ 710665 h 1837926"/>
                  <a:gd name="connsiteX35" fmla="*/ 0 w 1178662"/>
                  <a:gd name="connsiteY35" fmla="*/ 707447 h 1837926"/>
                  <a:gd name="connsiteX36" fmla="*/ 27183 w 1178662"/>
                  <a:gd name="connsiteY36" fmla="*/ 645317 h 1837926"/>
                  <a:gd name="connsiteX37" fmla="*/ 63941 w 1178662"/>
                  <a:gd name="connsiteY37" fmla="*/ 641232 h 1837926"/>
                  <a:gd name="connsiteX38" fmla="*/ 72110 w 1178662"/>
                  <a:gd name="connsiteY38" fmla="*/ 579968 h 1837926"/>
                  <a:gd name="connsiteX39" fmla="*/ 133374 w 1178662"/>
                  <a:gd name="connsiteY39" fmla="*/ 571800 h 1837926"/>
                  <a:gd name="connsiteX40" fmla="*/ 161964 w 1178662"/>
                  <a:gd name="connsiteY40" fmla="*/ 637148 h 1837926"/>
                  <a:gd name="connsiteX41" fmla="*/ 190554 w 1178662"/>
                  <a:gd name="connsiteY41" fmla="*/ 616727 h 1837926"/>
                  <a:gd name="connsiteX42" fmla="*/ 206892 w 1178662"/>
                  <a:gd name="connsiteY42" fmla="*/ 555463 h 1837926"/>
                  <a:gd name="connsiteX43" fmla="*/ 227313 w 1178662"/>
                  <a:gd name="connsiteY43" fmla="*/ 543210 h 1837926"/>
                  <a:gd name="connsiteX44" fmla="*/ 239566 w 1178662"/>
                  <a:gd name="connsiteY44" fmla="*/ 506451 h 1837926"/>
                  <a:gd name="connsiteX45" fmla="*/ 284493 w 1178662"/>
                  <a:gd name="connsiteY45" fmla="*/ 367586 h 1837926"/>
                  <a:gd name="connsiteX46" fmla="*/ 349842 w 1178662"/>
                  <a:gd name="connsiteY46" fmla="*/ 428850 h 1837926"/>
                  <a:gd name="connsiteX47" fmla="*/ 402938 w 1178662"/>
                  <a:gd name="connsiteY47" fmla="*/ 428850 h 1837926"/>
                  <a:gd name="connsiteX48" fmla="*/ 431528 w 1178662"/>
                  <a:gd name="connsiteY48" fmla="*/ 355333 h 1837926"/>
                  <a:gd name="connsiteX49" fmla="*/ 488708 w 1178662"/>
                  <a:gd name="connsiteY49" fmla="*/ 355333 h 1837926"/>
                  <a:gd name="connsiteX50" fmla="*/ 525466 w 1178662"/>
                  <a:gd name="connsiteY50" fmla="*/ 322659 h 1837926"/>
                  <a:gd name="connsiteX51" fmla="*/ 562225 w 1178662"/>
                  <a:gd name="connsiteY51" fmla="*/ 347164 h 1837926"/>
                  <a:gd name="connsiteX52" fmla="*/ 566309 w 1178662"/>
                  <a:gd name="connsiteY52" fmla="*/ 240973 h 1837926"/>
                  <a:gd name="connsiteX53" fmla="*/ 660248 w 1178662"/>
                  <a:gd name="connsiteY53" fmla="*/ 285900 h 1837926"/>
                  <a:gd name="connsiteX54" fmla="*/ 668417 w 1178662"/>
                  <a:gd name="connsiteY54" fmla="*/ 220552 h 1837926"/>
                  <a:gd name="connsiteX55" fmla="*/ 647995 w 1178662"/>
                  <a:gd name="connsiteY55" fmla="*/ 98023 h 1837926"/>
                  <a:gd name="connsiteX56" fmla="*/ 615321 w 1178662"/>
                  <a:gd name="connsiteY56" fmla="*/ 61265 h 1837926"/>
                  <a:gd name="connsiteX57" fmla="*/ 635742 w 1178662"/>
                  <a:gd name="connsiteY57" fmla="*/ 8169 h 1837926"/>
                  <a:gd name="connsiteX58" fmla="*/ 697007 w 1178662"/>
                  <a:gd name="connsiteY58" fmla="*/ 0 h 1837926"/>
                  <a:gd name="connsiteX59" fmla="*/ 717428 w 1178662"/>
                  <a:gd name="connsiteY59" fmla="*/ 40843 h 1837926"/>
                  <a:gd name="connsiteX60" fmla="*/ 807123 w 1178662"/>
                  <a:gd name="connsiteY60" fmla="*/ 55792 h 1837926"/>
                  <a:gd name="connsiteX61" fmla="*/ 1178662 w 1178662"/>
                  <a:gd name="connsiteY61" fmla="*/ 961176 h 1837926"/>
                  <a:gd name="connsiteX0" fmla="*/ 807123 w 1178662"/>
                  <a:gd name="connsiteY0" fmla="*/ 1674555 h 1837926"/>
                  <a:gd name="connsiteX1" fmla="*/ 756198 w 1178662"/>
                  <a:gd name="connsiteY1" fmla="*/ 1674555 h 1837926"/>
                  <a:gd name="connsiteX2" fmla="*/ 633669 w 1178662"/>
                  <a:gd name="connsiteY2" fmla="*/ 1625544 h 1837926"/>
                  <a:gd name="connsiteX3" fmla="*/ 588742 w 1178662"/>
                  <a:gd name="connsiteY3" fmla="*/ 1629628 h 1837926"/>
                  <a:gd name="connsiteX4" fmla="*/ 556067 w 1178662"/>
                  <a:gd name="connsiteY4" fmla="*/ 1621459 h 1837926"/>
                  <a:gd name="connsiteX5" fmla="*/ 523393 w 1178662"/>
                  <a:gd name="connsiteY5" fmla="*/ 1650049 h 1837926"/>
                  <a:gd name="connsiteX6" fmla="*/ 584657 w 1178662"/>
                  <a:gd name="connsiteY6" fmla="*/ 1678639 h 1837926"/>
                  <a:gd name="connsiteX7" fmla="*/ 551983 w 1178662"/>
                  <a:gd name="connsiteY7" fmla="*/ 1735819 h 1837926"/>
                  <a:gd name="connsiteX8" fmla="*/ 523393 w 1178662"/>
                  <a:gd name="connsiteY8" fmla="*/ 1739903 h 1837926"/>
                  <a:gd name="connsiteX9" fmla="*/ 539730 w 1178662"/>
                  <a:gd name="connsiteY9" fmla="*/ 1784831 h 1837926"/>
                  <a:gd name="connsiteX10" fmla="*/ 519309 w 1178662"/>
                  <a:gd name="connsiteY10" fmla="*/ 1797083 h 1837926"/>
                  <a:gd name="connsiteX11" fmla="*/ 421286 w 1178662"/>
                  <a:gd name="connsiteY11" fmla="*/ 1837926 h 1837926"/>
                  <a:gd name="connsiteX12" fmla="*/ 400864 w 1178662"/>
                  <a:gd name="connsiteY12" fmla="*/ 1792999 h 1837926"/>
                  <a:gd name="connsiteX13" fmla="*/ 417202 w 1178662"/>
                  <a:gd name="connsiteY13" fmla="*/ 1768493 h 1837926"/>
                  <a:gd name="connsiteX14" fmla="*/ 392696 w 1178662"/>
                  <a:gd name="connsiteY14" fmla="*/ 1752156 h 1837926"/>
                  <a:gd name="connsiteX15" fmla="*/ 392696 w 1178662"/>
                  <a:gd name="connsiteY15" fmla="*/ 1727651 h 1837926"/>
                  <a:gd name="connsiteX16" fmla="*/ 335516 w 1178662"/>
                  <a:gd name="connsiteY16" fmla="*/ 1707229 h 1837926"/>
                  <a:gd name="connsiteX17" fmla="*/ 282420 w 1178662"/>
                  <a:gd name="connsiteY17" fmla="*/ 1686808 h 1837926"/>
                  <a:gd name="connsiteX18" fmla="*/ 278336 w 1178662"/>
                  <a:gd name="connsiteY18" fmla="*/ 1633712 h 1837926"/>
                  <a:gd name="connsiteX19" fmla="*/ 212987 w 1178662"/>
                  <a:gd name="connsiteY19" fmla="*/ 1658218 h 1837926"/>
                  <a:gd name="connsiteX20" fmla="*/ 163975 w 1178662"/>
                  <a:gd name="connsiteY20" fmla="*/ 1621459 h 1837926"/>
                  <a:gd name="connsiteX21" fmla="*/ 184397 w 1178662"/>
                  <a:gd name="connsiteY21" fmla="*/ 1511184 h 1837926"/>
                  <a:gd name="connsiteX22" fmla="*/ 151723 w 1178662"/>
                  <a:gd name="connsiteY22" fmla="*/ 1474425 h 1837926"/>
                  <a:gd name="connsiteX23" fmla="*/ 135385 w 1178662"/>
                  <a:gd name="connsiteY23" fmla="*/ 1437667 h 1837926"/>
                  <a:gd name="connsiteX24" fmla="*/ 106795 w 1178662"/>
                  <a:gd name="connsiteY24" fmla="*/ 1425414 h 1837926"/>
                  <a:gd name="connsiteX25" fmla="*/ 123133 w 1178662"/>
                  <a:gd name="connsiteY25" fmla="*/ 1388655 h 1837926"/>
                  <a:gd name="connsiteX26" fmla="*/ 86374 w 1178662"/>
                  <a:gd name="connsiteY26" fmla="*/ 1315138 h 1837926"/>
                  <a:gd name="connsiteX27" fmla="*/ 114964 w 1178662"/>
                  <a:gd name="connsiteY27" fmla="*/ 1290633 h 1837926"/>
                  <a:gd name="connsiteX28" fmla="*/ 151723 w 1178662"/>
                  <a:gd name="connsiteY28" fmla="*/ 1106840 h 1837926"/>
                  <a:gd name="connsiteX29" fmla="*/ 98627 w 1178662"/>
                  <a:gd name="connsiteY29" fmla="*/ 976143 h 1837926"/>
                  <a:gd name="connsiteX30" fmla="*/ 159891 w 1178662"/>
                  <a:gd name="connsiteY30" fmla="*/ 849531 h 1837926"/>
                  <a:gd name="connsiteX31" fmla="*/ 98627 w 1178662"/>
                  <a:gd name="connsiteY31" fmla="*/ 853615 h 1837926"/>
                  <a:gd name="connsiteX32" fmla="*/ 78205 w 1178662"/>
                  <a:gd name="connsiteY32" fmla="*/ 796435 h 1837926"/>
                  <a:gd name="connsiteX33" fmla="*/ 604 w 1178662"/>
                  <a:gd name="connsiteY33" fmla="*/ 710665 h 1837926"/>
                  <a:gd name="connsiteX34" fmla="*/ 0 w 1178662"/>
                  <a:gd name="connsiteY34" fmla="*/ 707447 h 1837926"/>
                  <a:gd name="connsiteX35" fmla="*/ 27183 w 1178662"/>
                  <a:gd name="connsiteY35" fmla="*/ 645317 h 1837926"/>
                  <a:gd name="connsiteX36" fmla="*/ 63941 w 1178662"/>
                  <a:gd name="connsiteY36" fmla="*/ 641232 h 1837926"/>
                  <a:gd name="connsiteX37" fmla="*/ 72110 w 1178662"/>
                  <a:gd name="connsiteY37" fmla="*/ 579968 h 1837926"/>
                  <a:gd name="connsiteX38" fmla="*/ 133374 w 1178662"/>
                  <a:gd name="connsiteY38" fmla="*/ 571800 h 1837926"/>
                  <a:gd name="connsiteX39" fmla="*/ 161964 w 1178662"/>
                  <a:gd name="connsiteY39" fmla="*/ 637148 h 1837926"/>
                  <a:gd name="connsiteX40" fmla="*/ 190554 w 1178662"/>
                  <a:gd name="connsiteY40" fmla="*/ 616727 h 1837926"/>
                  <a:gd name="connsiteX41" fmla="*/ 206892 w 1178662"/>
                  <a:gd name="connsiteY41" fmla="*/ 555463 h 1837926"/>
                  <a:gd name="connsiteX42" fmla="*/ 227313 w 1178662"/>
                  <a:gd name="connsiteY42" fmla="*/ 543210 h 1837926"/>
                  <a:gd name="connsiteX43" fmla="*/ 239566 w 1178662"/>
                  <a:gd name="connsiteY43" fmla="*/ 506451 h 1837926"/>
                  <a:gd name="connsiteX44" fmla="*/ 284493 w 1178662"/>
                  <a:gd name="connsiteY44" fmla="*/ 367586 h 1837926"/>
                  <a:gd name="connsiteX45" fmla="*/ 349842 w 1178662"/>
                  <a:gd name="connsiteY45" fmla="*/ 428850 h 1837926"/>
                  <a:gd name="connsiteX46" fmla="*/ 402938 w 1178662"/>
                  <a:gd name="connsiteY46" fmla="*/ 428850 h 1837926"/>
                  <a:gd name="connsiteX47" fmla="*/ 431528 w 1178662"/>
                  <a:gd name="connsiteY47" fmla="*/ 355333 h 1837926"/>
                  <a:gd name="connsiteX48" fmla="*/ 488708 w 1178662"/>
                  <a:gd name="connsiteY48" fmla="*/ 355333 h 1837926"/>
                  <a:gd name="connsiteX49" fmla="*/ 525466 w 1178662"/>
                  <a:gd name="connsiteY49" fmla="*/ 322659 h 1837926"/>
                  <a:gd name="connsiteX50" fmla="*/ 562225 w 1178662"/>
                  <a:gd name="connsiteY50" fmla="*/ 347164 h 1837926"/>
                  <a:gd name="connsiteX51" fmla="*/ 566309 w 1178662"/>
                  <a:gd name="connsiteY51" fmla="*/ 240973 h 1837926"/>
                  <a:gd name="connsiteX52" fmla="*/ 660248 w 1178662"/>
                  <a:gd name="connsiteY52" fmla="*/ 285900 h 1837926"/>
                  <a:gd name="connsiteX53" fmla="*/ 668417 w 1178662"/>
                  <a:gd name="connsiteY53" fmla="*/ 220552 h 1837926"/>
                  <a:gd name="connsiteX54" fmla="*/ 647995 w 1178662"/>
                  <a:gd name="connsiteY54" fmla="*/ 98023 h 1837926"/>
                  <a:gd name="connsiteX55" fmla="*/ 615321 w 1178662"/>
                  <a:gd name="connsiteY55" fmla="*/ 61265 h 1837926"/>
                  <a:gd name="connsiteX56" fmla="*/ 635742 w 1178662"/>
                  <a:gd name="connsiteY56" fmla="*/ 8169 h 1837926"/>
                  <a:gd name="connsiteX57" fmla="*/ 697007 w 1178662"/>
                  <a:gd name="connsiteY57" fmla="*/ 0 h 1837926"/>
                  <a:gd name="connsiteX58" fmla="*/ 717428 w 1178662"/>
                  <a:gd name="connsiteY58" fmla="*/ 40843 h 1837926"/>
                  <a:gd name="connsiteX59" fmla="*/ 807123 w 1178662"/>
                  <a:gd name="connsiteY59" fmla="*/ 55792 h 1837926"/>
                  <a:gd name="connsiteX60" fmla="*/ 1178662 w 1178662"/>
                  <a:gd name="connsiteY60" fmla="*/ 961176 h 1837926"/>
                  <a:gd name="connsiteX0" fmla="*/ 807123 w 807123"/>
                  <a:gd name="connsiteY0" fmla="*/ 1674555 h 1837926"/>
                  <a:gd name="connsiteX1" fmla="*/ 756198 w 807123"/>
                  <a:gd name="connsiteY1" fmla="*/ 1674555 h 1837926"/>
                  <a:gd name="connsiteX2" fmla="*/ 633669 w 807123"/>
                  <a:gd name="connsiteY2" fmla="*/ 1625544 h 1837926"/>
                  <a:gd name="connsiteX3" fmla="*/ 588742 w 807123"/>
                  <a:gd name="connsiteY3" fmla="*/ 1629628 h 1837926"/>
                  <a:gd name="connsiteX4" fmla="*/ 556067 w 807123"/>
                  <a:gd name="connsiteY4" fmla="*/ 1621459 h 1837926"/>
                  <a:gd name="connsiteX5" fmla="*/ 523393 w 807123"/>
                  <a:gd name="connsiteY5" fmla="*/ 1650049 h 1837926"/>
                  <a:gd name="connsiteX6" fmla="*/ 584657 w 807123"/>
                  <a:gd name="connsiteY6" fmla="*/ 1678639 h 1837926"/>
                  <a:gd name="connsiteX7" fmla="*/ 551983 w 807123"/>
                  <a:gd name="connsiteY7" fmla="*/ 1735819 h 1837926"/>
                  <a:gd name="connsiteX8" fmla="*/ 523393 w 807123"/>
                  <a:gd name="connsiteY8" fmla="*/ 1739903 h 1837926"/>
                  <a:gd name="connsiteX9" fmla="*/ 539730 w 807123"/>
                  <a:gd name="connsiteY9" fmla="*/ 1784831 h 1837926"/>
                  <a:gd name="connsiteX10" fmla="*/ 519309 w 807123"/>
                  <a:gd name="connsiteY10" fmla="*/ 1797083 h 1837926"/>
                  <a:gd name="connsiteX11" fmla="*/ 421286 w 807123"/>
                  <a:gd name="connsiteY11" fmla="*/ 1837926 h 1837926"/>
                  <a:gd name="connsiteX12" fmla="*/ 400864 w 807123"/>
                  <a:gd name="connsiteY12" fmla="*/ 1792999 h 1837926"/>
                  <a:gd name="connsiteX13" fmla="*/ 417202 w 807123"/>
                  <a:gd name="connsiteY13" fmla="*/ 1768493 h 1837926"/>
                  <a:gd name="connsiteX14" fmla="*/ 392696 w 807123"/>
                  <a:gd name="connsiteY14" fmla="*/ 1752156 h 1837926"/>
                  <a:gd name="connsiteX15" fmla="*/ 392696 w 807123"/>
                  <a:gd name="connsiteY15" fmla="*/ 1727651 h 1837926"/>
                  <a:gd name="connsiteX16" fmla="*/ 335516 w 807123"/>
                  <a:gd name="connsiteY16" fmla="*/ 1707229 h 1837926"/>
                  <a:gd name="connsiteX17" fmla="*/ 282420 w 807123"/>
                  <a:gd name="connsiteY17" fmla="*/ 1686808 h 1837926"/>
                  <a:gd name="connsiteX18" fmla="*/ 278336 w 807123"/>
                  <a:gd name="connsiteY18" fmla="*/ 1633712 h 1837926"/>
                  <a:gd name="connsiteX19" fmla="*/ 212987 w 807123"/>
                  <a:gd name="connsiteY19" fmla="*/ 1658218 h 1837926"/>
                  <a:gd name="connsiteX20" fmla="*/ 163975 w 807123"/>
                  <a:gd name="connsiteY20" fmla="*/ 1621459 h 1837926"/>
                  <a:gd name="connsiteX21" fmla="*/ 184397 w 807123"/>
                  <a:gd name="connsiteY21" fmla="*/ 1511184 h 1837926"/>
                  <a:gd name="connsiteX22" fmla="*/ 151723 w 807123"/>
                  <a:gd name="connsiteY22" fmla="*/ 1474425 h 1837926"/>
                  <a:gd name="connsiteX23" fmla="*/ 135385 w 807123"/>
                  <a:gd name="connsiteY23" fmla="*/ 1437667 h 1837926"/>
                  <a:gd name="connsiteX24" fmla="*/ 106795 w 807123"/>
                  <a:gd name="connsiteY24" fmla="*/ 1425414 h 1837926"/>
                  <a:gd name="connsiteX25" fmla="*/ 123133 w 807123"/>
                  <a:gd name="connsiteY25" fmla="*/ 1388655 h 1837926"/>
                  <a:gd name="connsiteX26" fmla="*/ 86374 w 807123"/>
                  <a:gd name="connsiteY26" fmla="*/ 1315138 h 1837926"/>
                  <a:gd name="connsiteX27" fmla="*/ 114964 w 807123"/>
                  <a:gd name="connsiteY27" fmla="*/ 1290633 h 1837926"/>
                  <a:gd name="connsiteX28" fmla="*/ 151723 w 807123"/>
                  <a:gd name="connsiteY28" fmla="*/ 1106840 h 1837926"/>
                  <a:gd name="connsiteX29" fmla="*/ 98627 w 807123"/>
                  <a:gd name="connsiteY29" fmla="*/ 976143 h 1837926"/>
                  <a:gd name="connsiteX30" fmla="*/ 159891 w 807123"/>
                  <a:gd name="connsiteY30" fmla="*/ 849531 h 1837926"/>
                  <a:gd name="connsiteX31" fmla="*/ 98627 w 807123"/>
                  <a:gd name="connsiteY31" fmla="*/ 853615 h 1837926"/>
                  <a:gd name="connsiteX32" fmla="*/ 78205 w 807123"/>
                  <a:gd name="connsiteY32" fmla="*/ 796435 h 1837926"/>
                  <a:gd name="connsiteX33" fmla="*/ 604 w 807123"/>
                  <a:gd name="connsiteY33" fmla="*/ 710665 h 1837926"/>
                  <a:gd name="connsiteX34" fmla="*/ 0 w 807123"/>
                  <a:gd name="connsiteY34" fmla="*/ 707447 h 1837926"/>
                  <a:gd name="connsiteX35" fmla="*/ 27183 w 807123"/>
                  <a:gd name="connsiteY35" fmla="*/ 645317 h 1837926"/>
                  <a:gd name="connsiteX36" fmla="*/ 63941 w 807123"/>
                  <a:gd name="connsiteY36" fmla="*/ 641232 h 1837926"/>
                  <a:gd name="connsiteX37" fmla="*/ 72110 w 807123"/>
                  <a:gd name="connsiteY37" fmla="*/ 579968 h 1837926"/>
                  <a:gd name="connsiteX38" fmla="*/ 133374 w 807123"/>
                  <a:gd name="connsiteY38" fmla="*/ 571800 h 1837926"/>
                  <a:gd name="connsiteX39" fmla="*/ 161964 w 807123"/>
                  <a:gd name="connsiteY39" fmla="*/ 637148 h 1837926"/>
                  <a:gd name="connsiteX40" fmla="*/ 190554 w 807123"/>
                  <a:gd name="connsiteY40" fmla="*/ 616727 h 1837926"/>
                  <a:gd name="connsiteX41" fmla="*/ 206892 w 807123"/>
                  <a:gd name="connsiteY41" fmla="*/ 555463 h 1837926"/>
                  <a:gd name="connsiteX42" fmla="*/ 227313 w 807123"/>
                  <a:gd name="connsiteY42" fmla="*/ 543210 h 1837926"/>
                  <a:gd name="connsiteX43" fmla="*/ 239566 w 807123"/>
                  <a:gd name="connsiteY43" fmla="*/ 506451 h 1837926"/>
                  <a:gd name="connsiteX44" fmla="*/ 284493 w 807123"/>
                  <a:gd name="connsiteY44" fmla="*/ 367586 h 1837926"/>
                  <a:gd name="connsiteX45" fmla="*/ 349842 w 807123"/>
                  <a:gd name="connsiteY45" fmla="*/ 428850 h 1837926"/>
                  <a:gd name="connsiteX46" fmla="*/ 402938 w 807123"/>
                  <a:gd name="connsiteY46" fmla="*/ 428850 h 1837926"/>
                  <a:gd name="connsiteX47" fmla="*/ 431528 w 807123"/>
                  <a:gd name="connsiteY47" fmla="*/ 355333 h 1837926"/>
                  <a:gd name="connsiteX48" fmla="*/ 488708 w 807123"/>
                  <a:gd name="connsiteY48" fmla="*/ 355333 h 1837926"/>
                  <a:gd name="connsiteX49" fmla="*/ 525466 w 807123"/>
                  <a:gd name="connsiteY49" fmla="*/ 322659 h 1837926"/>
                  <a:gd name="connsiteX50" fmla="*/ 562225 w 807123"/>
                  <a:gd name="connsiteY50" fmla="*/ 347164 h 1837926"/>
                  <a:gd name="connsiteX51" fmla="*/ 566309 w 807123"/>
                  <a:gd name="connsiteY51" fmla="*/ 240973 h 1837926"/>
                  <a:gd name="connsiteX52" fmla="*/ 660248 w 807123"/>
                  <a:gd name="connsiteY52" fmla="*/ 285900 h 1837926"/>
                  <a:gd name="connsiteX53" fmla="*/ 668417 w 807123"/>
                  <a:gd name="connsiteY53" fmla="*/ 220552 h 1837926"/>
                  <a:gd name="connsiteX54" fmla="*/ 647995 w 807123"/>
                  <a:gd name="connsiteY54" fmla="*/ 98023 h 1837926"/>
                  <a:gd name="connsiteX55" fmla="*/ 615321 w 807123"/>
                  <a:gd name="connsiteY55" fmla="*/ 61265 h 1837926"/>
                  <a:gd name="connsiteX56" fmla="*/ 635742 w 807123"/>
                  <a:gd name="connsiteY56" fmla="*/ 8169 h 1837926"/>
                  <a:gd name="connsiteX57" fmla="*/ 697007 w 807123"/>
                  <a:gd name="connsiteY57" fmla="*/ 0 h 1837926"/>
                  <a:gd name="connsiteX58" fmla="*/ 717428 w 807123"/>
                  <a:gd name="connsiteY58" fmla="*/ 40843 h 1837926"/>
                  <a:gd name="connsiteX59" fmla="*/ 807123 w 807123"/>
                  <a:gd name="connsiteY59" fmla="*/ 55792 h 1837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807123" h="1837926">
                    <a:moveTo>
                      <a:pt x="807123" y="1674555"/>
                    </a:moveTo>
                    <a:lnTo>
                      <a:pt x="756198" y="1674555"/>
                    </a:lnTo>
                    <a:lnTo>
                      <a:pt x="633669" y="1625544"/>
                    </a:lnTo>
                    <a:lnTo>
                      <a:pt x="588742" y="1629628"/>
                    </a:lnTo>
                    <a:lnTo>
                      <a:pt x="556067" y="1621459"/>
                    </a:lnTo>
                    <a:lnTo>
                      <a:pt x="523393" y="1650049"/>
                    </a:lnTo>
                    <a:lnTo>
                      <a:pt x="584657" y="1678639"/>
                    </a:lnTo>
                    <a:lnTo>
                      <a:pt x="551983" y="1735819"/>
                    </a:lnTo>
                    <a:lnTo>
                      <a:pt x="523393" y="1739903"/>
                    </a:lnTo>
                    <a:lnTo>
                      <a:pt x="539730" y="1784831"/>
                    </a:lnTo>
                    <a:lnTo>
                      <a:pt x="519309" y="1797083"/>
                    </a:lnTo>
                    <a:lnTo>
                      <a:pt x="421286" y="1837926"/>
                    </a:lnTo>
                    <a:lnTo>
                      <a:pt x="400864" y="1792999"/>
                    </a:lnTo>
                    <a:lnTo>
                      <a:pt x="417202" y="1768493"/>
                    </a:lnTo>
                    <a:lnTo>
                      <a:pt x="392696" y="1752156"/>
                    </a:lnTo>
                    <a:lnTo>
                      <a:pt x="392696" y="1727651"/>
                    </a:lnTo>
                    <a:lnTo>
                      <a:pt x="335516" y="1707229"/>
                    </a:lnTo>
                    <a:lnTo>
                      <a:pt x="282420" y="1686808"/>
                    </a:lnTo>
                    <a:lnTo>
                      <a:pt x="278336" y="1633712"/>
                    </a:lnTo>
                    <a:lnTo>
                      <a:pt x="212987" y="1658218"/>
                    </a:lnTo>
                    <a:lnTo>
                      <a:pt x="163975" y="1621459"/>
                    </a:lnTo>
                    <a:lnTo>
                      <a:pt x="184397" y="1511184"/>
                    </a:lnTo>
                    <a:lnTo>
                      <a:pt x="151723" y="1474425"/>
                    </a:lnTo>
                    <a:lnTo>
                      <a:pt x="135385" y="1437667"/>
                    </a:lnTo>
                    <a:lnTo>
                      <a:pt x="106795" y="1425414"/>
                    </a:lnTo>
                    <a:lnTo>
                      <a:pt x="123133" y="1388655"/>
                    </a:lnTo>
                    <a:lnTo>
                      <a:pt x="86374" y="1315138"/>
                    </a:lnTo>
                    <a:lnTo>
                      <a:pt x="114964" y="1290633"/>
                    </a:lnTo>
                    <a:lnTo>
                      <a:pt x="151723" y="1106840"/>
                    </a:lnTo>
                    <a:lnTo>
                      <a:pt x="98627" y="976143"/>
                    </a:lnTo>
                    <a:lnTo>
                      <a:pt x="159891" y="849531"/>
                    </a:lnTo>
                    <a:lnTo>
                      <a:pt x="98627" y="853615"/>
                    </a:lnTo>
                    <a:lnTo>
                      <a:pt x="78205" y="796435"/>
                    </a:lnTo>
                    <a:lnTo>
                      <a:pt x="604" y="710665"/>
                    </a:lnTo>
                    <a:cubicBezTo>
                      <a:pt x="403" y="709592"/>
                      <a:pt x="201" y="708520"/>
                      <a:pt x="0" y="707447"/>
                    </a:cubicBezTo>
                    <a:lnTo>
                      <a:pt x="27183" y="645317"/>
                    </a:lnTo>
                    <a:lnTo>
                      <a:pt x="63941" y="641232"/>
                    </a:lnTo>
                    <a:lnTo>
                      <a:pt x="72110" y="579968"/>
                    </a:lnTo>
                    <a:lnTo>
                      <a:pt x="133374" y="571800"/>
                    </a:lnTo>
                    <a:lnTo>
                      <a:pt x="161964" y="637148"/>
                    </a:lnTo>
                    <a:lnTo>
                      <a:pt x="190554" y="616727"/>
                    </a:lnTo>
                    <a:lnTo>
                      <a:pt x="206892" y="555463"/>
                    </a:lnTo>
                    <a:lnTo>
                      <a:pt x="227313" y="543210"/>
                    </a:lnTo>
                    <a:lnTo>
                      <a:pt x="239566" y="506451"/>
                    </a:lnTo>
                    <a:lnTo>
                      <a:pt x="284493" y="367586"/>
                    </a:lnTo>
                    <a:lnTo>
                      <a:pt x="349842" y="428850"/>
                    </a:lnTo>
                    <a:lnTo>
                      <a:pt x="402938" y="428850"/>
                    </a:lnTo>
                    <a:lnTo>
                      <a:pt x="431528" y="355333"/>
                    </a:lnTo>
                    <a:lnTo>
                      <a:pt x="488708" y="355333"/>
                    </a:lnTo>
                    <a:lnTo>
                      <a:pt x="525466" y="322659"/>
                    </a:lnTo>
                    <a:lnTo>
                      <a:pt x="562225" y="347164"/>
                    </a:lnTo>
                    <a:lnTo>
                      <a:pt x="566309" y="240973"/>
                    </a:lnTo>
                    <a:lnTo>
                      <a:pt x="660248" y="285900"/>
                    </a:lnTo>
                    <a:lnTo>
                      <a:pt x="668417" y="220552"/>
                    </a:lnTo>
                    <a:lnTo>
                      <a:pt x="647995" y="98023"/>
                    </a:lnTo>
                    <a:lnTo>
                      <a:pt x="615321" y="61265"/>
                    </a:lnTo>
                    <a:lnTo>
                      <a:pt x="635742" y="8169"/>
                    </a:lnTo>
                    <a:lnTo>
                      <a:pt x="697007" y="0"/>
                    </a:lnTo>
                    <a:lnTo>
                      <a:pt x="717428" y="40843"/>
                    </a:lnTo>
                    <a:lnTo>
                      <a:pt x="807123" y="55792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41F53692-651B-E91F-D47E-F3527A8B66AF}"/>
                  </a:ext>
                </a:extLst>
              </p:cNvPr>
              <p:cNvSpPr/>
              <p:nvPr/>
            </p:nvSpPr>
            <p:spPr>
              <a:xfrm>
                <a:off x="2378845" y="5811662"/>
                <a:ext cx="959808" cy="633158"/>
              </a:xfrm>
              <a:custGeom>
                <a:avLst/>
                <a:gdLst>
                  <a:gd name="connsiteX0" fmla="*/ 102108 w 959808"/>
                  <a:gd name="connsiteY0" fmla="*/ 0 h 633158"/>
                  <a:gd name="connsiteX1" fmla="*/ 132739 w 959808"/>
                  <a:gd name="connsiteY1" fmla="*/ 0 h 633158"/>
                  <a:gd name="connsiteX2" fmla="*/ 150608 w 959808"/>
                  <a:gd name="connsiteY2" fmla="*/ 51054 h 633158"/>
                  <a:gd name="connsiteX3" fmla="*/ 168477 w 959808"/>
                  <a:gd name="connsiteY3" fmla="*/ 63817 h 633158"/>
                  <a:gd name="connsiteX4" fmla="*/ 176135 w 959808"/>
                  <a:gd name="connsiteY4" fmla="*/ 91897 h 633158"/>
                  <a:gd name="connsiteX5" fmla="*/ 268030 w 959808"/>
                  <a:gd name="connsiteY5" fmla="*/ 114872 h 633158"/>
                  <a:gd name="connsiteX6" fmla="*/ 311427 w 959808"/>
                  <a:gd name="connsiteY6" fmla="*/ 137844 h 633158"/>
                  <a:gd name="connsiteX7" fmla="*/ 400771 w 959808"/>
                  <a:gd name="connsiteY7" fmla="*/ 130187 h 633158"/>
                  <a:gd name="connsiteX8" fmla="*/ 439060 w 959808"/>
                  <a:gd name="connsiteY8" fmla="*/ 56159 h 633158"/>
                  <a:gd name="connsiteX9" fmla="*/ 464588 w 959808"/>
                  <a:gd name="connsiteY9" fmla="*/ 74029 h 633158"/>
                  <a:gd name="connsiteX10" fmla="*/ 513088 w 959808"/>
                  <a:gd name="connsiteY10" fmla="*/ 68923 h 633158"/>
                  <a:gd name="connsiteX11" fmla="*/ 543721 w 959808"/>
                  <a:gd name="connsiteY11" fmla="*/ 76580 h 633158"/>
                  <a:gd name="connsiteX12" fmla="*/ 556484 w 959808"/>
                  <a:gd name="connsiteY12" fmla="*/ 119976 h 633158"/>
                  <a:gd name="connsiteX13" fmla="*/ 594774 w 959808"/>
                  <a:gd name="connsiteY13" fmla="*/ 122529 h 633158"/>
                  <a:gd name="connsiteX14" fmla="*/ 610090 w 959808"/>
                  <a:gd name="connsiteY14" fmla="*/ 130187 h 633158"/>
                  <a:gd name="connsiteX15" fmla="*/ 635616 w 959808"/>
                  <a:gd name="connsiteY15" fmla="*/ 127635 h 633158"/>
                  <a:gd name="connsiteX16" fmla="*/ 666250 w 959808"/>
                  <a:gd name="connsiteY16" fmla="*/ 74029 h 633158"/>
                  <a:gd name="connsiteX17" fmla="*/ 684118 w 959808"/>
                  <a:gd name="connsiteY17" fmla="*/ 109766 h 633158"/>
                  <a:gd name="connsiteX18" fmla="*/ 694329 w 959808"/>
                  <a:gd name="connsiteY18" fmla="*/ 125081 h 633158"/>
                  <a:gd name="connsiteX19" fmla="*/ 684118 w 959808"/>
                  <a:gd name="connsiteY19" fmla="*/ 150609 h 633158"/>
                  <a:gd name="connsiteX20" fmla="*/ 709645 w 959808"/>
                  <a:gd name="connsiteY20" fmla="*/ 165924 h 633158"/>
                  <a:gd name="connsiteX21" fmla="*/ 707093 w 959808"/>
                  <a:gd name="connsiteY21" fmla="*/ 237400 h 633158"/>
                  <a:gd name="connsiteX22" fmla="*/ 686671 w 959808"/>
                  <a:gd name="connsiteY22" fmla="*/ 247610 h 633158"/>
                  <a:gd name="connsiteX23" fmla="*/ 694329 w 959808"/>
                  <a:gd name="connsiteY23" fmla="*/ 280794 h 633158"/>
                  <a:gd name="connsiteX24" fmla="*/ 666250 w 959808"/>
                  <a:gd name="connsiteY24" fmla="*/ 344612 h 633158"/>
                  <a:gd name="connsiteX25" fmla="*/ 679013 w 959808"/>
                  <a:gd name="connsiteY25" fmla="*/ 403323 h 633158"/>
                  <a:gd name="connsiteX26" fmla="*/ 694329 w 959808"/>
                  <a:gd name="connsiteY26" fmla="*/ 426298 h 633158"/>
                  <a:gd name="connsiteX27" fmla="*/ 758145 w 959808"/>
                  <a:gd name="connsiteY27" fmla="*/ 433956 h 633158"/>
                  <a:gd name="connsiteX28" fmla="*/ 768357 w 959808"/>
                  <a:gd name="connsiteY28" fmla="*/ 462036 h 633158"/>
                  <a:gd name="connsiteX29" fmla="*/ 811752 w 959808"/>
                  <a:gd name="connsiteY29" fmla="*/ 441614 h 633158"/>
                  <a:gd name="connsiteX30" fmla="*/ 837280 w 959808"/>
                  <a:gd name="connsiteY30" fmla="*/ 441614 h 633158"/>
                  <a:gd name="connsiteX31" fmla="*/ 857701 w 959808"/>
                  <a:gd name="connsiteY31" fmla="*/ 477351 h 633158"/>
                  <a:gd name="connsiteX32" fmla="*/ 860252 w 959808"/>
                  <a:gd name="connsiteY32" fmla="*/ 518194 h 633158"/>
                  <a:gd name="connsiteX33" fmla="*/ 924070 w 959808"/>
                  <a:gd name="connsiteY33" fmla="*/ 495220 h 633158"/>
                  <a:gd name="connsiteX34" fmla="*/ 939387 w 959808"/>
                  <a:gd name="connsiteY34" fmla="*/ 510536 h 633158"/>
                  <a:gd name="connsiteX35" fmla="*/ 939387 w 959808"/>
                  <a:gd name="connsiteY35" fmla="*/ 530957 h 633158"/>
                  <a:gd name="connsiteX36" fmla="*/ 936833 w 959808"/>
                  <a:gd name="connsiteY36" fmla="*/ 556485 h 633158"/>
                  <a:gd name="connsiteX37" fmla="*/ 959808 w 959808"/>
                  <a:gd name="connsiteY37" fmla="*/ 564143 h 633158"/>
                  <a:gd name="connsiteX38" fmla="*/ 926623 w 959808"/>
                  <a:gd name="connsiteY38" fmla="*/ 612643 h 633158"/>
                  <a:gd name="connsiteX39" fmla="*/ 921494 w 959808"/>
                  <a:gd name="connsiteY39" fmla="*/ 633158 h 633158"/>
                  <a:gd name="connsiteX40" fmla="*/ 58711 w 959808"/>
                  <a:gd name="connsiteY40" fmla="*/ 633158 h 633158"/>
                  <a:gd name="connsiteX41" fmla="*/ 58711 w 959808"/>
                  <a:gd name="connsiteY41" fmla="*/ 564143 h 633158"/>
                  <a:gd name="connsiteX42" fmla="*/ 48500 w 959808"/>
                  <a:gd name="connsiteY42" fmla="*/ 556485 h 633158"/>
                  <a:gd name="connsiteX43" fmla="*/ 56159 w 959808"/>
                  <a:gd name="connsiteY43" fmla="*/ 533510 h 633158"/>
                  <a:gd name="connsiteX44" fmla="*/ 17868 w 959808"/>
                  <a:gd name="connsiteY44" fmla="*/ 469693 h 633158"/>
                  <a:gd name="connsiteX45" fmla="*/ 20422 w 959808"/>
                  <a:gd name="connsiteY45" fmla="*/ 431403 h 633158"/>
                  <a:gd name="connsiteX46" fmla="*/ 63816 w 959808"/>
                  <a:gd name="connsiteY46" fmla="*/ 382901 h 633158"/>
                  <a:gd name="connsiteX47" fmla="*/ 63816 w 959808"/>
                  <a:gd name="connsiteY47" fmla="*/ 357375 h 633158"/>
                  <a:gd name="connsiteX48" fmla="*/ 0 w 959808"/>
                  <a:gd name="connsiteY48" fmla="*/ 349717 h 633158"/>
                  <a:gd name="connsiteX49" fmla="*/ 25527 w 959808"/>
                  <a:gd name="connsiteY49" fmla="*/ 301216 h 633158"/>
                  <a:gd name="connsiteX50" fmla="*/ 43395 w 959808"/>
                  <a:gd name="connsiteY50" fmla="*/ 211873 h 633158"/>
                  <a:gd name="connsiteX51" fmla="*/ 58711 w 959808"/>
                  <a:gd name="connsiteY51" fmla="*/ 196557 h 633158"/>
                  <a:gd name="connsiteX52" fmla="*/ 38290 w 959808"/>
                  <a:gd name="connsiteY52" fmla="*/ 163372 h 633158"/>
                  <a:gd name="connsiteX53" fmla="*/ 43395 w 959808"/>
                  <a:gd name="connsiteY53" fmla="*/ 140398 h 633158"/>
                  <a:gd name="connsiteX54" fmla="*/ 74028 w 959808"/>
                  <a:gd name="connsiteY54" fmla="*/ 122529 h 633158"/>
                  <a:gd name="connsiteX55" fmla="*/ 94449 w 959808"/>
                  <a:gd name="connsiteY55" fmla="*/ 112318 h 633158"/>
                  <a:gd name="connsiteX56" fmla="*/ 81686 w 959808"/>
                  <a:gd name="connsiteY56" fmla="*/ 71475 h 633158"/>
                  <a:gd name="connsiteX57" fmla="*/ 99554 w 959808"/>
                  <a:gd name="connsiteY57" fmla="*/ 53607 h 633158"/>
                  <a:gd name="connsiteX0" fmla="*/ 102108 w 959808"/>
                  <a:gd name="connsiteY0" fmla="*/ 0 h 693915"/>
                  <a:gd name="connsiteX1" fmla="*/ 132739 w 959808"/>
                  <a:gd name="connsiteY1" fmla="*/ 0 h 693915"/>
                  <a:gd name="connsiteX2" fmla="*/ 150608 w 959808"/>
                  <a:gd name="connsiteY2" fmla="*/ 51054 h 693915"/>
                  <a:gd name="connsiteX3" fmla="*/ 168477 w 959808"/>
                  <a:gd name="connsiteY3" fmla="*/ 63817 h 693915"/>
                  <a:gd name="connsiteX4" fmla="*/ 176135 w 959808"/>
                  <a:gd name="connsiteY4" fmla="*/ 91897 h 693915"/>
                  <a:gd name="connsiteX5" fmla="*/ 268030 w 959808"/>
                  <a:gd name="connsiteY5" fmla="*/ 114872 h 693915"/>
                  <a:gd name="connsiteX6" fmla="*/ 311427 w 959808"/>
                  <a:gd name="connsiteY6" fmla="*/ 137844 h 693915"/>
                  <a:gd name="connsiteX7" fmla="*/ 400771 w 959808"/>
                  <a:gd name="connsiteY7" fmla="*/ 130187 h 693915"/>
                  <a:gd name="connsiteX8" fmla="*/ 439060 w 959808"/>
                  <a:gd name="connsiteY8" fmla="*/ 56159 h 693915"/>
                  <a:gd name="connsiteX9" fmla="*/ 464588 w 959808"/>
                  <a:gd name="connsiteY9" fmla="*/ 74029 h 693915"/>
                  <a:gd name="connsiteX10" fmla="*/ 513088 w 959808"/>
                  <a:gd name="connsiteY10" fmla="*/ 68923 h 693915"/>
                  <a:gd name="connsiteX11" fmla="*/ 543721 w 959808"/>
                  <a:gd name="connsiteY11" fmla="*/ 76580 h 693915"/>
                  <a:gd name="connsiteX12" fmla="*/ 556484 w 959808"/>
                  <a:gd name="connsiteY12" fmla="*/ 119976 h 693915"/>
                  <a:gd name="connsiteX13" fmla="*/ 594774 w 959808"/>
                  <a:gd name="connsiteY13" fmla="*/ 122529 h 693915"/>
                  <a:gd name="connsiteX14" fmla="*/ 610090 w 959808"/>
                  <a:gd name="connsiteY14" fmla="*/ 130187 h 693915"/>
                  <a:gd name="connsiteX15" fmla="*/ 635616 w 959808"/>
                  <a:gd name="connsiteY15" fmla="*/ 127635 h 693915"/>
                  <a:gd name="connsiteX16" fmla="*/ 666250 w 959808"/>
                  <a:gd name="connsiteY16" fmla="*/ 74029 h 693915"/>
                  <a:gd name="connsiteX17" fmla="*/ 684118 w 959808"/>
                  <a:gd name="connsiteY17" fmla="*/ 109766 h 693915"/>
                  <a:gd name="connsiteX18" fmla="*/ 694329 w 959808"/>
                  <a:gd name="connsiteY18" fmla="*/ 125081 h 693915"/>
                  <a:gd name="connsiteX19" fmla="*/ 684118 w 959808"/>
                  <a:gd name="connsiteY19" fmla="*/ 150609 h 693915"/>
                  <a:gd name="connsiteX20" fmla="*/ 709645 w 959808"/>
                  <a:gd name="connsiteY20" fmla="*/ 165924 h 693915"/>
                  <a:gd name="connsiteX21" fmla="*/ 707093 w 959808"/>
                  <a:gd name="connsiteY21" fmla="*/ 237400 h 693915"/>
                  <a:gd name="connsiteX22" fmla="*/ 686671 w 959808"/>
                  <a:gd name="connsiteY22" fmla="*/ 247610 h 693915"/>
                  <a:gd name="connsiteX23" fmla="*/ 694329 w 959808"/>
                  <a:gd name="connsiteY23" fmla="*/ 280794 h 693915"/>
                  <a:gd name="connsiteX24" fmla="*/ 666250 w 959808"/>
                  <a:gd name="connsiteY24" fmla="*/ 344612 h 693915"/>
                  <a:gd name="connsiteX25" fmla="*/ 679013 w 959808"/>
                  <a:gd name="connsiteY25" fmla="*/ 403323 h 693915"/>
                  <a:gd name="connsiteX26" fmla="*/ 694329 w 959808"/>
                  <a:gd name="connsiteY26" fmla="*/ 426298 h 693915"/>
                  <a:gd name="connsiteX27" fmla="*/ 758145 w 959808"/>
                  <a:gd name="connsiteY27" fmla="*/ 433956 h 693915"/>
                  <a:gd name="connsiteX28" fmla="*/ 768357 w 959808"/>
                  <a:gd name="connsiteY28" fmla="*/ 462036 h 693915"/>
                  <a:gd name="connsiteX29" fmla="*/ 811752 w 959808"/>
                  <a:gd name="connsiteY29" fmla="*/ 441614 h 693915"/>
                  <a:gd name="connsiteX30" fmla="*/ 837280 w 959808"/>
                  <a:gd name="connsiteY30" fmla="*/ 441614 h 693915"/>
                  <a:gd name="connsiteX31" fmla="*/ 857701 w 959808"/>
                  <a:gd name="connsiteY31" fmla="*/ 477351 h 693915"/>
                  <a:gd name="connsiteX32" fmla="*/ 860252 w 959808"/>
                  <a:gd name="connsiteY32" fmla="*/ 518194 h 693915"/>
                  <a:gd name="connsiteX33" fmla="*/ 924070 w 959808"/>
                  <a:gd name="connsiteY33" fmla="*/ 495220 h 693915"/>
                  <a:gd name="connsiteX34" fmla="*/ 939387 w 959808"/>
                  <a:gd name="connsiteY34" fmla="*/ 510536 h 693915"/>
                  <a:gd name="connsiteX35" fmla="*/ 939387 w 959808"/>
                  <a:gd name="connsiteY35" fmla="*/ 530957 h 693915"/>
                  <a:gd name="connsiteX36" fmla="*/ 936833 w 959808"/>
                  <a:gd name="connsiteY36" fmla="*/ 556485 h 693915"/>
                  <a:gd name="connsiteX37" fmla="*/ 959808 w 959808"/>
                  <a:gd name="connsiteY37" fmla="*/ 564143 h 693915"/>
                  <a:gd name="connsiteX38" fmla="*/ 926623 w 959808"/>
                  <a:gd name="connsiteY38" fmla="*/ 612643 h 693915"/>
                  <a:gd name="connsiteX39" fmla="*/ 921494 w 959808"/>
                  <a:gd name="connsiteY39" fmla="*/ 633158 h 693915"/>
                  <a:gd name="connsiteX40" fmla="*/ 545330 w 959808"/>
                  <a:gd name="connsiteY40" fmla="*/ 693914 h 693915"/>
                  <a:gd name="connsiteX41" fmla="*/ 58711 w 959808"/>
                  <a:gd name="connsiteY41" fmla="*/ 633158 h 693915"/>
                  <a:gd name="connsiteX42" fmla="*/ 58711 w 959808"/>
                  <a:gd name="connsiteY42" fmla="*/ 564143 h 693915"/>
                  <a:gd name="connsiteX43" fmla="*/ 48500 w 959808"/>
                  <a:gd name="connsiteY43" fmla="*/ 556485 h 693915"/>
                  <a:gd name="connsiteX44" fmla="*/ 56159 w 959808"/>
                  <a:gd name="connsiteY44" fmla="*/ 533510 h 693915"/>
                  <a:gd name="connsiteX45" fmla="*/ 17868 w 959808"/>
                  <a:gd name="connsiteY45" fmla="*/ 469693 h 693915"/>
                  <a:gd name="connsiteX46" fmla="*/ 20422 w 959808"/>
                  <a:gd name="connsiteY46" fmla="*/ 431403 h 693915"/>
                  <a:gd name="connsiteX47" fmla="*/ 63816 w 959808"/>
                  <a:gd name="connsiteY47" fmla="*/ 382901 h 693915"/>
                  <a:gd name="connsiteX48" fmla="*/ 63816 w 959808"/>
                  <a:gd name="connsiteY48" fmla="*/ 357375 h 693915"/>
                  <a:gd name="connsiteX49" fmla="*/ 0 w 959808"/>
                  <a:gd name="connsiteY49" fmla="*/ 349717 h 693915"/>
                  <a:gd name="connsiteX50" fmla="*/ 25527 w 959808"/>
                  <a:gd name="connsiteY50" fmla="*/ 301216 h 693915"/>
                  <a:gd name="connsiteX51" fmla="*/ 43395 w 959808"/>
                  <a:gd name="connsiteY51" fmla="*/ 211873 h 693915"/>
                  <a:gd name="connsiteX52" fmla="*/ 58711 w 959808"/>
                  <a:gd name="connsiteY52" fmla="*/ 196557 h 693915"/>
                  <a:gd name="connsiteX53" fmla="*/ 38290 w 959808"/>
                  <a:gd name="connsiteY53" fmla="*/ 163372 h 693915"/>
                  <a:gd name="connsiteX54" fmla="*/ 43395 w 959808"/>
                  <a:gd name="connsiteY54" fmla="*/ 140398 h 693915"/>
                  <a:gd name="connsiteX55" fmla="*/ 74028 w 959808"/>
                  <a:gd name="connsiteY55" fmla="*/ 122529 h 693915"/>
                  <a:gd name="connsiteX56" fmla="*/ 94449 w 959808"/>
                  <a:gd name="connsiteY56" fmla="*/ 112318 h 693915"/>
                  <a:gd name="connsiteX57" fmla="*/ 81686 w 959808"/>
                  <a:gd name="connsiteY57" fmla="*/ 71475 h 693915"/>
                  <a:gd name="connsiteX58" fmla="*/ 99554 w 959808"/>
                  <a:gd name="connsiteY58" fmla="*/ 53607 h 693915"/>
                  <a:gd name="connsiteX59" fmla="*/ 102108 w 959808"/>
                  <a:gd name="connsiteY59" fmla="*/ 0 h 693915"/>
                  <a:gd name="connsiteX0" fmla="*/ 545330 w 959808"/>
                  <a:gd name="connsiteY0" fmla="*/ 693914 h 785354"/>
                  <a:gd name="connsiteX1" fmla="*/ 58711 w 959808"/>
                  <a:gd name="connsiteY1" fmla="*/ 633158 h 785354"/>
                  <a:gd name="connsiteX2" fmla="*/ 58711 w 959808"/>
                  <a:gd name="connsiteY2" fmla="*/ 564143 h 785354"/>
                  <a:gd name="connsiteX3" fmla="*/ 48500 w 959808"/>
                  <a:gd name="connsiteY3" fmla="*/ 556485 h 785354"/>
                  <a:gd name="connsiteX4" fmla="*/ 56159 w 959808"/>
                  <a:gd name="connsiteY4" fmla="*/ 533510 h 785354"/>
                  <a:gd name="connsiteX5" fmla="*/ 17868 w 959808"/>
                  <a:gd name="connsiteY5" fmla="*/ 469693 h 785354"/>
                  <a:gd name="connsiteX6" fmla="*/ 20422 w 959808"/>
                  <a:gd name="connsiteY6" fmla="*/ 431403 h 785354"/>
                  <a:gd name="connsiteX7" fmla="*/ 63816 w 959808"/>
                  <a:gd name="connsiteY7" fmla="*/ 382901 h 785354"/>
                  <a:gd name="connsiteX8" fmla="*/ 63816 w 959808"/>
                  <a:gd name="connsiteY8" fmla="*/ 357375 h 785354"/>
                  <a:gd name="connsiteX9" fmla="*/ 0 w 959808"/>
                  <a:gd name="connsiteY9" fmla="*/ 349717 h 785354"/>
                  <a:gd name="connsiteX10" fmla="*/ 25527 w 959808"/>
                  <a:gd name="connsiteY10" fmla="*/ 301216 h 785354"/>
                  <a:gd name="connsiteX11" fmla="*/ 43395 w 959808"/>
                  <a:gd name="connsiteY11" fmla="*/ 211873 h 785354"/>
                  <a:gd name="connsiteX12" fmla="*/ 58711 w 959808"/>
                  <a:gd name="connsiteY12" fmla="*/ 196557 h 785354"/>
                  <a:gd name="connsiteX13" fmla="*/ 38290 w 959808"/>
                  <a:gd name="connsiteY13" fmla="*/ 163372 h 785354"/>
                  <a:gd name="connsiteX14" fmla="*/ 43395 w 959808"/>
                  <a:gd name="connsiteY14" fmla="*/ 140398 h 785354"/>
                  <a:gd name="connsiteX15" fmla="*/ 74028 w 959808"/>
                  <a:gd name="connsiteY15" fmla="*/ 122529 h 785354"/>
                  <a:gd name="connsiteX16" fmla="*/ 94449 w 959808"/>
                  <a:gd name="connsiteY16" fmla="*/ 112318 h 785354"/>
                  <a:gd name="connsiteX17" fmla="*/ 81686 w 959808"/>
                  <a:gd name="connsiteY17" fmla="*/ 71475 h 785354"/>
                  <a:gd name="connsiteX18" fmla="*/ 99554 w 959808"/>
                  <a:gd name="connsiteY18" fmla="*/ 53607 h 785354"/>
                  <a:gd name="connsiteX19" fmla="*/ 102108 w 959808"/>
                  <a:gd name="connsiteY19" fmla="*/ 0 h 785354"/>
                  <a:gd name="connsiteX20" fmla="*/ 132739 w 959808"/>
                  <a:gd name="connsiteY20" fmla="*/ 0 h 785354"/>
                  <a:gd name="connsiteX21" fmla="*/ 150608 w 959808"/>
                  <a:gd name="connsiteY21" fmla="*/ 51054 h 785354"/>
                  <a:gd name="connsiteX22" fmla="*/ 168477 w 959808"/>
                  <a:gd name="connsiteY22" fmla="*/ 63817 h 785354"/>
                  <a:gd name="connsiteX23" fmla="*/ 176135 w 959808"/>
                  <a:gd name="connsiteY23" fmla="*/ 91897 h 785354"/>
                  <a:gd name="connsiteX24" fmla="*/ 268030 w 959808"/>
                  <a:gd name="connsiteY24" fmla="*/ 114872 h 785354"/>
                  <a:gd name="connsiteX25" fmla="*/ 311427 w 959808"/>
                  <a:gd name="connsiteY25" fmla="*/ 137844 h 785354"/>
                  <a:gd name="connsiteX26" fmla="*/ 400771 w 959808"/>
                  <a:gd name="connsiteY26" fmla="*/ 130187 h 785354"/>
                  <a:gd name="connsiteX27" fmla="*/ 439060 w 959808"/>
                  <a:gd name="connsiteY27" fmla="*/ 56159 h 785354"/>
                  <a:gd name="connsiteX28" fmla="*/ 464588 w 959808"/>
                  <a:gd name="connsiteY28" fmla="*/ 74029 h 785354"/>
                  <a:gd name="connsiteX29" fmla="*/ 513088 w 959808"/>
                  <a:gd name="connsiteY29" fmla="*/ 68923 h 785354"/>
                  <a:gd name="connsiteX30" fmla="*/ 543721 w 959808"/>
                  <a:gd name="connsiteY30" fmla="*/ 76580 h 785354"/>
                  <a:gd name="connsiteX31" fmla="*/ 556484 w 959808"/>
                  <a:gd name="connsiteY31" fmla="*/ 119976 h 785354"/>
                  <a:gd name="connsiteX32" fmla="*/ 594774 w 959808"/>
                  <a:gd name="connsiteY32" fmla="*/ 122529 h 785354"/>
                  <a:gd name="connsiteX33" fmla="*/ 610090 w 959808"/>
                  <a:gd name="connsiteY33" fmla="*/ 130187 h 785354"/>
                  <a:gd name="connsiteX34" fmla="*/ 635616 w 959808"/>
                  <a:gd name="connsiteY34" fmla="*/ 127635 h 785354"/>
                  <a:gd name="connsiteX35" fmla="*/ 666250 w 959808"/>
                  <a:gd name="connsiteY35" fmla="*/ 74029 h 785354"/>
                  <a:gd name="connsiteX36" fmla="*/ 684118 w 959808"/>
                  <a:gd name="connsiteY36" fmla="*/ 109766 h 785354"/>
                  <a:gd name="connsiteX37" fmla="*/ 694329 w 959808"/>
                  <a:gd name="connsiteY37" fmla="*/ 125081 h 785354"/>
                  <a:gd name="connsiteX38" fmla="*/ 684118 w 959808"/>
                  <a:gd name="connsiteY38" fmla="*/ 150609 h 785354"/>
                  <a:gd name="connsiteX39" fmla="*/ 709645 w 959808"/>
                  <a:gd name="connsiteY39" fmla="*/ 165924 h 785354"/>
                  <a:gd name="connsiteX40" fmla="*/ 707093 w 959808"/>
                  <a:gd name="connsiteY40" fmla="*/ 237400 h 785354"/>
                  <a:gd name="connsiteX41" fmla="*/ 686671 w 959808"/>
                  <a:gd name="connsiteY41" fmla="*/ 247610 h 785354"/>
                  <a:gd name="connsiteX42" fmla="*/ 694329 w 959808"/>
                  <a:gd name="connsiteY42" fmla="*/ 280794 h 785354"/>
                  <a:gd name="connsiteX43" fmla="*/ 666250 w 959808"/>
                  <a:gd name="connsiteY43" fmla="*/ 344612 h 785354"/>
                  <a:gd name="connsiteX44" fmla="*/ 679013 w 959808"/>
                  <a:gd name="connsiteY44" fmla="*/ 403323 h 785354"/>
                  <a:gd name="connsiteX45" fmla="*/ 694329 w 959808"/>
                  <a:gd name="connsiteY45" fmla="*/ 426298 h 785354"/>
                  <a:gd name="connsiteX46" fmla="*/ 758145 w 959808"/>
                  <a:gd name="connsiteY46" fmla="*/ 433956 h 785354"/>
                  <a:gd name="connsiteX47" fmla="*/ 768357 w 959808"/>
                  <a:gd name="connsiteY47" fmla="*/ 462036 h 785354"/>
                  <a:gd name="connsiteX48" fmla="*/ 811752 w 959808"/>
                  <a:gd name="connsiteY48" fmla="*/ 441614 h 785354"/>
                  <a:gd name="connsiteX49" fmla="*/ 837280 w 959808"/>
                  <a:gd name="connsiteY49" fmla="*/ 441614 h 785354"/>
                  <a:gd name="connsiteX50" fmla="*/ 857701 w 959808"/>
                  <a:gd name="connsiteY50" fmla="*/ 477351 h 785354"/>
                  <a:gd name="connsiteX51" fmla="*/ 860252 w 959808"/>
                  <a:gd name="connsiteY51" fmla="*/ 518194 h 785354"/>
                  <a:gd name="connsiteX52" fmla="*/ 924070 w 959808"/>
                  <a:gd name="connsiteY52" fmla="*/ 495220 h 785354"/>
                  <a:gd name="connsiteX53" fmla="*/ 939387 w 959808"/>
                  <a:gd name="connsiteY53" fmla="*/ 510536 h 785354"/>
                  <a:gd name="connsiteX54" fmla="*/ 939387 w 959808"/>
                  <a:gd name="connsiteY54" fmla="*/ 530957 h 785354"/>
                  <a:gd name="connsiteX55" fmla="*/ 936833 w 959808"/>
                  <a:gd name="connsiteY55" fmla="*/ 556485 h 785354"/>
                  <a:gd name="connsiteX56" fmla="*/ 959808 w 959808"/>
                  <a:gd name="connsiteY56" fmla="*/ 564143 h 785354"/>
                  <a:gd name="connsiteX57" fmla="*/ 926623 w 959808"/>
                  <a:gd name="connsiteY57" fmla="*/ 612643 h 785354"/>
                  <a:gd name="connsiteX58" fmla="*/ 921494 w 959808"/>
                  <a:gd name="connsiteY58" fmla="*/ 633158 h 785354"/>
                  <a:gd name="connsiteX59" fmla="*/ 636770 w 959808"/>
                  <a:gd name="connsiteY59" fmla="*/ 785354 h 785354"/>
                  <a:gd name="connsiteX0" fmla="*/ 545330 w 959808"/>
                  <a:gd name="connsiteY0" fmla="*/ 693914 h 693914"/>
                  <a:gd name="connsiteX1" fmla="*/ 58711 w 959808"/>
                  <a:gd name="connsiteY1" fmla="*/ 633158 h 693914"/>
                  <a:gd name="connsiteX2" fmla="*/ 58711 w 959808"/>
                  <a:gd name="connsiteY2" fmla="*/ 564143 h 693914"/>
                  <a:gd name="connsiteX3" fmla="*/ 48500 w 959808"/>
                  <a:gd name="connsiteY3" fmla="*/ 556485 h 693914"/>
                  <a:gd name="connsiteX4" fmla="*/ 56159 w 959808"/>
                  <a:gd name="connsiteY4" fmla="*/ 533510 h 693914"/>
                  <a:gd name="connsiteX5" fmla="*/ 17868 w 959808"/>
                  <a:gd name="connsiteY5" fmla="*/ 469693 h 693914"/>
                  <a:gd name="connsiteX6" fmla="*/ 20422 w 959808"/>
                  <a:gd name="connsiteY6" fmla="*/ 431403 h 693914"/>
                  <a:gd name="connsiteX7" fmla="*/ 63816 w 959808"/>
                  <a:gd name="connsiteY7" fmla="*/ 382901 h 693914"/>
                  <a:gd name="connsiteX8" fmla="*/ 63816 w 959808"/>
                  <a:gd name="connsiteY8" fmla="*/ 357375 h 693914"/>
                  <a:gd name="connsiteX9" fmla="*/ 0 w 959808"/>
                  <a:gd name="connsiteY9" fmla="*/ 349717 h 693914"/>
                  <a:gd name="connsiteX10" fmla="*/ 25527 w 959808"/>
                  <a:gd name="connsiteY10" fmla="*/ 301216 h 693914"/>
                  <a:gd name="connsiteX11" fmla="*/ 43395 w 959808"/>
                  <a:gd name="connsiteY11" fmla="*/ 211873 h 693914"/>
                  <a:gd name="connsiteX12" fmla="*/ 58711 w 959808"/>
                  <a:gd name="connsiteY12" fmla="*/ 196557 h 693914"/>
                  <a:gd name="connsiteX13" fmla="*/ 38290 w 959808"/>
                  <a:gd name="connsiteY13" fmla="*/ 163372 h 693914"/>
                  <a:gd name="connsiteX14" fmla="*/ 43395 w 959808"/>
                  <a:gd name="connsiteY14" fmla="*/ 140398 h 693914"/>
                  <a:gd name="connsiteX15" fmla="*/ 74028 w 959808"/>
                  <a:gd name="connsiteY15" fmla="*/ 122529 h 693914"/>
                  <a:gd name="connsiteX16" fmla="*/ 94449 w 959808"/>
                  <a:gd name="connsiteY16" fmla="*/ 112318 h 693914"/>
                  <a:gd name="connsiteX17" fmla="*/ 81686 w 959808"/>
                  <a:gd name="connsiteY17" fmla="*/ 71475 h 693914"/>
                  <a:gd name="connsiteX18" fmla="*/ 99554 w 959808"/>
                  <a:gd name="connsiteY18" fmla="*/ 53607 h 693914"/>
                  <a:gd name="connsiteX19" fmla="*/ 102108 w 959808"/>
                  <a:gd name="connsiteY19" fmla="*/ 0 h 693914"/>
                  <a:gd name="connsiteX20" fmla="*/ 132739 w 959808"/>
                  <a:gd name="connsiteY20" fmla="*/ 0 h 693914"/>
                  <a:gd name="connsiteX21" fmla="*/ 150608 w 959808"/>
                  <a:gd name="connsiteY21" fmla="*/ 51054 h 693914"/>
                  <a:gd name="connsiteX22" fmla="*/ 168477 w 959808"/>
                  <a:gd name="connsiteY22" fmla="*/ 63817 h 693914"/>
                  <a:gd name="connsiteX23" fmla="*/ 176135 w 959808"/>
                  <a:gd name="connsiteY23" fmla="*/ 91897 h 693914"/>
                  <a:gd name="connsiteX24" fmla="*/ 268030 w 959808"/>
                  <a:gd name="connsiteY24" fmla="*/ 114872 h 693914"/>
                  <a:gd name="connsiteX25" fmla="*/ 311427 w 959808"/>
                  <a:gd name="connsiteY25" fmla="*/ 137844 h 693914"/>
                  <a:gd name="connsiteX26" fmla="*/ 400771 w 959808"/>
                  <a:gd name="connsiteY26" fmla="*/ 130187 h 693914"/>
                  <a:gd name="connsiteX27" fmla="*/ 439060 w 959808"/>
                  <a:gd name="connsiteY27" fmla="*/ 56159 h 693914"/>
                  <a:gd name="connsiteX28" fmla="*/ 464588 w 959808"/>
                  <a:gd name="connsiteY28" fmla="*/ 74029 h 693914"/>
                  <a:gd name="connsiteX29" fmla="*/ 513088 w 959808"/>
                  <a:gd name="connsiteY29" fmla="*/ 68923 h 693914"/>
                  <a:gd name="connsiteX30" fmla="*/ 543721 w 959808"/>
                  <a:gd name="connsiteY30" fmla="*/ 76580 h 693914"/>
                  <a:gd name="connsiteX31" fmla="*/ 556484 w 959808"/>
                  <a:gd name="connsiteY31" fmla="*/ 119976 h 693914"/>
                  <a:gd name="connsiteX32" fmla="*/ 594774 w 959808"/>
                  <a:gd name="connsiteY32" fmla="*/ 122529 h 693914"/>
                  <a:gd name="connsiteX33" fmla="*/ 610090 w 959808"/>
                  <a:gd name="connsiteY33" fmla="*/ 130187 h 693914"/>
                  <a:gd name="connsiteX34" fmla="*/ 635616 w 959808"/>
                  <a:gd name="connsiteY34" fmla="*/ 127635 h 693914"/>
                  <a:gd name="connsiteX35" fmla="*/ 666250 w 959808"/>
                  <a:gd name="connsiteY35" fmla="*/ 74029 h 693914"/>
                  <a:gd name="connsiteX36" fmla="*/ 684118 w 959808"/>
                  <a:gd name="connsiteY36" fmla="*/ 109766 h 693914"/>
                  <a:gd name="connsiteX37" fmla="*/ 694329 w 959808"/>
                  <a:gd name="connsiteY37" fmla="*/ 125081 h 693914"/>
                  <a:gd name="connsiteX38" fmla="*/ 684118 w 959808"/>
                  <a:gd name="connsiteY38" fmla="*/ 150609 h 693914"/>
                  <a:gd name="connsiteX39" fmla="*/ 709645 w 959808"/>
                  <a:gd name="connsiteY39" fmla="*/ 165924 h 693914"/>
                  <a:gd name="connsiteX40" fmla="*/ 707093 w 959808"/>
                  <a:gd name="connsiteY40" fmla="*/ 237400 h 693914"/>
                  <a:gd name="connsiteX41" fmla="*/ 686671 w 959808"/>
                  <a:gd name="connsiteY41" fmla="*/ 247610 h 693914"/>
                  <a:gd name="connsiteX42" fmla="*/ 694329 w 959808"/>
                  <a:gd name="connsiteY42" fmla="*/ 280794 h 693914"/>
                  <a:gd name="connsiteX43" fmla="*/ 666250 w 959808"/>
                  <a:gd name="connsiteY43" fmla="*/ 344612 h 693914"/>
                  <a:gd name="connsiteX44" fmla="*/ 679013 w 959808"/>
                  <a:gd name="connsiteY44" fmla="*/ 403323 h 693914"/>
                  <a:gd name="connsiteX45" fmla="*/ 694329 w 959808"/>
                  <a:gd name="connsiteY45" fmla="*/ 426298 h 693914"/>
                  <a:gd name="connsiteX46" fmla="*/ 758145 w 959808"/>
                  <a:gd name="connsiteY46" fmla="*/ 433956 h 693914"/>
                  <a:gd name="connsiteX47" fmla="*/ 768357 w 959808"/>
                  <a:gd name="connsiteY47" fmla="*/ 462036 h 693914"/>
                  <a:gd name="connsiteX48" fmla="*/ 811752 w 959808"/>
                  <a:gd name="connsiteY48" fmla="*/ 441614 h 693914"/>
                  <a:gd name="connsiteX49" fmla="*/ 837280 w 959808"/>
                  <a:gd name="connsiteY49" fmla="*/ 441614 h 693914"/>
                  <a:gd name="connsiteX50" fmla="*/ 857701 w 959808"/>
                  <a:gd name="connsiteY50" fmla="*/ 477351 h 693914"/>
                  <a:gd name="connsiteX51" fmla="*/ 860252 w 959808"/>
                  <a:gd name="connsiteY51" fmla="*/ 518194 h 693914"/>
                  <a:gd name="connsiteX52" fmla="*/ 924070 w 959808"/>
                  <a:gd name="connsiteY52" fmla="*/ 495220 h 693914"/>
                  <a:gd name="connsiteX53" fmla="*/ 939387 w 959808"/>
                  <a:gd name="connsiteY53" fmla="*/ 510536 h 693914"/>
                  <a:gd name="connsiteX54" fmla="*/ 939387 w 959808"/>
                  <a:gd name="connsiteY54" fmla="*/ 530957 h 693914"/>
                  <a:gd name="connsiteX55" fmla="*/ 936833 w 959808"/>
                  <a:gd name="connsiteY55" fmla="*/ 556485 h 693914"/>
                  <a:gd name="connsiteX56" fmla="*/ 959808 w 959808"/>
                  <a:gd name="connsiteY56" fmla="*/ 564143 h 693914"/>
                  <a:gd name="connsiteX57" fmla="*/ 926623 w 959808"/>
                  <a:gd name="connsiteY57" fmla="*/ 612643 h 693914"/>
                  <a:gd name="connsiteX58" fmla="*/ 921494 w 959808"/>
                  <a:gd name="connsiteY58" fmla="*/ 633158 h 693914"/>
                  <a:gd name="connsiteX0" fmla="*/ 58711 w 959808"/>
                  <a:gd name="connsiteY0" fmla="*/ 633158 h 633158"/>
                  <a:gd name="connsiteX1" fmla="*/ 58711 w 959808"/>
                  <a:gd name="connsiteY1" fmla="*/ 564143 h 633158"/>
                  <a:gd name="connsiteX2" fmla="*/ 48500 w 959808"/>
                  <a:gd name="connsiteY2" fmla="*/ 556485 h 633158"/>
                  <a:gd name="connsiteX3" fmla="*/ 56159 w 959808"/>
                  <a:gd name="connsiteY3" fmla="*/ 533510 h 633158"/>
                  <a:gd name="connsiteX4" fmla="*/ 17868 w 959808"/>
                  <a:gd name="connsiteY4" fmla="*/ 469693 h 633158"/>
                  <a:gd name="connsiteX5" fmla="*/ 20422 w 959808"/>
                  <a:gd name="connsiteY5" fmla="*/ 431403 h 633158"/>
                  <a:gd name="connsiteX6" fmla="*/ 63816 w 959808"/>
                  <a:gd name="connsiteY6" fmla="*/ 382901 h 633158"/>
                  <a:gd name="connsiteX7" fmla="*/ 63816 w 959808"/>
                  <a:gd name="connsiteY7" fmla="*/ 357375 h 633158"/>
                  <a:gd name="connsiteX8" fmla="*/ 0 w 959808"/>
                  <a:gd name="connsiteY8" fmla="*/ 349717 h 633158"/>
                  <a:gd name="connsiteX9" fmla="*/ 25527 w 959808"/>
                  <a:gd name="connsiteY9" fmla="*/ 301216 h 633158"/>
                  <a:gd name="connsiteX10" fmla="*/ 43395 w 959808"/>
                  <a:gd name="connsiteY10" fmla="*/ 211873 h 633158"/>
                  <a:gd name="connsiteX11" fmla="*/ 58711 w 959808"/>
                  <a:gd name="connsiteY11" fmla="*/ 196557 h 633158"/>
                  <a:gd name="connsiteX12" fmla="*/ 38290 w 959808"/>
                  <a:gd name="connsiteY12" fmla="*/ 163372 h 633158"/>
                  <a:gd name="connsiteX13" fmla="*/ 43395 w 959808"/>
                  <a:gd name="connsiteY13" fmla="*/ 140398 h 633158"/>
                  <a:gd name="connsiteX14" fmla="*/ 74028 w 959808"/>
                  <a:gd name="connsiteY14" fmla="*/ 122529 h 633158"/>
                  <a:gd name="connsiteX15" fmla="*/ 94449 w 959808"/>
                  <a:gd name="connsiteY15" fmla="*/ 112318 h 633158"/>
                  <a:gd name="connsiteX16" fmla="*/ 81686 w 959808"/>
                  <a:gd name="connsiteY16" fmla="*/ 71475 h 633158"/>
                  <a:gd name="connsiteX17" fmla="*/ 99554 w 959808"/>
                  <a:gd name="connsiteY17" fmla="*/ 53607 h 633158"/>
                  <a:gd name="connsiteX18" fmla="*/ 102108 w 959808"/>
                  <a:gd name="connsiteY18" fmla="*/ 0 h 633158"/>
                  <a:gd name="connsiteX19" fmla="*/ 132739 w 959808"/>
                  <a:gd name="connsiteY19" fmla="*/ 0 h 633158"/>
                  <a:gd name="connsiteX20" fmla="*/ 150608 w 959808"/>
                  <a:gd name="connsiteY20" fmla="*/ 51054 h 633158"/>
                  <a:gd name="connsiteX21" fmla="*/ 168477 w 959808"/>
                  <a:gd name="connsiteY21" fmla="*/ 63817 h 633158"/>
                  <a:gd name="connsiteX22" fmla="*/ 176135 w 959808"/>
                  <a:gd name="connsiteY22" fmla="*/ 91897 h 633158"/>
                  <a:gd name="connsiteX23" fmla="*/ 268030 w 959808"/>
                  <a:gd name="connsiteY23" fmla="*/ 114872 h 633158"/>
                  <a:gd name="connsiteX24" fmla="*/ 311427 w 959808"/>
                  <a:gd name="connsiteY24" fmla="*/ 137844 h 633158"/>
                  <a:gd name="connsiteX25" fmla="*/ 400771 w 959808"/>
                  <a:gd name="connsiteY25" fmla="*/ 130187 h 633158"/>
                  <a:gd name="connsiteX26" fmla="*/ 439060 w 959808"/>
                  <a:gd name="connsiteY26" fmla="*/ 56159 h 633158"/>
                  <a:gd name="connsiteX27" fmla="*/ 464588 w 959808"/>
                  <a:gd name="connsiteY27" fmla="*/ 74029 h 633158"/>
                  <a:gd name="connsiteX28" fmla="*/ 513088 w 959808"/>
                  <a:gd name="connsiteY28" fmla="*/ 68923 h 633158"/>
                  <a:gd name="connsiteX29" fmla="*/ 543721 w 959808"/>
                  <a:gd name="connsiteY29" fmla="*/ 76580 h 633158"/>
                  <a:gd name="connsiteX30" fmla="*/ 556484 w 959808"/>
                  <a:gd name="connsiteY30" fmla="*/ 119976 h 633158"/>
                  <a:gd name="connsiteX31" fmla="*/ 594774 w 959808"/>
                  <a:gd name="connsiteY31" fmla="*/ 122529 h 633158"/>
                  <a:gd name="connsiteX32" fmla="*/ 610090 w 959808"/>
                  <a:gd name="connsiteY32" fmla="*/ 130187 h 633158"/>
                  <a:gd name="connsiteX33" fmla="*/ 635616 w 959808"/>
                  <a:gd name="connsiteY33" fmla="*/ 127635 h 633158"/>
                  <a:gd name="connsiteX34" fmla="*/ 666250 w 959808"/>
                  <a:gd name="connsiteY34" fmla="*/ 74029 h 633158"/>
                  <a:gd name="connsiteX35" fmla="*/ 684118 w 959808"/>
                  <a:gd name="connsiteY35" fmla="*/ 109766 h 633158"/>
                  <a:gd name="connsiteX36" fmla="*/ 694329 w 959808"/>
                  <a:gd name="connsiteY36" fmla="*/ 125081 h 633158"/>
                  <a:gd name="connsiteX37" fmla="*/ 684118 w 959808"/>
                  <a:gd name="connsiteY37" fmla="*/ 150609 h 633158"/>
                  <a:gd name="connsiteX38" fmla="*/ 709645 w 959808"/>
                  <a:gd name="connsiteY38" fmla="*/ 165924 h 633158"/>
                  <a:gd name="connsiteX39" fmla="*/ 707093 w 959808"/>
                  <a:gd name="connsiteY39" fmla="*/ 237400 h 633158"/>
                  <a:gd name="connsiteX40" fmla="*/ 686671 w 959808"/>
                  <a:gd name="connsiteY40" fmla="*/ 247610 h 633158"/>
                  <a:gd name="connsiteX41" fmla="*/ 694329 w 959808"/>
                  <a:gd name="connsiteY41" fmla="*/ 280794 h 633158"/>
                  <a:gd name="connsiteX42" fmla="*/ 666250 w 959808"/>
                  <a:gd name="connsiteY42" fmla="*/ 344612 h 633158"/>
                  <a:gd name="connsiteX43" fmla="*/ 679013 w 959808"/>
                  <a:gd name="connsiteY43" fmla="*/ 403323 h 633158"/>
                  <a:gd name="connsiteX44" fmla="*/ 694329 w 959808"/>
                  <a:gd name="connsiteY44" fmla="*/ 426298 h 633158"/>
                  <a:gd name="connsiteX45" fmla="*/ 758145 w 959808"/>
                  <a:gd name="connsiteY45" fmla="*/ 433956 h 633158"/>
                  <a:gd name="connsiteX46" fmla="*/ 768357 w 959808"/>
                  <a:gd name="connsiteY46" fmla="*/ 462036 h 633158"/>
                  <a:gd name="connsiteX47" fmla="*/ 811752 w 959808"/>
                  <a:gd name="connsiteY47" fmla="*/ 441614 h 633158"/>
                  <a:gd name="connsiteX48" fmla="*/ 837280 w 959808"/>
                  <a:gd name="connsiteY48" fmla="*/ 441614 h 633158"/>
                  <a:gd name="connsiteX49" fmla="*/ 857701 w 959808"/>
                  <a:gd name="connsiteY49" fmla="*/ 477351 h 633158"/>
                  <a:gd name="connsiteX50" fmla="*/ 860252 w 959808"/>
                  <a:gd name="connsiteY50" fmla="*/ 518194 h 633158"/>
                  <a:gd name="connsiteX51" fmla="*/ 924070 w 959808"/>
                  <a:gd name="connsiteY51" fmla="*/ 495220 h 633158"/>
                  <a:gd name="connsiteX52" fmla="*/ 939387 w 959808"/>
                  <a:gd name="connsiteY52" fmla="*/ 510536 h 633158"/>
                  <a:gd name="connsiteX53" fmla="*/ 939387 w 959808"/>
                  <a:gd name="connsiteY53" fmla="*/ 530957 h 633158"/>
                  <a:gd name="connsiteX54" fmla="*/ 936833 w 959808"/>
                  <a:gd name="connsiteY54" fmla="*/ 556485 h 633158"/>
                  <a:gd name="connsiteX55" fmla="*/ 959808 w 959808"/>
                  <a:gd name="connsiteY55" fmla="*/ 564143 h 633158"/>
                  <a:gd name="connsiteX56" fmla="*/ 926623 w 959808"/>
                  <a:gd name="connsiteY56" fmla="*/ 612643 h 633158"/>
                  <a:gd name="connsiteX57" fmla="*/ 921494 w 959808"/>
                  <a:gd name="connsiteY57" fmla="*/ 633158 h 633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959808" h="633158">
                    <a:moveTo>
                      <a:pt x="58711" y="633158"/>
                    </a:moveTo>
                    <a:lnTo>
                      <a:pt x="58711" y="564143"/>
                    </a:lnTo>
                    <a:lnTo>
                      <a:pt x="48500" y="556485"/>
                    </a:lnTo>
                    <a:lnTo>
                      <a:pt x="56159" y="533510"/>
                    </a:lnTo>
                    <a:lnTo>
                      <a:pt x="17868" y="469693"/>
                    </a:lnTo>
                    <a:lnTo>
                      <a:pt x="20422" y="431403"/>
                    </a:lnTo>
                    <a:lnTo>
                      <a:pt x="63816" y="382901"/>
                    </a:lnTo>
                    <a:lnTo>
                      <a:pt x="63816" y="357375"/>
                    </a:lnTo>
                    <a:lnTo>
                      <a:pt x="0" y="349717"/>
                    </a:lnTo>
                    <a:lnTo>
                      <a:pt x="25527" y="301216"/>
                    </a:lnTo>
                    <a:lnTo>
                      <a:pt x="43395" y="211873"/>
                    </a:lnTo>
                    <a:lnTo>
                      <a:pt x="58711" y="196557"/>
                    </a:lnTo>
                    <a:lnTo>
                      <a:pt x="38290" y="163372"/>
                    </a:lnTo>
                    <a:lnTo>
                      <a:pt x="43395" y="140398"/>
                    </a:lnTo>
                    <a:lnTo>
                      <a:pt x="74028" y="122529"/>
                    </a:lnTo>
                    <a:lnTo>
                      <a:pt x="94449" y="112318"/>
                    </a:lnTo>
                    <a:lnTo>
                      <a:pt x="81686" y="71475"/>
                    </a:lnTo>
                    <a:lnTo>
                      <a:pt x="99554" y="53607"/>
                    </a:lnTo>
                    <a:lnTo>
                      <a:pt x="102108" y="0"/>
                    </a:lnTo>
                    <a:lnTo>
                      <a:pt x="132739" y="0"/>
                    </a:lnTo>
                    <a:lnTo>
                      <a:pt x="150608" y="51054"/>
                    </a:lnTo>
                    <a:lnTo>
                      <a:pt x="168477" y="63817"/>
                    </a:lnTo>
                    <a:lnTo>
                      <a:pt x="176135" y="91897"/>
                    </a:lnTo>
                    <a:lnTo>
                      <a:pt x="268030" y="114872"/>
                    </a:lnTo>
                    <a:lnTo>
                      <a:pt x="311427" y="137844"/>
                    </a:lnTo>
                    <a:lnTo>
                      <a:pt x="400771" y="130187"/>
                    </a:lnTo>
                    <a:lnTo>
                      <a:pt x="439060" y="56159"/>
                    </a:lnTo>
                    <a:lnTo>
                      <a:pt x="464588" y="74029"/>
                    </a:lnTo>
                    <a:lnTo>
                      <a:pt x="513088" y="68923"/>
                    </a:lnTo>
                    <a:lnTo>
                      <a:pt x="543721" y="76580"/>
                    </a:lnTo>
                    <a:lnTo>
                      <a:pt x="556484" y="119976"/>
                    </a:lnTo>
                    <a:lnTo>
                      <a:pt x="594774" y="122529"/>
                    </a:lnTo>
                    <a:lnTo>
                      <a:pt x="610090" y="130187"/>
                    </a:lnTo>
                    <a:lnTo>
                      <a:pt x="635616" y="127635"/>
                    </a:lnTo>
                    <a:lnTo>
                      <a:pt x="666250" y="74029"/>
                    </a:lnTo>
                    <a:lnTo>
                      <a:pt x="684118" y="109766"/>
                    </a:lnTo>
                    <a:lnTo>
                      <a:pt x="694329" y="125081"/>
                    </a:lnTo>
                    <a:lnTo>
                      <a:pt x="684118" y="150609"/>
                    </a:lnTo>
                    <a:lnTo>
                      <a:pt x="709645" y="165924"/>
                    </a:lnTo>
                    <a:cubicBezTo>
                      <a:pt x="708794" y="189749"/>
                      <a:pt x="707944" y="213575"/>
                      <a:pt x="707093" y="237400"/>
                    </a:cubicBezTo>
                    <a:lnTo>
                      <a:pt x="686671" y="247610"/>
                    </a:lnTo>
                    <a:lnTo>
                      <a:pt x="694329" y="280794"/>
                    </a:lnTo>
                    <a:lnTo>
                      <a:pt x="666250" y="344612"/>
                    </a:lnTo>
                    <a:lnTo>
                      <a:pt x="679013" y="403323"/>
                    </a:lnTo>
                    <a:lnTo>
                      <a:pt x="694329" y="426298"/>
                    </a:lnTo>
                    <a:lnTo>
                      <a:pt x="758145" y="433956"/>
                    </a:lnTo>
                    <a:lnTo>
                      <a:pt x="768357" y="462036"/>
                    </a:lnTo>
                    <a:lnTo>
                      <a:pt x="811752" y="441614"/>
                    </a:lnTo>
                    <a:lnTo>
                      <a:pt x="837280" y="441614"/>
                    </a:lnTo>
                    <a:lnTo>
                      <a:pt x="857701" y="477351"/>
                    </a:lnTo>
                    <a:lnTo>
                      <a:pt x="860252" y="518194"/>
                    </a:lnTo>
                    <a:lnTo>
                      <a:pt x="924070" y="495220"/>
                    </a:lnTo>
                    <a:lnTo>
                      <a:pt x="939387" y="510536"/>
                    </a:lnTo>
                    <a:lnTo>
                      <a:pt x="939387" y="530957"/>
                    </a:lnTo>
                    <a:lnTo>
                      <a:pt x="936833" y="556485"/>
                    </a:lnTo>
                    <a:lnTo>
                      <a:pt x="959808" y="564143"/>
                    </a:lnTo>
                    <a:lnTo>
                      <a:pt x="926623" y="612643"/>
                    </a:lnTo>
                    <a:lnTo>
                      <a:pt x="921494" y="633158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B53EE4B3-A73A-9539-A93E-A3853E5D53FB}"/>
                  </a:ext>
                </a:extLst>
              </p:cNvPr>
              <p:cNvSpPr/>
              <p:nvPr/>
            </p:nvSpPr>
            <p:spPr>
              <a:xfrm>
                <a:off x="3007765" y="5580899"/>
                <a:ext cx="379261" cy="863920"/>
              </a:xfrm>
              <a:custGeom>
                <a:avLst/>
                <a:gdLst>
                  <a:gd name="connsiteX0" fmla="*/ 127020 w 379261"/>
                  <a:gd name="connsiteY0" fmla="*/ 0 h 863920"/>
                  <a:gd name="connsiteX1" fmla="*/ 159695 w 379261"/>
                  <a:gd name="connsiteY1" fmla="*/ 8168 h 863920"/>
                  <a:gd name="connsiteX2" fmla="*/ 204622 w 379261"/>
                  <a:gd name="connsiteY2" fmla="*/ 4084 h 863920"/>
                  <a:gd name="connsiteX3" fmla="*/ 327150 w 379261"/>
                  <a:gd name="connsiteY3" fmla="*/ 53095 h 863920"/>
                  <a:gd name="connsiteX4" fmla="*/ 379261 w 379261"/>
                  <a:gd name="connsiteY4" fmla="*/ 53095 h 863920"/>
                  <a:gd name="connsiteX5" fmla="*/ 379261 w 379261"/>
                  <a:gd name="connsiteY5" fmla="*/ 863920 h 863920"/>
                  <a:gd name="connsiteX6" fmla="*/ 291389 w 379261"/>
                  <a:gd name="connsiteY6" fmla="*/ 863920 h 863920"/>
                  <a:gd name="connsiteX7" fmla="*/ 296517 w 379261"/>
                  <a:gd name="connsiteY7" fmla="*/ 843404 h 863920"/>
                  <a:gd name="connsiteX8" fmla="*/ 329704 w 379261"/>
                  <a:gd name="connsiteY8" fmla="*/ 794904 h 863920"/>
                  <a:gd name="connsiteX9" fmla="*/ 306729 w 379261"/>
                  <a:gd name="connsiteY9" fmla="*/ 787246 h 863920"/>
                  <a:gd name="connsiteX10" fmla="*/ 309282 w 379261"/>
                  <a:gd name="connsiteY10" fmla="*/ 761718 h 863920"/>
                  <a:gd name="connsiteX11" fmla="*/ 309282 w 379261"/>
                  <a:gd name="connsiteY11" fmla="*/ 741297 h 863920"/>
                  <a:gd name="connsiteX12" fmla="*/ 293966 w 379261"/>
                  <a:gd name="connsiteY12" fmla="*/ 725981 h 863920"/>
                  <a:gd name="connsiteX13" fmla="*/ 230148 w 379261"/>
                  <a:gd name="connsiteY13" fmla="*/ 748955 h 863920"/>
                  <a:gd name="connsiteX14" fmla="*/ 227597 w 379261"/>
                  <a:gd name="connsiteY14" fmla="*/ 708112 h 863920"/>
                  <a:gd name="connsiteX15" fmla="*/ 207175 w 379261"/>
                  <a:gd name="connsiteY15" fmla="*/ 672375 h 863920"/>
                  <a:gd name="connsiteX16" fmla="*/ 181647 w 379261"/>
                  <a:gd name="connsiteY16" fmla="*/ 672375 h 863920"/>
                  <a:gd name="connsiteX17" fmla="*/ 138253 w 379261"/>
                  <a:gd name="connsiteY17" fmla="*/ 692797 h 863920"/>
                  <a:gd name="connsiteX18" fmla="*/ 128041 w 379261"/>
                  <a:gd name="connsiteY18" fmla="*/ 664717 h 863920"/>
                  <a:gd name="connsiteX19" fmla="*/ 64225 w 379261"/>
                  <a:gd name="connsiteY19" fmla="*/ 657059 h 863920"/>
                  <a:gd name="connsiteX20" fmla="*/ 48908 w 379261"/>
                  <a:gd name="connsiteY20" fmla="*/ 634084 h 863920"/>
                  <a:gd name="connsiteX21" fmla="*/ 36145 w 379261"/>
                  <a:gd name="connsiteY21" fmla="*/ 575373 h 863920"/>
                  <a:gd name="connsiteX22" fmla="*/ 64225 w 379261"/>
                  <a:gd name="connsiteY22" fmla="*/ 511556 h 863920"/>
                  <a:gd name="connsiteX23" fmla="*/ 56567 w 379261"/>
                  <a:gd name="connsiteY23" fmla="*/ 478371 h 863920"/>
                  <a:gd name="connsiteX24" fmla="*/ 76988 w 379261"/>
                  <a:gd name="connsiteY24" fmla="*/ 468161 h 863920"/>
                  <a:gd name="connsiteX25" fmla="*/ 79540 w 379261"/>
                  <a:gd name="connsiteY25" fmla="*/ 396685 h 863920"/>
                  <a:gd name="connsiteX26" fmla="*/ 54013 w 379261"/>
                  <a:gd name="connsiteY26" fmla="*/ 381370 h 863920"/>
                  <a:gd name="connsiteX27" fmla="*/ 64225 w 379261"/>
                  <a:gd name="connsiteY27" fmla="*/ 355843 h 863920"/>
                  <a:gd name="connsiteX28" fmla="*/ 54013 w 379261"/>
                  <a:gd name="connsiteY28" fmla="*/ 340527 h 863920"/>
                  <a:gd name="connsiteX29" fmla="*/ 36145 w 379261"/>
                  <a:gd name="connsiteY29" fmla="*/ 304790 h 863920"/>
                  <a:gd name="connsiteX30" fmla="*/ 35015 w 379261"/>
                  <a:gd name="connsiteY30" fmla="*/ 306767 h 863920"/>
                  <a:gd name="connsiteX31" fmla="*/ 13841 w 379261"/>
                  <a:gd name="connsiteY31" fmla="*/ 261394 h 863920"/>
                  <a:gd name="connsiteX32" fmla="*/ 26094 w 379261"/>
                  <a:gd name="connsiteY32" fmla="*/ 232804 h 863920"/>
                  <a:gd name="connsiteX33" fmla="*/ 0 w 379261"/>
                  <a:gd name="connsiteY33" fmla="*/ 213232 h 863920"/>
                  <a:gd name="connsiteX34" fmla="*/ 90262 w 379261"/>
                  <a:gd name="connsiteY34" fmla="*/ 175624 h 863920"/>
                  <a:gd name="connsiteX35" fmla="*/ 110683 w 379261"/>
                  <a:gd name="connsiteY35" fmla="*/ 163371 h 863920"/>
                  <a:gd name="connsiteX36" fmla="*/ 94346 w 379261"/>
                  <a:gd name="connsiteY36" fmla="*/ 118444 h 863920"/>
                  <a:gd name="connsiteX37" fmla="*/ 122936 w 379261"/>
                  <a:gd name="connsiteY37" fmla="*/ 114360 h 863920"/>
                  <a:gd name="connsiteX38" fmla="*/ 155610 w 379261"/>
                  <a:gd name="connsiteY38" fmla="*/ 57180 h 863920"/>
                  <a:gd name="connsiteX39" fmla="*/ 94346 w 379261"/>
                  <a:gd name="connsiteY39" fmla="*/ 28590 h 863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79261" h="863920">
                    <a:moveTo>
                      <a:pt x="127020" y="0"/>
                    </a:moveTo>
                    <a:lnTo>
                      <a:pt x="159695" y="8168"/>
                    </a:lnTo>
                    <a:lnTo>
                      <a:pt x="204622" y="4084"/>
                    </a:lnTo>
                    <a:lnTo>
                      <a:pt x="327150" y="53095"/>
                    </a:lnTo>
                    <a:lnTo>
                      <a:pt x="379261" y="53095"/>
                    </a:lnTo>
                    <a:lnTo>
                      <a:pt x="379261" y="863920"/>
                    </a:lnTo>
                    <a:lnTo>
                      <a:pt x="291389" y="863920"/>
                    </a:lnTo>
                    <a:lnTo>
                      <a:pt x="296517" y="843404"/>
                    </a:lnTo>
                    <a:lnTo>
                      <a:pt x="329704" y="794904"/>
                    </a:lnTo>
                    <a:lnTo>
                      <a:pt x="306729" y="787246"/>
                    </a:lnTo>
                    <a:lnTo>
                      <a:pt x="309282" y="761718"/>
                    </a:lnTo>
                    <a:lnTo>
                      <a:pt x="309282" y="741297"/>
                    </a:lnTo>
                    <a:lnTo>
                      <a:pt x="293966" y="725981"/>
                    </a:lnTo>
                    <a:lnTo>
                      <a:pt x="230148" y="748955"/>
                    </a:lnTo>
                    <a:lnTo>
                      <a:pt x="227597" y="708112"/>
                    </a:lnTo>
                    <a:lnTo>
                      <a:pt x="207175" y="672375"/>
                    </a:lnTo>
                    <a:lnTo>
                      <a:pt x="181647" y="672375"/>
                    </a:lnTo>
                    <a:lnTo>
                      <a:pt x="138253" y="692797"/>
                    </a:lnTo>
                    <a:lnTo>
                      <a:pt x="128041" y="664717"/>
                    </a:lnTo>
                    <a:lnTo>
                      <a:pt x="64225" y="657059"/>
                    </a:lnTo>
                    <a:lnTo>
                      <a:pt x="48908" y="634084"/>
                    </a:lnTo>
                    <a:lnTo>
                      <a:pt x="36145" y="575373"/>
                    </a:lnTo>
                    <a:lnTo>
                      <a:pt x="64225" y="511556"/>
                    </a:lnTo>
                    <a:lnTo>
                      <a:pt x="56567" y="478371"/>
                    </a:lnTo>
                    <a:lnTo>
                      <a:pt x="76988" y="468161"/>
                    </a:lnTo>
                    <a:lnTo>
                      <a:pt x="79540" y="396685"/>
                    </a:lnTo>
                    <a:lnTo>
                      <a:pt x="54013" y="381370"/>
                    </a:lnTo>
                    <a:lnTo>
                      <a:pt x="64225" y="355843"/>
                    </a:lnTo>
                    <a:lnTo>
                      <a:pt x="54013" y="340527"/>
                    </a:lnTo>
                    <a:lnTo>
                      <a:pt x="36145" y="304790"/>
                    </a:lnTo>
                    <a:lnTo>
                      <a:pt x="35015" y="306767"/>
                    </a:lnTo>
                    <a:lnTo>
                      <a:pt x="13841" y="261394"/>
                    </a:lnTo>
                    <a:lnTo>
                      <a:pt x="26094" y="232804"/>
                    </a:lnTo>
                    <a:lnTo>
                      <a:pt x="0" y="213232"/>
                    </a:lnTo>
                    <a:lnTo>
                      <a:pt x="90262" y="175624"/>
                    </a:lnTo>
                    <a:lnTo>
                      <a:pt x="110683" y="163371"/>
                    </a:lnTo>
                    <a:lnTo>
                      <a:pt x="94346" y="118444"/>
                    </a:lnTo>
                    <a:lnTo>
                      <a:pt x="122936" y="114360"/>
                    </a:lnTo>
                    <a:lnTo>
                      <a:pt x="155610" y="57180"/>
                    </a:lnTo>
                    <a:lnTo>
                      <a:pt x="94346" y="2859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124EEDAD-6C02-65B5-F28E-E90D5DDAC96D}"/>
                  </a:ext>
                </a:extLst>
              </p:cNvPr>
              <p:cNvSpPr/>
              <p:nvPr/>
            </p:nvSpPr>
            <p:spPr>
              <a:xfrm>
                <a:off x="1865757" y="5263944"/>
                <a:ext cx="691775" cy="1180875"/>
              </a:xfrm>
              <a:custGeom>
                <a:avLst/>
                <a:gdLst>
                  <a:gd name="connsiteX0" fmla="*/ 59843 w 691775"/>
                  <a:gd name="connsiteY0" fmla="*/ 0 h 1180875"/>
                  <a:gd name="connsiteX1" fmla="*/ 76581 w 691775"/>
                  <a:gd name="connsiteY1" fmla="*/ 6549 h 1180875"/>
                  <a:gd name="connsiteX2" fmla="*/ 84239 w 691775"/>
                  <a:gd name="connsiteY2" fmla="*/ 47392 h 1180875"/>
                  <a:gd name="connsiteX3" fmla="*/ 74027 w 691775"/>
                  <a:gd name="connsiteY3" fmla="*/ 65261 h 1180875"/>
                  <a:gd name="connsiteX4" fmla="*/ 97002 w 691775"/>
                  <a:gd name="connsiteY4" fmla="*/ 83130 h 1180875"/>
                  <a:gd name="connsiteX5" fmla="*/ 137845 w 691775"/>
                  <a:gd name="connsiteY5" fmla="*/ 80577 h 1180875"/>
                  <a:gd name="connsiteX6" fmla="*/ 150608 w 691775"/>
                  <a:gd name="connsiteY6" fmla="*/ 90788 h 1180875"/>
                  <a:gd name="connsiteX7" fmla="*/ 173581 w 691775"/>
                  <a:gd name="connsiteY7" fmla="*/ 83130 h 1180875"/>
                  <a:gd name="connsiteX8" fmla="*/ 265478 w 691775"/>
                  <a:gd name="connsiteY8" fmla="*/ 129078 h 1180875"/>
                  <a:gd name="connsiteX9" fmla="*/ 250162 w 691775"/>
                  <a:gd name="connsiteY9" fmla="*/ 210763 h 1180875"/>
                  <a:gd name="connsiteX10" fmla="*/ 293558 w 691775"/>
                  <a:gd name="connsiteY10" fmla="*/ 223527 h 1180875"/>
                  <a:gd name="connsiteX11" fmla="*/ 349718 w 691775"/>
                  <a:gd name="connsiteY11" fmla="*/ 261817 h 1180875"/>
                  <a:gd name="connsiteX12" fmla="*/ 400770 w 691775"/>
                  <a:gd name="connsiteY12" fmla="*/ 269475 h 1180875"/>
                  <a:gd name="connsiteX13" fmla="*/ 408429 w 691775"/>
                  <a:gd name="connsiteY13" fmla="*/ 233738 h 1180875"/>
                  <a:gd name="connsiteX14" fmla="*/ 377795 w 691775"/>
                  <a:gd name="connsiteY14" fmla="*/ 228633 h 1180875"/>
                  <a:gd name="connsiteX15" fmla="*/ 372690 w 691775"/>
                  <a:gd name="connsiteY15" fmla="*/ 205659 h 1180875"/>
                  <a:gd name="connsiteX16" fmla="*/ 393112 w 691775"/>
                  <a:gd name="connsiteY16" fmla="*/ 200553 h 1180875"/>
                  <a:gd name="connsiteX17" fmla="*/ 385454 w 691775"/>
                  <a:gd name="connsiteY17" fmla="*/ 175025 h 1180875"/>
                  <a:gd name="connsiteX18" fmla="*/ 405875 w 691775"/>
                  <a:gd name="connsiteY18" fmla="*/ 154604 h 1180875"/>
                  <a:gd name="connsiteX19" fmla="*/ 423745 w 691775"/>
                  <a:gd name="connsiteY19" fmla="*/ 172474 h 1180875"/>
                  <a:gd name="connsiteX20" fmla="*/ 441613 w 691775"/>
                  <a:gd name="connsiteY20" fmla="*/ 159710 h 1180875"/>
                  <a:gd name="connsiteX21" fmla="*/ 469693 w 691775"/>
                  <a:gd name="connsiteY21" fmla="*/ 172474 h 1180875"/>
                  <a:gd name="connsiteX22" fmla="*/ 441613 w 691775"/>
                  <a:gd name="connsiteY22" fmla="*/ 243948 h 1180875"/>
                  <a:gd name="connsiteX23" fmla="*/ 502877 w 691775"/>
                  <a:gd name="connsiteY23" fmla="*/ 236290 h 1180875"/>
                  <a:gd name="connsiteX24" fmla="*/ 520745 w 691775"/>
                  <a:gd name="connsiteY24" fmla="*/ 256711 h 1180875"/>
                  <a:gd name="connsiteX25" fmla="*/ 520745 w 691775"/>
                  <a:gd name="connsiteY25" fmla="*/ 274581 h 1180875"/>
                  <a:gd name="connsiteX26" fmla="*/ 574354 w 691775"/>
                  <a:gd name="connsiteY26" fmla="*/ 320529 h 1180875"/>
                  <a:gd name="connsiteX27" fmla="*/ 569247 w 691775"/>
                  <a:gd name="connsiteY27" fmla="*/ 363924 h 1180875"/>
                  <a:gd name="connsiteX28" fmla="*/ 589668 w 691775"/>
                  <a:gd name="connsiteY28" fmla="*/ 376689 h 1180875"/>
                  <a:gd name="connsiteX29" fmla="*/ 589668 w 691775"/>
                  <a:gd name="connsiteY29" fmla="*/ 399661 h 1180875"/>
                  <a:gd name="connsiteX30" fmla="*/ 615196 w 691775"/>
                  <a:gd name="connsiteY30" fmla="*/ 407320 h 1180875"/>
                  <a:gd name="connsiteX31" fmla="*/ 691775 w 691775"/>
                  <a:gd name="connsiteY31" fmla="*/ 494111 h 1180875"/>
                  <a:gd name="connsiteX32" fmla="*/ 646509 w 691775"/>
                  <a:gd name="connsiteY32" fmla="*/ 549666 h 1180875"/>
                  <a:gd name="connsiteX33" fmla="*/ 645828 w 691775"/>
                  <a:gd name="connsiteY33" fmla="*/ 547717 h 1180875"/>
                  <a:gd name="connsiteX34" fmla="*/ 615196 w 691775"/>
                  <a:gd name="connsiteY34" fmla="*/ 547717 h 1180875"/>
                  <a:gd name="connsiteX35" fmla="*/ 612643 w 691775"/>
                  <a:gd name="connsiteY35" fmla="*/ 601324 h 1180875"/>
                  <a:gd name="connsiteX36" fmla="*/ 594775 w 691775"/>
                  <a:gd name="connsiteY36" fmla="*/ 619192 h 1180875"/>
                  <a:gd name="connsiteX37" fmla="*/ 607538 w 691775"/>
                  <a:gd name="connsiteY37" fmla="*/ 660035 h 1180875"/>
                  <a:gd name="connsiteX38" fmla="*/ 587117 w 691775"/>
                  <a:gd name="connsiteY38" fmla="*/ 670246 h 1180875"/>
                  <a:gd name="connsiteX39" fmla="*/ 556483 w 691775"/>
                  <a:gd name="connsiteY39" fmla="*/ 688115 h 1180875"/>
                  <a:gd name="connsiteX40" fmla="*/ 551379 w 691775"/>
                  <a:gd name="connsiteY40" fmla="*/ 711089 h 1180875"/>
                  <a:gd name="connsiteX41" fmla="*/ 571800 w 691775"/>
                  <a:gd name="connsiteY41" fmla="*/ 744275 h 1180875"/>
                  <a:gd name="connsiteX42" fmla="*/ 556483 w 691775"/>
                  <a:gd name="connsiteY42" fmla="*/ 759590 h 1180875"/>
                  <a:gd name="connsiteX43" fmla="*/ 538615 w 691775"/>
                  <a:gd name="connsiteY43" fmla="*/ 848933 h 1180875"/>
                  <a:gd name="connsiteX44" fmla="*/ 513089 w 691775"/>
                  <a:gd name="connsiteY44" fmla="*/ 897434 h 1180875"/>
                  <a:gd name="connsiteX45" fmla="*/ 576905 w 691775"/>
                  <a:gd name="connsiteY45" fmla="*/ 905093 h 1180875"/>
                  <a:gd name="connsiteX46" fmla="*/ 576905 w 691775"/>
                  <a:gd name="connsiteY46" fmla="*/ 930619 h 1180875"/>
                  <a:gd name="connsiteX47" fmla="*/ 533511 w 691775"/>
                  <a:gd name="connsiteY47" fmla="*/ 979120 h 1180875"/>
                  <a:gd name="connsiteX48" fmla="*/ 530957 w 691775"/>
                  <a:gd name="connsiteY48" fmla="*/ 1017411 h 1180875"/>
                  <a:gd name="connsiteX49" fmla="*/ 569248 w 691775"/>
                  <a:gd name="connsiteY49" fmla="*/ 1081227 h 1180875"/>
                  <a:gd name="connsiteX50" fmla="*/ 561589 w 691775"/>
                  <a:gd name="connsiteY50" fmla="*/ 1104202 h 1180875"/>
                  <a:gd name="connsiteX51" fmla="*/ 571800 w 691775"/>
                  <a:gd name="connsiteY51" fmla="*/ 1111861 h 1180875"/>
                  <a:gd name="connsiteX52" fmla="*/ 571800 w 691775"/>
                  <a:gd name="connsiteY52" fmla="*/ 1180875 h 1180875"/>
                  <a:gd name="connsiteX53" fmla="*/ 56048 w 691775"/>
                  <a:gd name="connsiteY53" fmla="*/ 1180875 h 1180875"/>
                  <a:gd name="connsiteX54" fmla="*/ 56159 w 691775"/>
                  <a:gd name="connsiteY54" fmla="*/ 1180782 h 1180875"/>
                  <a:gd name="connsiteX55" fmla="*/ 58711 w 691775"/>
                  <a:gd name="connsiteY55" fmla="*/ 1106755 h 1180875"/>
                  <a:gd name="connsiteX56" fmla="*/ 109765 w 691775"/>
                  <a:gd name="connsiteY56" fmla="*/ 1065912 h 1180875"/>
                  <a:gd name="connsiteX57" fmla="*/ 155713 w 691775"/>
                  <a:gd name="connsiteY57" fmla="*/ 1035280 h 1180875"/>
                  <a:gd name="connsiteX58" fmla="*/ 168476 w 691775"/>
                  <a:gd name="connsiteY58" fmla="*/ 1004647 h 1180875"/>
                  <a:gd name="connsiteX59" fmla="*/ 176134 w 691775"/>
                  <a:gd name="connsiteY59" fmla="*/ 976568 h 1180875"/>
                  <a:gd name="connsiteX60" fmla="*/ 194002 w 691775"/>
                  <a:gd name="connsiteY60" fmla="*/ 958699 h 1180875"/>
                  <a:gd name="connsiteX61" fmla="*/ 194002 w 691775"/>
                  <a:gd name="connsiteY61" fmla="*/ 930619 h 1180875"/>
                  <a:gd name="connsiteX62" fmla="*/ 165925 w 691775"/>
                  <a:gd name="connsiteY62" fmla="*/ 917856 h 1180875"/>
                  <a:gd name="connsiteX63" fmla="*/ 165925 w 691775"/>
                  <a:gd name="connsiteY63" fmla="*/ 899988 h 1180875"/>
                  <a:gd name="connsiteX64" fmla="*/ 160818 w 691775"/>
                  <a:gd name="connsiteY64" fmla="*/ 877013 h 1180875"/>
                  <a:gd name="connsiteX65" fmla="*/ 188897 w 691775"/>
                  <a:gd name="connsiteY65" fmla="*/ 861697 h 1180875"/>
                  <a:gd name="connsiteX66" fmla="*/ 199109 w 691775"/>
                  <a:gd name="connsiteY66" fmla="*/ 815749 h 1180875"/>
                  <a:gd name="connsiteX67" fmla="*/ 155713 w 691775"/>
                  <a:gd name="connsiteY67" fmla="*/ 787669 h 1180875"/>
                  <a:gd name="connsiteX68" fmla="*/ 158266 w 691775"/>
                  <a:gd name="connsiteY68" fmla="*/ 767247 h 1180875"/>
                  <a:gd name="connsiteX69" fmla="*/ 125082 w 691775"/>
                  <a:gd name="connsiteY69" fmla="*/ 759590 h 1180875"/>
                  <a:gd name="connsiteX70" fmla="*/ 140396 w 691775"/>
                  <a:gd name="connsiteY70" fmla="*/ 739169 h 1180875"/>
                  <a:gd name="connsiteX71" fmla="*/ 113916 w 691775"/>
                  <a:gd name="connsiteY71" fmla="*/ 698750 h 1180875"/>
                  <a:gd name="connsiteX72" fmla="*/ 136143 w 691775"/>
                  <a:gd name="connsiteY72" fmla="*/ 690667 h 1180875"/>
                  <a:gd name="connsiteX73" fmla="*/ 200809 w 691775"/>
                  <a:gd name="connsiteY73" fmla="*/ 643017 h 1180875"/>
                  <a:gd name="connsiteX74" fmla="*/ 204214 w 691775"/>
                  <a:gd name="connsiteY74" fmla="*/ 581753 h 1180875"/>
                  <a:gd name="connsiteX75" fmla="*/ 176986 w 691775"/>
                  <a:gd name="connsiteY75" fmla="*/ 561332 h 1180875"/>
                  <a:gd name="connsiteX76" fmla="*/ 183793 w 691775"/>
                  <a:gd name="connsiteY76" fmla="*/ 534103 h 1180875"/>
                  <a:gd name="connsiteX77" fmla="*/ 153159 w 691775"/>
                  <a:gd name="connsiteY77" fmla="*/ 486453 h 1180875"/>
                  <a:gd name="connsiteX78" fmla="*/ 163371 w 691775"/>
                  <a:gd name="connsiteY78" fmla="*/ 401364 h 1180875"/>
                  <a:gd name="connsiteX79" fmla="*/ 176986 w 691775"/>
                  <a:gd name="connsiteY79" fmla="*/ 333292 h 1180875"/>
                  <a:gd name="connsiteX80" fmla="*/ 136143 w 691775"/>
                  <a:gd name="connsiteY80" fmla="*/ 278835 h 1180875"/>
                  <a:gd name="connsiteX81" fmla="*/ 156564 w 691775"/>
                  <a:gd name="connsiteY81" fmla="*/ 268624 h 1180875"/>
                  <a:gd name="connsiteX82" fmla="*/ 211021 w 691775"/>
                  <a:gd name="connsiteY82" fmla="*/ 272028 h 1180875"/>
                  <a:gd name="connsiteX83" fmla="*/ 214424 w 691775"/>
                  <a:gd name="connsiteY83" fmla="*/ 248203 h 1180875"/>
                  <a:gd name="connsiteX84" fmla="*/ 194002 w 691775"/>
                  <a:gd name="connsiteY84" fmla="*/ 237992 h 1180875"/>
                  <a:gd name="connsiteX85" fmla="*/ 108914 w 691775"/>
                  <a:gd name="connsiteY85" fmla="*/ 214167 h 1180875"/>
                  <a:gd name="connsiteX86" fmla="*/ 85088 w 691775"/>
                  <a:gd name="connsiteY86" fmla="*/ 190342 h 1180875"/>
                  <a:gd name="connsiteX87" fmla="*/ 51052 w 691775"/>
                  <a:gd name="connsiteY87" fmla="*/ 197149 h 1180875"/>
                  <a:gd name="connsiteX88" fmla="*/ 23824 w 691775"/>
                  <a:gd name="connsiteY88" fmla="*/ 163113 h 1180875"/>
                  <a:gd name="connsiteX89" fmla="*/ 44245 w 691775"/>
                  <a:gd name="connsiteY89" fmla="*/ 132481 h 1180875"/>
                  <a:gd name="connsiteX90" fmla="*/ 30631 w 691775"/>
                  <a:gd name="connsiteY90" fmla="*/ 57603 h 1180875"/>
                  <a:gd name="connsiteX91" fmla="*/ 0 w 691775"/>
                  <a:gd name="connsiteY91" fmla="*/ 33778 h 1180875"/>
                  <a:gd name="connsiteX92" fmla="*/ 23824 w 691775"/>
                  <a:gd name="connsiteY92" fmla="*/ 6549 h 1180875"/>
                  <a:gd name="connsiteX0" fmla="*/ 59843 w 691775"/>
                  <a:gd name="connsiteY0" fmla="*/ 0 h 1246395"/>
                  <a:gd name="connsiteX1" fmla="*/ 76581 w 691775"/>
                  <a:gd name="connsiteY1" fmla="*/ 6549 h 1246395"/>
                  <a:gd name="connsiteX2" fmla="*/ 84239 w 691775"/>
                  <a:gd name="connsiteY2" fmla="*/ 47392 h 1246395"/>
                  <a:gd name="connsiteX3" fmla="*/ 74027 w 691775"/>
                  <a:gd name="connsiteY3" fmla="*/ 65261 h 1246395"/>
                  <a:gd name="connsiteX4" fmla="*/ 97002 w 691775"/>
                  <a:gd name="connsiteY4" fmla="*/ 83130 h 1246395"/>
                  <a:gd name="connsiteX5" fmla="*/ 137845 w 691775"/>
                  <a:gd name="connsiteY5" fmla="*/ 80577 h 1246395"/>
                  <a:gd name="connsiteX6" fmla="*/ 150608 w 691775"/>
                  <a:gd name="connsiteY6" fmla="*/ 90788 h 1246395"/>
                  <a:gd name="connsiteX7" fmla="*/ 173581 w 691775"/>
                  <a:gd name="connsiteY7" fmla="*/ 83130 h 1246395"/>
                  <a:gd name="connsiteX8" fmla="*/ 265478 w 691775"/>
                  <a:gd name="connsiteY8" fmla="*/ 129078 h 1246395"/>
                  <a:gd name="connsiteX9" fmla="*/ 250162 w 691775"/>
                  <a:gd name="connsiteY9" fmla="*/ 210763 h 1246395"/>
                  <a:gd name="connsiteX10" fmla="*/ 293558 w 691775"/>
                  <a:gd name="connsiteY10" fmla="*/ 223527 h 1246395"/>
                  <a:gd name="connsiteX11" fmla="*/ 349718 w 691775"/>
                  <a:gd name="connsiteY11" fmla="*/ 261817 h 1246395"/>
                  <a:gd name="connsiteX12" fmla="*/ 400770 w 691775"/>
                  <a:gd name="connsiteY12" fmla="*/ 269475 h 1246395"/>
                  <a:gd name="connsiteX13" fmla="*/ 408429 w 691775"/>
                  <a:gd name="connsiteY13" fmla="*/ 233738 h 1246395"/>
                  <a:gd name="connsiteX14" fmla="*/ 377795 w 691775"/>
                  <a:gd name="connsiteY14" fmla="*/ 228633 h 1246395"/>
                  <a:gd name="connsiteX15" fmla="*/ 372690 w 691775"/>
                  <a:gd name="connsiteY15" fmla="*/ 205659 h 1246395"/>
                  <a:gd name="connsiteX16" fmla="*/ 393112 w 691775"/>
                  <a:gd name="connsiteY16" fmla="*/ 200553 h 1246395"/>
                  <a:gd name="connsiteX17" fmla="*/ 385454 w 691775"/>
                  <a:gd name="connsiteY17" fmla="*/ 175025 h 1246395"/>
                  <a:gd name="connsiteX18" fmla="*/ 405875 w 691775"/>
                  <a:gd name="connsiteY18" fmla="*/ 154604 h 1246395"/>
                  <a:gd name="connsiteX19" fmla="*/ 423745 w 691775"/>
                  <a:gd name="connsiteY19" fmla="*/ 172474 h 1246395"/>
                  <a:gd name="connsiteX20" fmla="*/ 441613 w 691775"/>
                  <a:gd name="connsiteY20" fmla="*/ 159710 h 1246395"/>
                  <a:gd name="connsiteX21" fmla="*/ 469693 w 691775"/>
                  <a:gd name="connsiteY21" fmla="*/ 172474 h 1246395"/>
                  <a:gd name="connsiteX22" fmla="*/ 441613 w 691775"/>
                  <a:gd name="connsiteY22" fmla="*/ 243948 h 1246395"/>
                  <a:gd name="connsiteX23" fmla="*/ 502877 w 691775"/>
                  <a:gd name="connsiteY23" fmla="*/ 236290 h 1246395"/>
                  <a:gd name="connsiteX24" fmla="*/ 520745 w 691775"/>
                  <a:gd name="connsiteY24" fmla="*/ 256711 h 1246395"/>
                  <a:gd name="connsiteX25" fmla="*/ 520745 w 691775"/>
                  <a:gd name="connsiteY25" fmla="*/ 274581 h 1246395"/>
                  <a:gd name="connsiteX26" fmla="*/ 574354 w 691775"/>
                  <a:gd name="connsiteY26" fmla="*/ 320529 h 1246395"/>
                  <a:gd name="connsiteX27" fmla="*/ 569247 w 691775"/>
                  <a:gd name="connsiteY27" fmla="*/ 363924 h 1246395"/>
                  <a:gd name="connsiteX28" fmla="*/ 589668 w 691775"/>
                  <a:gd name="connsiteY28" fmla="*/ 376689 h 1246395"/>
                  <a:gd name="connsiteX29" fmla="*/ 589668 w 691775"/>
                  <a:gd name="connsiteY29" fmla="*/ 399661 h 1246395"/>
                  <a:gd name="connsiteX30" fmla="*/ 615196 w 691775"/>
                  <a:gd name="connsiteY30" fmla="*/ 407320 h 1246395"/>
                  <a:gd name="connsiteX31" fmla="*/ 691775 w 691775"/>
                  <a:gd name="connsiteY31" fmla="*/ 494111 h 1246395"/>
                  <a:gd name="connsiteX32" fmla="*/ 646509 w 691775"/>
                  <a:gd name="connsiteY32" fmla="*/ 549666 h 1246395"/>
                  <a:gd name="connsiteX33" fmla="*/ 645828 w 691775"/>
                  <a:gd name="connsiteY33" fmla="*/ 547717 h 1246395"/>
                  <a:gd name="connsiteX34" fmla="*/ 615196 w 691775"/>
                  <a:gd name="connsiteY34" fmla="*/ 547717 h 1246395"/>
                  <a:gd name="connsiteX35" fmla="*/ 612643 w 691775"/>
                  <a:gd name="connsiteY35" fmla="*/ 601324 h 1246395"/>
                  <a:gd name="connsiteX36" fmla="*/ 594775 w 691775"/>
                  <a:gd name="connsiteY36" fmla="*/ 619192 h 1246395"/>
                  <a:gd name="connsiteX37" fmla="*/ 607538 w 691775"/>
                  <a:gd name="connsiteY37" fmla="*/ 660035 h 1246395"/>
                  <a:gd name="connsiteX38" fmla="*/ 587117 w 691775"/>
                  <a:gd name="connsiteY38" fmla="*/ 670246 h 1246395"/>
                  <a:gd name="connsiteX39" fmla="*/ 556483 w 691775"/>
                  <a:gd name="connsiteY39" fmla="*/ 688115 h 1246395"/>
                  <a:gd name="connsiteX40" fmla="*/ 551379 w 691775"/>
                  <a:gd name="connsiteY40" fmla="*/ 711089 h 1246395"/>
                  <a:gd name="connsiteX41" fmla="*/ 571800 w 691775"/>
                  <a:gd name="connsiteY41" fmla="*/ 744275 h 1246395"/>
                  <a:gd name="connsiteX42" fmla="*/ 556483 w 691775"/>
                  <a:gd name="connsiteY42" fmla="*/ 759590 h 1246395"/>
                  <a:gd name="connsiteX43" fmla="*/ 538615 w 691775"/>
                  <a:gd name="connsiteY43" fmla="*/ 848933 h 1246395"/>
                  <a:gd name="connsiteX44" fmla="*/ 513089 w 691775"/>
                  <a:gd name="connsiteY44" fmla="*/ 897434 h 1246395"/>
                  <a:gd name="connsiteX45" fmla="*/ 576905 w 691775"/>
                  <a:gd name="connsiteY45" fmla="*/ 905093 h 1246395"/>
                  <a:gd name="connsiteX46" fmla="*/ 576905 w 691775"/>
                  <a:gd name="connsiteY46" fmla="*/ 930619 h 1246395"/>
                  <a:gd name="connsiteX47" fmla="*/ 533511 w 691775"/>
                  <a:gd name="connsiteY47" fmla="*/ 979120 h 1246395"/>
                  <a:gd name="connsiteX48" fmla="*/ 530957 w 691775"/>
                  <a:gd name="connsiteY48" fmla="*/ 1017411 h 1246395"/>
                  <a:gd name="connsiteX49" fmla="*/ 569248 w 691775"/>
                  <a:gd name="connsiteY49" fmla="*/ 1081227 h 1246395"/>
                  <a:gd name="connsiteX50" fmla="*/ 561589 w 691775"/>
                  <a:gd name="connsiteY50" fmla="*/ 1104202 h 1246395"/>
                  <a:gd name="connsiteX51" fmla="*/ 571800 w 691775"/>
                  <a:gd name="connsiteY51" fmla="*/ 1111861 h 1246395"/>
                  <a:gd name="connsiteX52" fmla="*/ 571800 w 691775"/>
                  <a:gd name="connsiteY52" fmla="*/ 1180875 h 1246395"/>
                  <a:gd name="connsiteX53" fmla="*/ 344043 w 691775"/>
                  <a:gd name="connsiteY53" fmla="*/ 1246394 h 1246395"/>
                  <a:gd name="connsiteX54" fmla="*/ 56048 w 691775"/>
                  <a:gd name="connsiteY54" fmla="*/ 1180875 h 1246395"/>
                  <a:gd name="connsiteX55" fmla="*/ 56159 w 691775"/>
                  <a:gd name="connsiteY55" fmla="*/ 1180782 h 1246395"/>
                  <a:gd name="connsiteX56" fmla="*/ 58711 w 691775"/>
                  <a:gd name="connsiteY56" fmla="*/ 1106755 h 1246395"/>
                  <a:gd name="connsiteX57" fmla="*/ 109765 w 691775"/>
                  <a:gd name="connsiteY57" fmla="*/ 1065912 h 1246395"/>
                  <a:gd name="connsiteX58" fmla="*/ 155713 w 691775"/>
                  <a:gd name="connsiteY58" fmla="*/ 1035280 h 1246395"/>
                  <a:gd name="connsiteX59" fmla="*/ 168476 w 691775"/>
                  <a:gd name="connsiteY59" fmla="*/ 1004647 h 1246395"/>
                  <a:gd name="connsiteX60" fmla="*/ 176134 w 691775"/>
                  <a:gd name="connsiteY60" fmla="*/ 976568 h 1246395"/>
                  <a:gd name="connsiteX61" fmla="*/ 194002 w 691775"/>
                  <a:gd name="connsiteY61" fmla="*/ 958699 h 1246395"/>
                  <a:gd name="connsiteX62" fmla="*/ 194002 w 691775"/>
                  <a:gd name="connsiteY62" fmla="*/ 930619 h 1246395"/>
                  <a:gd name="connsiteX63" fmla="*/ 165925 w 691775"/>
                  <a:gd name="connsiteY63" fmla="*/ 917856 h 1246395"/>
                  <a:gd name="connsiteX64" fmla="*/ 165925 w 691775"/>
                  <a:gd name="connsiteY64" fmla="*/ 899988 h 1246395"/>
                  <a:gd name="connsiteX65" fmla="*/ 160818 w 691775"/>
                  <a:gd name="connsiteY65" fmla="*/ 877013 h 1246395"/>
                  <a:gd name="connsiteX66" fmla="*/ 188897 w 691775"/>
                  <a:gd name="connsiteY66" fmla="*/ 861697 h 1246395"/>
                  <a:gd name="connsiteX67" fmla="*/ 199109 w 691775"/>
                  <a:gd name="connsiteY67" fmla="*/ 815749 h 1246395"/>
                  <a:gd name="connsiteX68" fmla="*/ 155713 w 691775"/>
                  <a:gd name="connsiteY68" fmla="*/ 787669 h 1246395"/>
                  <a:gd name="connsiteX69" fmla="*/ 158266 w 691775"/>
                  <a:gd name="connsiteY69" fmla="*/ 767247 h 1246395"/>
                  <a:gd name="connsiteX70" fmla="*/ 125082 w 691775"/>
                  <a:gd name="connsiteY70" fmla="*/ 759590 h 1246395"/>
                  <a:gd name="connsiteX71" fmla="*/ 140396 w 691775"/>
                  <a:gd name="connsiteY71" fmla="*/ 739169 h 1246395"/>
                  <a:gd name="connsiteX72" fmla="*/ 113916 w 691775"/>
                  <a:gd name="connsiteY72" fmla="*/ 698750 h 1246395"/>
                  <a:gd name="connsiteX73" fmla="*/ 136143 w 691775"/>
                  <a:gd name="connsiteY73" fmla="*/ 690667 h 1246395"/>
                  <a:gd name="connsiteX74" fmla="*/ 200809 w 691775"/>
                  <a:gd name="connsiteY74" fmla="*/ 643017 h 1246395"/>
                  <a:gd name="connsiteX75" fmla="*/ 204214 w 691775"/>
                  <a:gd name="connsiteY75" fmla="*/ 581753 h 1246395"/>
                  <a:gd name="connsiteX76" fmla="*/ 176986 w 691775"/>
                  <a:gd name="connsiteY76" fmla="*/ 561332 h 1246395"/>
                  <a:gd name="connsiteX77" fmla="*/ 183793 w 691775"/>
                  <a:gd name="connsiteY77" fmla="*/ 534103 h 1246395"/>
                  <a:gd name="connsiteX78" fmla="*/ 153159 w 691775"/>
                  <a:gd name="connsiteY78" fmla="*/ 486453 h 1246395"/>
                  <a:gd name="connsiteX79" fmla="*/ 163371 w 691775"/>
                  <a:gd name="connsiteY79" fmla="*/ 401364 h 1246395"/>
                  <a:gd name="connsiteX80" fmla="*/ 176986 w 691775"/>
                  <a:gd name="connsiteY80" fmla="*/ 333292 h 1246395"/>
                  <a:gd name="connsiteX81" fmla="*/ 136143 w 691775"/>
                  <a:gd name="connsiteY81" fmla="*/ 278835 h 1246395"/>
                  <a:gd name="connsiteX82" fmla="*/ 156564 w 691775"/>
                  <a:gd name="connsiteY82" fmla="*/ 268624 h 1246395"/>
                  <a:gd name="connsiteX83" fmla="*/ 211021 w 691775"/>
                  <a:gd name="connsiteY83" fmla="*/ 272028 h 1246395"/>
                  <a:gd name="connsiteX84" fmla="*/ 214424 w 691775"/>
                  <a:gd name="connsiteY84" fmla="*/ 248203 h 1246395"/>
                  <a:gd name="connsiteX85" fmla="*/ 194002 w 691775"/>
                  <a:gd name="connsiteY85" fmla="*/ 237992 h 1246395"/>
                  <a:gd name="connsiteX86" fmla="*/ 108914 w 691775"/>
                  <a:gd name="connsiteY86" fmla="*/ 214167 h 1246395"/>
                  <a:gd name="connsiteX87" fmla="*/ 85088 w 691775"/>
                  <a:gd name="connsiteY87" fmla="*/ 190342 h 1246395"/>
                  <a:gd name="connsiteX88" fmla="*/ 51052 w 691775"/>
                  <a:gd name="connsiteY88" fmla="*/ 197149 h 1246395"/>
                  <a:gd name="connsiteX89" fmla="*/ 23824 w 691775"/>
                  <a:gd name="connsiteY89" fmla="*/ 163113 h 1246395"/>
                  <a:gd name="connsiteX90" fmla="*/ 44245 w 691775"/>
                  <a:gd name="connsiteY90" fmla="*/ 132481 h 1246395"/>
                  <a:gd name="connsiteX91" fmla="*/ 30631 w 691775"/>
                  <a:gd name="connsiteY91" fmla="*/ 57603 h 1246395"/>
                  <a:gd name="connsiteX92" fmla="*/ 0 w 691775"/>
                  <a:gd name="connsiteY92" fmla="*/ 33778 h 1246395"/>
                  <a:gd name="connsiteX93" fmla="*/ 23824 w 691775"/>
                  <a:gd name="connsiteY93" fmla="*/ 6549 h 1246395"/>
                  <a:gd name="connsiteX94" fmla="*/ 59843 w 691775"/>
                  <a:gd name="connsiteY94" fmla="*/ 0 h 1246395"/>
                  <a:gd name="connsiteX0" fmla="*/ 344043 w 691775"/>
                  <a:gd name="connsiteY0" fmla="*/ 1246394 h 1337834"/>
                  <a:gd name="connsiteX1" fmla="*/ 56048 w 691775"/>
                  <a:gd name="connsiteY1" fmla="*/ 1180875 h 1337834"/>
                  <a:gd name="connsiteX2" fmla="*/ 56159 w 691775"/>
                  <a:gd name="connsiteY2" fmla="*/ 1180782 h 1337834"/>
                  <a:gd name="connsiteX3" fmla="*/ 58711 w 691775"/>
                  <a:gd name="connsiteY3" fmla="*/ 1106755 h 1337834"/>
                  <a:gd name="connsiteX4" fmla="*/ 109765 w 691775"/>
                  <a:gd name="connsiteY4" fmla="*/ 1065912 h 1337834"/>
                  <a:gd name="connsiteX5" fmla="*/ 155713 w 691775"/>
                  <a:gd name="connsiteY5" fmla="*/ 1035280 h 1337834"/>
                  <a:gd name="connsiteX6" fmla="*/ 168476 w 691775"/>
                  <a:gd name="connsiteY6" fmla="*/ 1004647 h 1337834"/>
                  <a:gd name="connsiteX7" fmla="*/ 176134 w 691775"/>
                  <a:gd name="connsiteY7" fmla="*/ 976568 h 1337834"/>
                  <a:gd name="connsiteX8" fmla="*/ 194002 w 691775"/>
                  <a:gd name="connsiteY8" fmla="*/ 958699 h 1337834"/>
                  <a:gd name="connsiteX9" fmla="*/ 194002 w 691775"/>
                  <a:gd name="connsiteY9" fmla="*/ 930619 h 1337834"/>
                  <a:gd name="connsiteX10" fmla="*/ 165925 w 691775"/>
                  <a:gd name="connsiteY10" fmla="*/ 917856 h 1337834"/>
                  <a:gd name="connsiteX11" fmla="*/ 165925 w 691775"/>
                  <a:gd name="connsiteY11" fmla="*/ 899988 h 1337834"/>
                  <a:gd name="connsiteX12" fmla="*/ 160818 w 691775"/>
                  <a:gd name="connsiteY12" fmla="*/ 877013 h 1337834"/>
                  <a:gd name="connsiteX13" fmla="*/ 188897 w 691775"/>
                  <a:gd name="connsiteY13" fmla="*/ 861697 h 1337834"/>
                  <a:gd name="connsiteX14" fmla="*/ 199109 w 691775"/>
                  <a:gd name="connsiteY14" fmla="*/ 815749 h 1337834"/>
                  <a:gd name="connsiteX15" fmla="*/ 155713 w 691775"/>
                  <a:gd name="connsiteY15" fmla="*/ 787669 h 1337834"/>
                  <a:gd name="connsiteX16" fmla="*/ 158266 w 691775"/>
                  <a:gd name="connsiteY16" fmla="*/ 767247 h 1337834"/>
                  <a:gd name="connsiteX17" fmla="*/ 125082 w 691775"/>
                  <a:gd name="connsiteY17" fmla="*/ 759590 h 1337834"/>
                  <a:gd name="connsiteX18" fmla="*/ 140396 w 691775"/>
                  <a:gd name="connsiteY18" fmla="*/ 739169 h 1337834"/>
                  <a:gd name="connsiteX19" fmla="*/ 113916 w 691775"/>
                  <a:gd name="connsiteY19" fmla="*/ 698750 h 1337834"/>
                  <a:gd name="connsiteX20" fmla="*/ 136143 w 691775"/>
                  <a:gd name="connsiteY20" fmla="*/ 690667 h 1337834"/>
                  <a:gd name="connsiteX21" fmla="*/ 200809 w 691775"/>
                  <a:gd name="connsiteY21" fmla="*/ 643017 h 1337834"/>
                  <a:gd name="connsiteX22" fmla="*/ 204214 w 691775"/>
                  <a:gd name="connsiteY22" fmla="*/ 581753 h 1337834"/>
                  <a:gd name="connsiteX23" fmla="*/ 176986 w 691775"/>
                  <a:gd name="connsiteY23" fmla="*/ 561332 h 1337834"/>
                  <a:gd name="connsiteX24" fmla="*/ 183793 w 691775"/>
                  <a:gd name="connsiteY24" fmla="*/ 534103 h 1337834"/>
                  <a:gd name="connsiteX25" fmla="*/ 153159 w 691775"/>
                  <a:gd name="connsiteY25" fmla="*/ 486453 h 1337834"/>
                  <a:gd name="connsiteX26" fmla="*/ 163371 w 691775"/>
                  <a:gd name="connsiteY26" fmla="*/ 401364 h 1337834"/>
                  <a:gd name="connsiteX27" fmla="*/ 176986 w 691775"/>
                  <a:gd name="connsiteY27" fmla="*/ 333292 h 1337834"/>
                  <a:gd name="connsiteX28" fmla="*/ 136143 w 691775"/>
                  <a:gd name="connsiteY28" fmla="*/ 278835 h 1337834"/>
                  <a:gd name="connsiteX29" fmla="*/ 156564 w 691775"/>
                  <a:gd name="connsiteY29" fmla="*/ 268624 h 1337834"/>
                  <a:gd name="connsiteX30" fmla="*/ 211021 w 691775"/>
                  <a:gd name="connsiteY30" fmla="*/ 272028 h 1337834"/>
                  <a:gd name="connsiteX31" fmla="*/ 214424 w 691775"/>
                  <a:gd name="connsiteY31" fmla="*/ 248203 h 1337834"/>
                  <a:gd name="connsiteX32" fmla="*/ 194002 w 691775"/>
                  <a:gd name="connsiteY32" fmla="*/ 237992 h 1337834"/>
                  <a:gd name="connsiteX33" fmla="*/ 108914 w 691775"/>
                  <a:gd name="connsiteY33" fmla="*/ 214167 h 1337834"/>
                  <a:gd name="connsiteX34" fmla="*/ 85088 w 691775"/>
                  <a:gd name="connsiteY34" fmla="*/ 190342 h 1337834"/>
                  <a:gd name="connsiteX35" fmla="*/ 51052 w 691775"/>
                  <a:gd name="connsiteY35" fmla="*/ 197149 h 1337834"/>
                  <a:gd name="connsiteX36" fmla="*/ 23824 w 691775"/>
                  <a:gd name="connsiteY36" fmla="*/ 163113 h 1337834"/>
                  <a:gd name="connsiteX37" fmla="*/ 44245 w 691775"/>
                  <a:gd name="connsiteY37" fmla="*/ 132481 h 1337834"/>
                  <a:gd name="connsiteX38" fmla="*/ 30631 w 691775"/>
                  <a:gd name="connsiteY38" fmla="*/ 57603 h 1337834"/>
                  <a:gd name="connsiteX39" fmla="*/ 0 w 691775"/>
                  <a:gd name="connsiteY39" fmla="*/ 33778 h 1337834"/>
                  <a:gd name="connsiteX40" fmla="*/ 23824 w 691775"/>
                  <a:gd name="connsiteY40" fmla="*/ 6549 h 1337834"/>
                  <a:gd name="connsiteX41" fmla="*/ 59843 w 691775"/>
                  <a:gd name="connsiteY41" fmla="*/ 0 h 1337834"/>
                  <a:gd name="connsiteX42" fmla="*/ 76581 w 691775"/>
                  <a:gd name="connsiteY42" fmla="*/ 6549 h 1337834"/>
                  <a:gd name="connsiteX43" fmla="*/ 84239 w 691775"/>
                  <a:gd name="connsiteY43" fmla="*/ 47392 h 1337834"/>
                  <a:gd name="connsiteX44" fmla="*/ 74027 w 691775"/>
                  <a:gd name="connsiteY44" fmla="*/ 65261 h 1337834"/>
                  <a:gd name="connsiteX45" fmla="*/ 97002 w 691775"/>
                  <a:gd name="connsiteY45" fmla="*/ 83130 h 1337834"/>
                  <a:gd name="connsiteX46" fmla="*/ 137845 w 691775"/>
                  <a:gd name="connsiteY46" fmla="*/ 80577 h 1337834"/>
                  <a:gd name="connsiteX47" fmla="*/ 150608 w 691775"/>
                  <a:gd name="connsiteY47" fmla="*/ 90788 h 1337834"/>
                  <a:gd name="connsiteX48" fmla="*/ 173581 w 691775"/>
                  <a:gd name="connsiteY48" fmla="*/ 83130 h 1337834"/>
                  <a:gd name="connsiteX49" fmla="*/ 265478 w 691775"/>
                  <a:gd name="connsiteY49" fmla="*/ 129078 h 1337834"/>
                  <a:gd name="connsiteX50" fmla="*/ 250162 w 691775"/>
                  <a:gd name="connsiteY50" fmla="*/ 210763 h 1337834"/>
                  <a:gd name="connsiteX51" fmla="*/ 293558 w 691775"/>
                  <a:gd name="connsiteY51" fmla="*/ 223527 h 1337834"/>
                  <a:gd name="connsiteX52" fmla="*/ 349718 w 691775"/>
                  <a:gd name="connsiteY52" fmla="*/ 261817 h 1337834"/>
                  <a:gd name="connsiteX53" fmla="*/ 400770 w 691775"/>
                  <a:gd name="connsiteY53" fmla="*/ 269475 h 1337834"/>
                  <a:gd name="connsiteX54" fmla="*/ 408429 w 691775"/>
                  <a:gd name="connsiteY54" fmla="*/ 233738 h 1337834"/>
                  <a:gd name="connsiteX55" fmla="*/ 377795 w 691775"/>
                  <a:gd name="connsiteY55" fmla="*/ 228633 h 1337834"/>
                  <a:gd name="connsiteX56" fmla="*/ 372690 w 691775"/>
                  <a:gd name="connsiteY56" fmla="*/ 205659 h 1337834"/>
                  <a:gd name="connsiteX57" fmla="*/ 393112 w 691775"/>
                  <a:gd name="connsiteY57" fmla="*/ 200553 h 1337834"/>
                  <a:gd name="connsiteX58" fmla="*/ 385454 w 691775"/>
                  <a:gd name="connsiteY58" fmla="*/ 175025 h 1337834"/>
                  <a:gd name="connsiteX59" fmla="*/ 405875 w 691775"/>
                  <a:gd name="connsiteY59" fmla="*/ 154604 h 1337834"/>
                  <a:gd name="connsiteX60" fmla="*/ 423745 w 691775"/>
                  <a:gd name="connsiteY60" fmla="*/ 172474 h 1337834"/>
                  <a:gd name="connsiteX61" fmla="*/ 441613 w 691775"/>
                  <a:gd name="connsiteY61" fmla="*/ 159710 h 1337834"/>
                  <a:gd name="connsiteX62" fmla="*/ 469693 w 691775"/>
                  <a:gd name="connsiteY62" fmla="*/ 172474 h 1337834"/>
                  <a:gd name="connsiteX63" fmla="*/ 441613 w 691775"/>
                  <a:gd name="connsiteY63" fmla="*/ 243948 h 1337834"/>
                  <a:gd name="connsiteX64" fmla="*/ 502877 w 691775"/>
                  <a:gd name="connsiteY64" fmla="*/ 236290 h 1337834"/>
                  <a:gd name="connsiteX65" fmla="*/ 520745 w 691775"/>
                  <a:gd name="connsiteY65" fmla="*/ 256711 h 1337834"/>
                  <a:gd name="connsiteX66" fmla="*/ 520745 w 691775"/>
                  <a:gd name="connsiteY66" fmla="*/ 274581 h 1337834"/>
                  <a:gd name="connsiteX67" fmla="*/ 574354 w 691775"/>
                  <a:gd name="connsiteY67" fmla="*/ 320529 h 1337834"/>
                  <a:gd name="connsiteX68" fmla="*/ 569247 w 691775"/>
                  <a:gd name="connsiteY68" fmla="*/ 363924 h 1337834"/>
                  <a:gd name="connsiteX69" fmla="*/ 589668 w 691775"/>
                  <a:gd name="connsiteY69" fmla="*/ 376689 h 1337834"/>
                  <a:gd name="connsiteX70" fmla="*/ 589668 w 691775"/>
                  <a:gd name="connsiteY70" fmla="*/ 399661 h 1337834"/>
                  <a:gd name="connsiteX71" fmla="*/ 615196 w 691775"/>
                  <a:gd name="connsiteY71" fmla="*/ 407320 h 1337834"/>
                  <a:gd name="connsiteX72" fmla="*/ 691775 w 691775"/>
                  <a:gd name="connsiteY72" fmla="*/ 494111 h 1337834"/>
                  <a:gd name="connsiteX73" fmla="*/ 646509 w 691775"/>
                  <a:gd name="connsiteY73" fmla="*/ 549666 h 1337834"/>
                  <a:gd name="connsiteX74" fmla="*/ 645828 w 691775"/>
                  <a:gd name="connsiteY74" fmla="*/ 547717 h 1337834"/>
                  <a:gd name="connsiteX75" fmla="*/ 615196 w 691775"/>
                  <a:gd name="connsiteY75" fmla="*/ 547717 h 1337834"/>
                  <a:gd name="connsiteX76" fmla="*/ 612643 w 691775"/>
                  <a:gd name="connsiteY76" fmla="*/ 601324 h 1337834"/>
                  <a:gd name="connsiteX77" fmla="*/ 594775 w 691775"/>
                  <a:gd name="connsiteY77" fmla="*/ 619192 h 1337834"/>
                  <a:gd name="connsiteX78" fmla="*/ 607538 w 691775"/>
                  <a:gd name="connsiteY78" fmla="*/ 660035 h 1337834"/>
                  <a:gd name="connsiteX79" fmla="*/ 587117 w 691775"/>
                  <a:gd name="connsiteY79" fmla="*/ 670246 h 1337834"/>
                  <a:gd name="connsiteX80" fmla="*/ 556483 w 691775"/>
                  <a:gd name="connsiteY80" fmla="*/ 688115 h 1337834"/>
                  <a:gd name="connsiteX81" fmla="*/ 551379 w 691775"/>
                  <a:gd name="connsiteY81" fmla="*/ 711089 h 1337834"/>
                  <a:gd name="connsiteX82" fmla="*/ 571800 w 691775"/>
                  <a:gd name="connsiteY82" fmla="*/ 744275 h 1337834"/>
                  <a:gd name="connsiteX83" fmla="*/ 556483 w 691775"/>
                  <a:gd name="connsiteY83" fmla="*/ 759590 h 1337834"/>
                  <a:gd name="connsiteX84" fmla="*/ 538615 w 691775"/>
                  <a:gd name="connsiteY84" fmla="*/ 848933 h 1337834"/>
                  <a:gd name="connsiteX85" fmla="*/ 513089 w 691775"/>
                  <a:gd name="connsiteY85" fmla="*/ 897434 h 1337834"/>
                  <a:gd name="connsiteX86" fmla="*/ 576905 w 691775"/>
                  <a:gd name="connsiteY86" fmla="*/ 905093 h 1337834"/>
                  <a:gd name="connsiteX87" fmla="*/ 576905 w 691775"/>
                  <a:gd name="connsiteY87" fmla="*/ 930619 h 1337834"/>
                  <a:gd name="connsiteX88" fmla="*/ 533511 w 691775"/>
                  <a:gd name="connsiteY88" fmla="*/ 979120 h 1337834"/>
                  <a:gd name="connsiteX89" fmla="*/ 530957 w 691775"/>
                  <a:gd name="connsiteY89" fmla="*/ 1017411 h 1337834"/>
                  <a:gd name="connsiteX90" fmla="*/ 569248 w 691775"/>
                  <a:gd name="connsiteY90" fmla="*/ 1081227 h 1337834"/>
                  <a:gd name="connsiteX91" fmla="*/ 561589 w 691775"/>
                  <a:gd name="connsiteY91" fmla="*/ 1104202 h 1337834"/>
                  <a:gd name="connsiteX92" fmla="*/ 571800 w 691775"/>
                  <a:gd name="connsiteY92" fmla="*/ 1111861 h 1337834"/>
                  <a:gd name="connsiteX93" fmla="*/ 571800 w 691775"/>
                  <a:gd name="connsiteY93" fmla="*/ 1180875 h 1337834"/>
                  <a:gd name="connsiteX94" fmla="*/ 435483 w 691775"/>
                  <a:gd name="connsiteY94" fmla="*/ 1337834 h 1337834"/>
                  <a:gd name="connsiteX0" fmla="*/ 344043 w 691775"/>
                  <a:gd name="connsiteY0" fmla="*/ 1246394 h 1246394"/>
                  <a:gd name="connsiteX1" fmla="*/ 56048 w 691775"/>
                  <a:gd name="connsiteY1" fmla="*/ 1180875 h 1246394"/>
                  <a:gd name="connsiteX2" fmla="*/ 56159 w 691775"/>
                  <a:gd name="connsiteY2" fmla="*/ 1180782 h 1246394"/>
                  <a:gd name="connsiteX3" fmla="*/ 58711 w 691775"/>
                  <a:gd name="connsiteY3" fmla="*/ 1106755 h 1246394"/>
                  <a:gd name="connsiteX4" fmla="*/ 109765 w 691775"/>
                  <a:gd name="connsiteY4" fmla="*/ 1065912 h 1246394"/>
                  <a:gd name="connsiteX5" fmla="*/ 155713 w 691775"/>
                  <a:gd name="connsiteY5" fmla="*/ 1035280 h 1246394"/>
                  <a:gd name="connsiteX6" fmla="*/ 168476 w 691775"/>
                  <a:gd name="connsiteY6" fmla="*/ 1004647 h 1246394"/>
                  <a:gd name="connsiteX7" fmla="*/ 176134 w 691775"/>
                  <a:gd name="connsiteY7" fmla="*/ 976568 h 1246394"/>
                  <a:gd name="connsiteX8" fmla="*/ 194002 w 691775"/>
                  <a:gd name="connsiteY8" fmla="*/ 958699 h 1246394"/>
                  <a:gd name="connsiteX9" fmla="*/ 194002 w 691775"/>
                  <a:gd name="connsiteY9" fmla="*/ 930619 h 1246394"/>
                  <a:gd name="connsiteX10" fmla="*/ 165925 w 691775"/>
                  <a:gd name="connsiteY10" fmla="*/ 917856 h 1246394"/>
                  <a:gd name="connsiteX11" fmla="*/ 165925 w 691775"/>
                  <a:gd name="connsiteY11" fmla="*/ 899988 h 1246394"/>
                  <a:gd name="connsiteX12" fmla="*/ 160818 w 691775"/>
                  <a:gd name="connsiteY12" fmla="*/ 877013 h 1246394"/>
                  <a:gd name="connsiteX13" fmla="*/ 188897 w 691775"/>
                  <a:gd name="connsiteY13" fmla="*/ 861697 h 1246394"/>
                  <a:gd name="connsiteX14" fmla="*/ 199109 w 691775"/>
                  <a:gd name="connsiteY14" fmla="*/ 815749 h 1246394"/>
                  <a:gd name="connsiteX15" fmla="*/ 155713 w 691775"/>
                  <a:gd name="connsiteY15" fmla="*/ 787669 h 1246394"/>
                  <a:gd name="connsiteX16" fmla="*/ 158266 w 691775"/>
                  <a:gd name="connsiteY16" fmla="*/ 767247 h 1246394"/>
                  <a:gd name="connsiteX17" fmla="*/ 125082 w 691775"/>
                  <a:gd name="connsiteY17" fmla="*/ 759590 h 1246394"/>
                  <a:gd name="connsiteX18" fmla="*/ 140396 w 691775"/>
                  <a:gd name="connsiteY18" fmla="*/ 739169 h 1246394"/>
                  <a:gd name="connsiteX19" fmla="*/ 113916 w 691775"/>
                  <a:gd name="connsiteY19" fmla="*/ 698750 h 1246394"/>
                  <a:gd name="connsiteX20" fmla="*/ 136143 w 691775"/>
                  <a:gd name="connsiteY20" fmla="*/ 690667 h 1246394"/>
                  <a:gd name="connsiteX21" fmla="*/ 200809 w 691775"/>
                  <a:gd name="connsiteY21" fmla="*/ 643017 h 1246394"/>
                  <a:gd name="connsiteX22" fmla="*/ 204214 w 691775"/>
                  <a:gd name="connsiteY22" fmla="*/ 581753 h 1246394"/>
                  <a:gd name="connsiteX23" fmla="*/ 176986 w 691775"/>
                  <a:gd name="connsiteY23" fmla="*/ 561332 h 1246394"/>
                  <a:gd name="connsiteX24" fmla="*/ 183793 w 691775"/>
                  <a:gd name="connsiteY24" fmla="*/ 534103 h 1246394"/>
                  <a:gd name="connsiteX25" fmla="*/ 153159 w 691775"/>
                  <a:gd name="connsiteY25" fmla="*/ 486453 h 1246394"/>
                  <a:gd name="connsiteX26" fmla="*/ 163371 w 691775"/>
                  <a:gd name="connsiteY26" fmla="*/ 401364 h 1246394"/>
                  <a:gd name="connsiteX27" fmla="*/ 176986 w 691775"/>
                  <a:gd name="connsiteY27" fmla="*/ 333292 h 1246394"/>
                  <a:gd name="connsiteX28" fmla="*/ 136143 w 691775"/>
                  <a:gd name="connsiteY28" fmla="*/ 278835 h 1246394"/>
                  <a:gd name="connsiteX29" fmla="*/ 156564 w 691775"/>
                  <a:gd name="connsiteY29" fmla="*/ 268624 h 1246394"/>
                  <a:gd name="connsiteX30" fmla="*/ 211021 w 691775"/>
                  <a:gd name="connsiteY30" fmla="*/ 272028 h 1246394"/>
                  <a:gd name="connsiteX31" fmla="*/ 214424 w 691775"/>
                  <a:gd name="connsiteY31" fmla="*/ 248203 h 1246394"/>
                  <a:gd name="connsiteX32" fmla="*/ 194002 w 691775"/>
                  <a:gd name="connsiteY32" fmla="*/ 237992 h 1246394"/>
                  <a:gd name="connsiteX33" fmla="*/ 108914 w 691775"/>
                  <a:gd name="connsiteY33" fmla="*/ 214167 h 1246394"/>
                  <a:gd name="connsiteX34" fmla="*/ 85088 w 691775"/>
                  <a:gd name="connsiteY34" fmla="*/ 190342 h 1246394"/>
                  <a:gd name="connsiteX35" fmla="*/ 51052 w 691775"/>
                  <a:gd name="connsiteY35" fmla="*/ 197149 h 1246394"/>
                  <a:gd name="connsiteX36" fmla="*/ 23824 w 691775"/>
                  <a:gd name="connsiteY36" fmla="*/ 163113 h 1246394"/>
                  <a:gd name="connsiteX37" fmla="*/ 44245 w 691775"/>
                  <a:gd name="connsiteY37" fmla="*/ 132481 h 1246394"/>
                  <a:gd name="connsiteX38" fmla="*/ 30631 w 691775"/>
                  <a:gd name="connsiteY38" fmla="*/ 57603 h 1246394"/>
                  <a:gd name="connsiteX39" fmla="*/ 0 w 691775"/>
                  <a:gd name="connsiteY39" fmla="*/ 33778 h 1246394"/>
                  <a:gd name="connsiteX40" fmla="*/ 23824 w 691775"/>
                  <a:gd name="connsiteY40" fmla="*/ 6549 h 1246394"/>
                  <a:gd name="connsiteX41" fmla="*/ 59843 w 691775"/>
                  <a:gd name="connsiteY41" fmla="*/ 0 h 1246394"/>
                  <a:gd name="connsiteX42" fmla="*/ 76581 w 691775"/>
                  <a:gd name="connsiteY42" fmla="*/ 6549 h 1246394"/>
                  <a:gd name="connsiteX43" fmla="*/ 84239 w 691775"/>
                  <a:gd name="connsiteY43" fmla="*/ 47392 h 1246394"/>
                  <a:gd name="connsiteX44" fmla="*/ 74027 w 691775"/>
                  <a:gd name="connsiteY44" fmla="*/ 65261 h 1246394"/>
                  <a:gd name="connsiteX45" fmla="*/ 97002 w 691775"/>
                  <a:gd name="connsiteY45" fmla="*/ 83130 h 1246394"/>
                  <a:gd name="connsiteX46" fmla="*/ 137845 w 691775"/>
                  <a:gd name="connsiteY46" fmla="*/ 80577 h 1246394"/>
                  <a:gd name="connsiteX47" fmla="*/ 150608 w 691775"/>
                  <a:gd name="connsiteY47" fmla="*/ 90788 h 1246394"/>
                  <a:gd name="connsiteX48" fmla="*/ 173581 w 691775"/>
                  <a:gd name="connsiteY48" fmla="*/ 83130 h 1246394"/>
                  <a:gd name="connsiteX49" fmla="*/ 265478 w 691775"/>
                  <a:gd name="connsiteY49" fmla="*/ 129078 h 1246394"/>
                  <a:gd name="connsiteX50" fmla="*/ 250162 w 691775"/>
                  <a:gd name="connsiteY50" fmla="*/ 210763 h 1246394"/>
                  <a:gd name="connsiteX51" fmla="*/ 293558 w 691775"/>
                  <a:gd name="connsiteY51" fmla="*/ 223527 h 1246394"/>
                  <a:gd name="connsiteX52" fmla="*/ 349718 w 691775"/>
                  <a:gd name="connsiteY52" fmla="*/ 261817 h 1246394"/>
                  <a:gd name="connsiteX53" fmla="*/ 400770 w 691775"/>
                  <a:gd name="connsiteY53" fmla="*/ 269475 h 1246394"/>
                  <a:gd name="connsiteX54" fmla="*/ 408429 w 691775"/>
                  <a:gd name="connsiteY54" fmla="*/ 233738 h 1246394"/>
                  <a:gd name="connsiteX55" fmla="*/ 377795 w 691775"/>
                  <a:gd name="connsiteY55" fmla="*/ 228633 h 1246394"/>
                  <a:gd name="connsiteX56" fmla="*/ 372690 w 691775"/>
                  <a:gd name="connsiteY56" fmla="*/ 205659 h 1246394"/>
                  <a:gd name="connsiteX57" fmla="*/ 393112 w 691775"/>
                  <a:gd name="connsiteY57" fmla="*/ 200553 h 1246394"/>
                  <a:gd name="connsiteX58" fmla="*/ 385454 w 691775"/>
                  <a:gd name="connsiteY58" fmla="*/ 175025 h 1246394"/>
                  <a:gd name="connsiteX59" fmla="*/ 405875 w 691775"/>
                  <a:gd name="connsiteY59" fmla="*/ 154604 h 1246394"/>
                  <a:gd name="connsiteX60" fmla="*/ 423745 w 691775"/>
                  <a:gd name="connsiteY60" fmla="*/ 172474 h 1246394"/>
                  <a:gd name="connsiteX61" fmla="*/ 441613 w 691775"/>
                  <a:gd name="connsiteY61" fmla="*/ 159710 h 1246394"/>
                  <a:gd name="connsiteX62" fmla="*/ 469693 w 691775"/>
                  <a:gd name="connsiteY62" fmla="*/ 172474 h 1246394"/>
                  <a:gd name="connsiteX63" fmla="*/ 441613 w 691775"/>
                  <a:gd name="connsiteY63" fmla="*/ 243948 h 1246394"/>
                  <a:gd name="connsiteX64" fmla="*/ 502877 w 691775"/>
                  <a:gd name="connsiteY64" fmla="*/ 236290 h 1246394"/>
                  <a:gd name="connsiteX65" fmla="*/ 520745 w 691775"/>
                  <a:gd name="connsiteY65" fmla="*/ 256711 h 1246394"/>
                  <a:gd name="connsiteX66" fmla="*/ 520745 w 691775"/>
                  <a:gd name="connsiteY66" fmla="*/ 274581 h 1246394"/>
                  <a:gd name="connsiteX67" fmla="*/ 574354 w 691775"/>
                  <a:gd name="connsiteY67" fmla="*/ 320529 h 1246394"/>
                  <a:gd name="connsiteX68" fmla="*/ 569247 w 691775"/>
                  <a:gd name="connsiteY68" fmla="*/ 363924 h 1246394"/>
                  <a:gd name="connsiteX69" fmla="*/ 589668 w 691775"/>
                  <a:gd name="connsiteY69" fmla="*/ 376689 h 1246394"/>
                  <a:gd name="connsiteX70" fmla="*/ 589668 w 691775"/>
                  <a:gd name="connsiteY70" fmla="*/ 399661 h 1246394"/>
                  <a:gd name="connsiteX71" fmla="*/ 615196 w 691775"/>
                  <a:gd name="connsiteY71" fmla="*/ 407320 h 1246394"/>
                  <a:gd name="connsiteX72" fmla="*/ 691775 w 691775"/>
                  <a:gd name="connsiteY72" fmla="*/ 494111 h 1246394"/>
                  <a:gd name="connsiteX73" fmla="*/ 646509 w 691775"/>
                  <a:gd name="connsiteY73" fmla="*/ 549666 h 1246394"/>
                  <a:gd name="connsiteX74" fmla="*/ 645828 w 691775"/>
                  <a:gd name="connsiteY74" fmla="*/ 547717 h 1246394"/>
                  <a:gd name="connsiteX75" fmla="*/ 615196 w 691775"/>
                  <a:gd name="connsiteY75" fmla="*/ 547717 h 1246394"/>
                  <a:gd name="connsiteX76" fmla="*/ 612643 w 691775"/>
                  <a:gd name="connsiteY76" fmla="*/ 601324 h 1246394"/>
                  <a:gd name="connsiteX77" fmla="*/ 594775 w 691775"/>
                  <a:gd name="connsiteY77" fmla="*/ 619192 h 1246394"/>
                  <a:gd name="connsiteX78" fmla="*/ 607538 w 691775"/>
                  <a:gd name="connsiteY78" fmla="*/ 660035 h 1246394"/>
                  <a:gd name="connsiteX79" fmla="*/ 587117 w 691775"/>
                  <a:gd name="connsiteY79" fmla="*/ 670246 h 1246394"/>
                  <a:gd name="connsiteX80" fmla="*/ 556483 w 691775"/>
                  <a:gd name="connsiteY80" fmla="*/ 688115 h 1246394"/>
                  <a:gd name="connsiteX81" fmla="*/ 551379 w 691775"/>
                  <a:gd name="connsiteY81" fmla="*/ 711089 h 1246394"/>
                  <a:gd name="connsiteX82" fmla="*/ 571800 w 691775"/>
                  <a:gd name="connsiteY82" fmla="*/ 744275 h 1246394"/>
                  <a:gd name="connsiteX83" fmla="*/ 556483 w 691775"/>
                  <a:gd name="connsiteY83" fmla="*/ 759590 h 1246394"/>
                  <a:gd name="connsiteX84" fmla="*/ 538615 w 691775"/>
                  <a:gd name="connsiteY84" fmla="*/ 848933 h 1246394"/>
                  <a:gd name="connsiteX85" fmla="*/ 513089 w 691775"/>
                  <a:gd name="connsiteY85" fmla="*/ 897434 h 1246394"/>
                  <a:gd name="connsiteX86" fmla="*/ 576905 w 691775"/>
                  <a:gd name="connsiteY86" fmla="*/ 905093 h 1246394"/>
                  <a:gd name="connsiteX87" fmla="*/ 576905 w 691775"/>
                  <a:gd name="connsiteY87" fmla="*/ 930619 h 1246394"/>
                  <a:gd name="connsiteX88" fmla="*/ 533511 w 691775"/>
                  <a:gd name="connsiteY88" fmla="*/ 979120 h 1246394"/>
                  <a:gd name="connsiteX89" fmla="*/ 530957 w 691775"/>
                  <a:gd name="connsiteY89" fmla="*/ 1017411 h 1246394"/>
                  <a:gd name="connsiteX90" fmla="*/ 569248 w 691775"/>
                  <a:gd name="connsiteY90" fmla="*/ 1081227 h 1246394"/>
                  <a:gd name="connsiteX91" fmla="*/ 561589 w 691775"/>
                  <a:gd name="connsiteY91" fmla="*/ 1104202 h 1246394"/>
                  <a:gd name="connsiteX92" fmla="*/ 571800 w 691775"/>
                  <a:gd name="connsiteY92" fmla="*/ 1111861 h 1246394"/>
                  <a:gd name="connsiteX93" fmla="*/ 571800 w 691775"/>
                  <a:gd name="connsiteY93" fmla="*/ 1180875 h 1246394"/>
                  <a:gd name="connsiteX0" fmla="*/ 56048 w 691775"/>
                  <a:gd name="connsiteY0" fmla="*/ 1180875 h 1180875"/>
                  <a:gd name="connsiteX1" fmla="*/ 56159 w 691775"/>
                  <a:gd name="connsiteY1" fmla="*/ 1180782 h 1180875"/>
                  <a:gd name="connsiteX2" fmla="*/ 58711 w 691775"/>
                  <a:gd name="connsiteY2" fmla="*/ 1106755 h 1180875"/>
                  <a:gd name="connsiteX3" fmla="*/ 109765 w 691775"/>
                  <a:gd name="connsiteY3" fmla="*/ 1065912 h 1180875"/>
                  <a:gd name="connsiteX4" fmla="*/ 155713 w 691775"/>
                  <a:gd name="connsiteY4" fmla="*/ 1035280 h 1180875"/>
                  <a:gd name="connsiteX5" fmla="*/ 168476 w 691775"/>
                  <a:gd name="connsiteY5" fmla="*/ 1004647 h 1180875"/>
                  <a:gd name="connsiteX6" fmla="*/ 176134 w 691775"/>
                  <a:gd name="connsiteY6" fmla="*/ 976568 h 1180875"/>
                  <a:gd name="connsiteX7" fmla="*/ 194002 w 691775"/>
                  <a:gd name="connsiteY7" fmla="*/ 958699 h 1180875"/>
                  <a:gd name="connsiteX8" fmla="*/ 194002 w 691775"/>
                  <a:gd name="connsiteY8" fmla="*/ 930619 h 1180875"/>
                  <a:gd name="connsiteX9" fmla="*/ 165925 w 691775"/>
                  <a:gd name="connsiteY9" fmla="*/ 917856 h 1180875"/>
                  <a:gd name="connsiteX10" fmla="*/ 165925 w 691775"/>
                  <a:gd name="connsiteY10" fmla="*/ 899988 h 1180875"/>
                  <a:gd name="connsiteX11" fmla="*/ 160818 w 691775"/>
                  <a:gd name="connsiteY11" fmla="*/ 877013 h 1180875"/>
                  <a:gd name="connsiteX12" fmla="*/ 188897 w 691775"/>
                  <a:gd name="connsiteY12" fmla="*/ 861697 h 1180875"/>
                  <a:gd name="connsiteX13" fmla="*/ 199109 w 691775"/>
                  <a:gd name="connsiteY13" fmla="*/ 815749 h 1180875"/>
                  <a:gd name="connsiteX14" fmla="*/ 155713 w 691775"/>
                  <a:gd name="connsiteY14" fmla="*/ 787669 h 1180875"/>
                  <a:gd name="connsiteX15" fmla="*/ 158266 w 691775"/>
                  <a:gd name="connsiteY15" fmla="*/ 767247 h 1180875"/>
                  <a:gd name="connsiteX16" fmla="*/ 125082 w 691775"/>
                  <a:gd name="connsiteY16" fmla="*/ 759590 h 1180875"/>
                  <a:gd name="connsiteX17" fmla="*/ 140396 w 691775"/>
                  <a:gd name="connsiteY17" fmla="*/ 739169 h 1180875"/>
                  <a:gd name="connsiteX18" fmla="*/ 113916 w 691775"/>
                  <a:gd name="connsiteY18" fmla="*/ 698750 h 1180875"/>
                  <a:gd name="connsiteX19" fmla="*/ 136143 w 691775"/>
                  <a:gd name="connsiteY19" fmla="*/ 690667 h 1180875"/>
                  <a:gd name="connsiteX20" fmla="*/ 200809 w 691775"/>
                  <a:gd name="connsiteY20" fmla="*/ 643017 h 1180875"/>
                  <a:gd name="connsiteX21" fmla="*/ 204214 w 691775"/>
                  <a:gd name="connsiteY21" fmla="*/ 581753 h 1180875"/>
                  <a:gd name="connsiteX22" fmla="*/ 176986 w 691775"/>
                  <a:gd name="connsiteY22" fmla="*/ 561332 h 1180875"/>
                  <a:gd name="connsiteX23" fmla="*/ 183793 w 691775"/>
                  <a:gd name="connsiteY23" fmla="*/ 534103 h 1180875"/>
                  <a:gd name="connsiteX24" fmla="*/ 153159 w 691775"/>
                  <a:gd name="connsiteY24" fmla="*/ 486453 h 1180875"/>
                  <a:gd name="connsiteX25" fmla="*/ 163371 w 691775"/>
                  <a:gd name="connsiteY25" fmla="*/ 401364 h 1180875"/>
                  <a:gd name="connsiteX26" fmla="*/ 176986 w 691775"/>
                  <a:gd name="connsiteY26" fmla="*/ 333292 h 1180875"/>
                  <a:gd name="connsiteX27" fmla="*/ 136143 w 691775"/>
                  <a:gd name="connsiteY27" fmla="*/ 278835 h 1180875"/>
                  <a:gd name="connsiteX28" fmla="*/ 156564 w 691775"/>
                  <a:gd name="connsiteY28" fmla="*/ 268624 h 1180875"/>
                  <a:gd name="connsiteX29" fmla="*/ 211021 w 691775"/>
                  <a:gd name="connsiteY29" fmla="*/ 272028 h 1180875"/>
                  <a:gd name="connsiteX30" fmla="*/ 214424 w 691775"/>
                  <a:gd name="connsiteY30" fmla="*/ 248203 h 1180875"/>
                  <a:gd name="connsiteX31" fmla="*/ 194002 w 691775"/>
                  <a:gd name="connsiteY31" fmla="*/ 237992 h 1180875"/>
                  <a:gd name="connsiteX32" fmla="*/ 108914 w 691775"/>
                  <a:gd name="connsiteY32" fmla="*/ 214167 h 1180875"/>
                  <a:gd name="connsiteX33" fmla="*/ 85088 w 691775"/>
                  <a:gd name="connsiteY33" fmla="*/ 190342 h 1180875"/>
                  <a:gd name="connsiteX34" fmla="*/ 51052 w 691775"/>
                  <a:gd name="connsiteY34" fmla="*/ 197149 h 1180875"/>
                  <a:gd name="connsiteX35" fmla="*/ 23824 w 691775"/>
                  <a:gd name="connsiteY35" fmla="*/ 163113 h 1180875"/>
                  <a:gd name="connsiteX36" fmla="*/ 44245 w 691775"/>
                  <a:gd name="connsiteY36" fmla="*/ 132481 h 1180875"/>
                  <a:gd name="connsiteX37" fmla="*/ 30631 w 691775"/>
                  <a:gd name="connsiteY37" fmla="*/ 57603 h 1180875"/>
                  <a:gd name="connsiteX38" fmla="*/ 0 w 691775"/>
                  <a:gd name="connsiteY38" fmla="*/ 33778 h 1180875"/>
                  <a:gd name="connsiteX39" fmla="*/ 23824 w 691775"/>
                  <a:gd name="connsiteY39" fmla="*/ 6549 h 1180875"/>
                  <a:gd name="connsiteX40" fmla="*/ 59843 w 691775"/>
                  <a:gd name="connsiteY40" fmla="*/ 0 h 1180875"/>
                  <a:gd name="connsiteX41" fmla="*/ 76581 w 691775"/>
                  <a:gd name="connsiteY41" fmla="*/ 6549 h 1180875"/>
                  <a:gd name="connsiteX42" fmla="*/ 84239 w 691775"/>
                  <a:gd name="connsiteY42" fmla="*/ 47392 h 1180875"/>
                  <a:gd name="connsiteX43" fmla="*/ 74027 w 691775"/>
                  <a:gd name="connsiteY43" fmla="*/ 65261 h 1180875"/>
                  <a:gd name="connsiteX44" fmla="*/ 97002 w 691775"/>
                  <a:gd name="connsiteY44" fmla="*/ 83130 h 1180875"/>
                  <a:gd name="connsiteX45" fmla="*/ 137845 w 691775"/>
                  <a:gd name="connsiteY45" fmla="*/ 80577 h 1180875"/>
                  <a:gd name="connsiteX46" fmla="*/ 150608 w 691775"/>
                  <a:gd name="connsiteY46" fmla="*/ 90788 h 1180875"/>
                  <a:gd name="connsiteX47" fmla="*/ 173581 w 691775"/>
                  <a:gd name="connsiteY47" fmla="*/ 83130 h 1180875"/>
                  <a:gd name="connsiteX48" fmla="*/ 265478 w 691775"/>
                  <a:gd name="connsiteY48" fmla="*/ 129078 h 1180875"/>
                  <a:gd name="connsiteX49" fmla="*/ 250162 w 691775"/>
                  <a:gd name="connsiteY49" fmla="*/ 210763 h 1180875"/>
                  <a:gd name="connsiteX50" fmla="*/ 293558 w 691775"/>
                  <a:gd name="connsiteY50" fmla="*/ 223527 h 1180875"/>
                  <a:gd name="connsiteX51" fmla="*/ 349718 w 691775"/>
                  <a:gd name="connsiteY51" fmla="*/ 261817 h 1180875"/>
                  <a:gd name="connsiteX52" fmla="*/ 400770 w 691775"/>
                  <a:gd name="connsiteY52" fmla="*/ 269475 h 1180875"/>
                  <a:gd name="connsiteX53" fmla="*/ 408429 w 691775"/>
                  <a:gd name="connsiteY53" fmla="*/ 233738 h 1180875"/>
                  <a:gd name="connsiteX54" fmla="*/ 377795 w 691775"/>
                  <a:gd name="connsiteY54" fmla="*/ 228633 h 1180875"/>
                  <a:gd name="connsiteX55" fmla="*/ 372690 w 691775"/>
                  <a:gd name="connsiteY55" fmla="*/ 205659 h 1180875"/>
                  <a:gd name="connsiteX56" fmla="*/ 393112 w 691775"/>
                  <a:gd name="connsiteY56" fmla="*/ 200553 h 1180875"/>
                  <a:gd name="connsiteX57" fmla="*/ 385454 w 691775"/>
                  <a:gd name="connsiteY57" fmla="*/ 175025 h 1180875"/>
                  <a:gd name="connsiteX58" fmla="*/ 405875 w 691775"/>
                  <a:gd name="connsiteY58" fmla="*/ 154604 h 1180875"/>
                  <a:gd name="connsiteX59" fmla="*/ 423745 w 691775"/>
                  <a:gd name="connsiteY59" fmla="*/ 172474 h 1180875"/>
                  <a:gd name="connsiteX60" fmla="*/ 441613 w 691775"/>
                  <a:gd name="connsiteY60" fmla="*/ 159710 h 1180875"/>
                  <a:gd name="connsiteX61" fmla="*/ 469693 w 691775"/>
                  <a:gd name="connsiteY61" fmla="*/ 172474 h 1180875"/>
                  <a:gd name="connsiteX62" fmla="*/ 441613 w 691775"/>
                  <a:gd name="connsiteY62" fmla="*/ 243948 h 1180875"/>
                  <a:gd name="connsiteX63" fmla="*/ 502877 w 691775"/>
                  <a:gd name="connsiteY63" fmla="*/ 236290 h 1180875"/>
                  <a:gd name="connsiteX64" fmla="*/ 520745 w 691775"/>
                  <a:gd name="connsiteY64" fmla="*/ 256711 h 1180875"/>
                  <a:gd name="connsiteX65" fmla="*/ 520745 w 691775"/>
                  <a:gd name="connsiteY65" fmla="*/ 274581 h 1180875"/>
                  <a:gd name="connsiteX66" fmla="*/ 574354 w 691775"/>
                  <a:gd name="connsiteY66" fmla="*/ 320529 h 1180875"/>
                  <a:gd name="connsiteX67" fmla="*/ 569247 w 691775"/>
                  <a:gd name="connsiteY67" fmla="*/ 363924 h 1180875"/>
                  <a:gd name="connsiteX68" fmla="*/ 589668 w 691775"/>
                  <a:gd name="connsiteY68" fmla="*/ 376689 h 1180875"/>
                  <a:gd name="connsiteX69" fmla="*/ 589668 w 691775"/>
                  <a:gd name="connsiteY69" fmla="*/ 399661 h 1180875"/>
                  <a:gd name="connsiteX70" fmla="*/ 615196 w 691775"/>
                  <a:gd name="connsiteY70" fmla="*/ 407320 h 1180875"/>
                  <a:gd name="connsiteX71" fmla="*/ 691775 w 691775"/>
                  <a:gd name="connsiteY71" fmla="*/ 494111 h 1180875"/>
                  <a:gd name="connsiteX72" fmla="*/ 646509 w 691775"/>
                  <a:gd name="connsiteY72" fmla="*/ 549666 h 1180875"/>
                  <a:gd name="connsiteX73" fmla="*/ 645828 w 691775"/>
                  <a:gd name="connsiteY73" fmla="*/ 547717 h 1180875"/>
                  <a:gd name="connsiteX74" fmla="*/ 615196 w 691775"/>
                  <a:gd name="connsiteY74" fmla="*/ 547717 h 1180875"/>
                  <a:gd name="connsiteX75" fmla="*/ 612643 w 691775"/>
                  <a:gd name="connsiteY75" fmla="*/ 601324 h 1180875"/>
                  <a:gd name="connsiteX76" fmla="*/ 594775 w 691775"/>
                  <a:gd name="connsiteY76" fmla="*/ 619192 h 1180875"/>
                  <a:gd name="connsiteX77" fmla="*/ 607538 w 691775"/>
                  <a:gd name="connsiteY77" fmla="*/ 660035 h 1180875"/>
                  <a:gd name="connsiteX78" fmla="*/ 587117 w 691775"/>
                  <a:gd name="connsiteY78" fmla="*/ 670246 h 1180875"/>
                  <a:gd name="connsiteX79" fmla="*/ 556483 w 691775"/>
                  <a:gd name="connsiteY79" fmla="*/ 688115 h 1180875"/>
                  <a:gd name="connsiteX80" fmla="*/ 551379 w 691775"/>
                  <a:gd name="connsiteY80" fmla="*/ 711089 h 1180875"/>
                  <a:gd name="connsiteX81" fmla="*/ 571800 w 691775"/>
                  <a:gd name="connsiteY81" fmla="*/ 744275 h 1180875"/>
                  <a:gd name="connsiteX82" fmla="*/ 556483 w 691775"/>
                  <a:gd name="connsiteY82" fmla="*/ 759590 h 1180875"/>
                  <a:gd name="connsiteX83" fmla="*/ 538615 w 691775"/>
                  <a:gd name="connsiteY83" fmla="*/ 848933 h 1180875"/>
                  <a:gd name="connsiteX84" fmla="*/ 513089 w 691775"/>
                  <a:gd name="connsiteY84" fmla="*/ 897434 h 1180875"/>
                  <a:gd name="connsiteX85" fmla="*/ 576905 w 691775"/>
                  <a:gd name="connsiteY85" fmla="*/ 905093 h 1180875"/>
                  <a:gd name="connsiteX86" fmla="*/ 576905 w 691775"/>
                  <a:gd name="connsiteY86" fmla="*/ 930619 h 1180875"/>
                  <a:gd name="connsiteX87" fmla="*/ 533511 w 691775"/>
                  <a:gd name="connsiteY87" fmla="*/ 979120 h 1180875"/>
                  <a:gd name="connsiteX88" fmla="*/ 530957 w 691775"/>
                  <a:gd name="connsiteY88" fmla="*/ 1017411 h 1180875"/>
                  <a:gd name="connsiteX89" fmla="*/ 569248 w 691775"/>
                  <a:gd name="connsiteY89" fmla="*/ 1081227 h 1180875"/>
                  <a:gd name="connsiteX90" fmla="*/ 561589 w 691775"/>
                  <a:gd name="connsiteY90" fmla="*/ 1104202 h 1180875"/>
                  <a:gd name="connsiteX91" fmla="*/ 571800 w 691775"/>
                  <a:gd name="connsiteY91" fmla="*/ 1111861 h 1180875"/>
                  <a:gd name="connsiteX92" fmla="*/ 571800 w 691775"/>
                  <a:gd name="connsiteY92" fmla="*/ 1180875 h 1180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691775" h="1180875">
                    <a:moveTo>
                      <a:pt x="56048" y="1180875"/>
                    </a:moveTo>
                    <a:lnTo>
                      <a:pt x="56159" y="1180782"/>
                    </a:lnTo>
                    <a:cubicBezTo>
                      <a:pt x="57010" y="1156106"/>
                      <a:pt x="57860" y="1131431"/>
                      <a:pt x="58711" y="1106755"/>
                    </a:cubicBezTo>
                    <a:lnTo>
                      <a:pt x="109765" y="1065912"/>
                    </a:lnTo>
                    <a:lnTo>
                      <a:pt x="155713" y="1035280"/>
                    </a:lnTo>
                    <a:lnTo>
                      <a:pt x="168476" y="1004647"/>
                    </a:lnTo>
                    <a:lnTo>
                      <a:pt x="176134" y="976568"/>
                    </a:lnTo>
                    <a:lnTo>
                      <a:pt x="194002" y="958699"/>
                    </a:lnTo>
                    <a:lnTo>
                      <a:pt x="194002" y="930619"/>
                    </a:lnTo>
                    <a:lnTo>
                      <a:pt x="165925" y="917856"/>
                    </a:lnTo>
                    <a:lnTo>
                      <a:pt x="165925" y="899988"/>
                    </a:lnTo>
                    <a:lnTo>
                      <a:pt x="160818" y="877013"/>
                    </a:lnTo>
                    <a:lnTo>
                      <a:pt x="188897" y="861697"/>
                    </a:lnTo>
                    <a:lnTo>
                      <a:pt x="199109" y="815749"/>
                    </a:lnTo>
                    <a:lnTo>
                      <a:pt x="155713" y="787669"/>
                    </a:lnTo>
                    <a:lnTo>
                      <a:pt x="158266" y="767247"/>
                    </a:lnTo>
                    <a:lnTo>
                      <a:pt x="125082" y="759590"/>
                    </a:lnTo>
                    <a:lnTo>
                      <a:pt x="140396" y="739169"/>
                    </a:lnTo>
                    <a:lnTo>
                      <a:pt x="113916" y="698750"/>
                    </a:lnTo>
                    <a:lnTo>
                      <a:pt x="136143" y="690667"/>
                    </a:lnTo>
                    <a:lnTo>
                      <a:pt x="200809" y="643017"/>
                    </a:lnTo>
                    <a:lnTo>
                      <a:pt x="204214" y="581753"/>
                    </a:lnTo>
                    <a:lnTo>
                      <a:pt x="176986" y="561332"/>
                    </a:lnTo>
                    <a:lnTo>
                      <a:pt x="183793" y="534103"/>
                    </a:lnTo>
                    <a:lnTo>
                      <a:pt x="153159" y="486453"/>
                    </a:lnTo>
                    <a:lnTo>
                      <a:pt x="163371" y="401364"/>
                    </a:lnTo>
                    <a:lnTo>
                      <a:pt x="176986" y="333292"/>
                    </a:lnTo>
                    <a:lnTo>
                      <a:pt x="136143" y="278835"/>
                    </a:lnTo>
                    <a:lnTo>
                      <a:pt x="156564" y="268624"/>
                    </a:lnTo>
                    <a:lnTo>
                      <a:pt x="211021" y="272028"/>
                    </a:lnTo>
                    <a:lnTo>
                      <a:pt x="214424" y="248203"/>
                    </a:lnTo>
                    <a:lnTo>
                      <a:pt x="194002" y="237992"/>
                    </a:lnTo>
                    <a:lnTo>
                      <a:pt x="108914" y="214167"/>
                    </a:lnTo>
                    <a:lnTo>
                      <a:pt x="85088" y="190342"/>
                    </a:lnTo>
                    <a:lnTo>
                      <a:pt x="51052" y="197149"/>
                    </a:lnTo>
                    <a:lnTo>
                      <a:pt x="23824" y="163113"/>
                    </a:lnTo>
                    <a:lnTo>
                      <a:pt x="44245" y="132481"/>
                    </a:lnTo>
                    <a:lnTo>
                      <a:pt x="30631" y="57603"/>
                    </a:lnTo>
                    <a:lnTo>
                      <a:pt x="0" y="33778"/>
                    </a:lnTo>
                    <a:lnTo>
                      <a:pt x="23824" y="6549"/>
                    </a:lnTo>
                    <a:lnTo>
                      <a:pt x="59843" y="0"/>
                    </a:lnTo>
                    <a:lnTo>
                      <a:pt x="76581" y="6549"/>
                    </a:lnTo>
                    <a:lnTo>
                      <a:pt x="84239" y="47392"/>
                    </a:lnTo>
                    <a:lnTo>
                      <a:pt x="74027" y="65261"/>
                    </a:lnTo>
                    <a:lnTo>
                      <a:pt x="97002" y="83130"/>
                    </a:lnTo>
                    <a:lnTo>
                      <a:pt x="137845" y="80577"/>
                    </a:lnTo>
                    <a:lnTo>
                      <a:pt x="150608" y="90788"/>
                    </a:lnTo>
                    <a:lnTo>
                      <a:pt x="173581" y="83130"/>
                    </a:lnTo>
                    <a:lnTo>
                      <a:pt x="265478" y="129078"/>
                    </a:lnTo>
                    <a:lnTo>
                      <a:pt x="250162" y="210763"/>
                    </a:lnTo>
                    <a:lnTo>
                      <a:pt x="293558" y="223527"/>
                    </a:lnTo>
                    <a:lnTo>
                      <a:pt x="349718" y="261817"/>
                    </a:lnTo>
                    <a:lnTo>
                      <a:pt x="400770" y="269475"/>
                    </a:lnTo>
                    <a:lnTo>
                      <a:pt x="408429" y="233738"/>
                    </a:lnTo>
                    <a:lnTo>
                      <a:pt x="377795" y="228633"/>
                    </a:lnTo>
                    <a:lnTo>
                      <a:pt x="372690" y="205659"/>
                    </a:lnTo>
                    <a:lnTo>
                      <a:pt x="393112" y="200553"/>
                    </a:lnTo>
                    <a:lnTo>
                      <a:pt x="385454" y="175025"/>
                    </a:lnTo>
                    <a:lnTo>
                      <a:pt x="405875" y="154604"/>
                    </a:lnTo>
                    <a:lnTo>
                      <a:pt x="423745" y="172474"/>
                    </a:lnTo>
                    <a:lnTo>
                      <a:pt x="441613" y="159710"/>
                    </a:lnTo>
                    <a:lnTo>
                      <a:pt x="469693" y="172474"/>
                    </a:lnTo>
                    <a:lnTo>
                      <a:pt x="441613" y="243948"/>
                    </a:lnTo>
                    <a:lnTo>
                      <a:pt x="502877" y="236290"/>
                    </a:lnTo>
                    <a:lnTo>
                      <a:pt x="520745" y="256711"/>
                    </a:lnTo>
                    <a:lnTo>
                      <a:pt x="520745" y="274581"/>
                    </a:lnTo>
                    <a:lnTo>
                      <a:pt x="574354" y="320529"/>
                    </a:lnTo>
                    <a:lnTo>
                      <a:pt x="569247" y="363924"/>
                    </a:lnTo>
                    <a:lnTo>
                      <a:pt x="589668" y="376689"/>
                    </a:lnTo>
                    <a:lnTo>
                      <a:pt x="589668" y="399661"/>
                    </a:lnTo>
                    <a:lnTo>
                      <a:pt x="615196" y="407320"/>
                    </a:lnTo>
                    <a:lnTo>
                      <a:pt x="691775" y="494111"/>
                    </a:lnTo>
                    <a:lnTo>
                      <a:pt x="646509" y="549666"/>
                    </a:lnTo>
                    <a:lnTo>
                      <a:pt x="645828" y="547717"/>
                    </a:lnTo>
                    <a:lnTo>
                      <a:pt x="615196" y="547717"/>
                    </a:lnTo>
                    <a:lnTo>
                      <a:pt x="612643" y="601324"/>
                    </a:lnTo>
                    <a:lnTo>
                      <a:pt x="594775" y="619192"/>
                    </a:lnTo>
                    <a:lnTo>
                      <a:pt x="607538" y="660035"/>
                    </a:lnTo>
                    <a:lnTo>
                      <a:pt x="587117" y="670246"/>
                    </a:lnTo>
                    <a:lnTo>
                      <a:pt x="556483" y="688115"/>
                    </a:lnTo>
                    <a:lnTo>
                      <a:pt x="551379" y="711089"/>
                    </a:lnTo>
                    <a:lnTo>
                      <a:pt x="571800" y="744275"/>
                    </a:lnTo>
                    <a:lnTo>
                      <a:pt x="556483" y="759590"/>
                    </a:lnTo>
                    <a:lnTo>
                      <a:pt x="538615" y="848933"/>
                    </a:lnTo>
                    <a:lnTo>
                      <a:pt x="513089" y="897434"/>
                    </a:lnTo>
                    <a:lnTo>
                      <a:pt x="576905" y="905093"/>
                    </a:lnTo>
                    <a:lnTo>
                      <a:pt x="576905" y="930619"/>
                    </a:lnTo>
                    <a:lnTo>
                      <a:pt x="533511" y="979120"/>
                    </a:lnTo>
                    <a:lnTo>
                      <a:pt x="530957" y="1017411"/>
                    </a:lnTo>
                    <a:lnTo>
                      <a:pt x="569248" y="1081227"/>
                    </a:lnTo>
                    <a:lnTo>
                      <a:pt x="561589" y="1104202"/>
                    </a:lnTo>
                    <a:lnTo>
                      <a:pt x="571800" y="1111861"/>
                    </a:lnTo>
                    <a:lnTo>
                      <a:pt x="571800" y="1180875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2198AAE0-59A4-0DF9-CDCF-A8B518D846F0}"/>
                  </a:ext>
                </a:extLst>
              </p:cNvPr>
              <p:cNvSpPr/>
              <p:nvPr/>
            </p:nvSpPr>
            <p:spPr>
              <a:xfrm>
                <a:off x="1076127" y="3810363"/>
                <a:ext cx="1968336" cy="2139142"/>
              </a:xfrm>
              <a:custGeom>
                <a:avLst/>
                <a:gdLst>
                  <a:gd name="connsiteX0" fmla="*/ 1162050 w 3672300"/>
                  <a:gd name="connsiteY0" fmla="*/ 0 h 3990974"/>
                  <a:gd name="connsiteX1" fmla="*/ 1346200 w 3672300"/>
                  <a:gd name="connsiteY1" fmla="*/ 177800 h 3990974"/>
                  <a:gd name="connsiteX2" fmla="*/ 1339850 w 3672300"/>
                  <a:gd name="connsiteY2" fmla="*/ 215900 h 3990974"/>
                  <a:gd name="connsiteX3" fmla="*/ 1403350 w 3672300"/>
                  <a:gd name="connsiteY3" fmla="*/ 292100 h 3990974"/>
                  <a:gd name="connsiteX4" fmla="*/ 1371600 w 3672300"/>
                  <a:gd name="connsiteY4" fmla="*/ 374650 h 3990974"/>
                  <a:gd name="connsiteX5" fmla="*/ 1257300 w 3672300"/>
                  <a:gd name="connsiteY5" fmla="*/ 425450 h 3990974"/>
                  <a:gd name="connsiteX6" fmla="*/ 1231900 w 3672300"/>
                  <a:gd name="connsiteY6" fmla="*/ 457200 h 3990974"/>
                  <a:gd name="connsiteX7" fmla="*/ 1212850 w 3672300"/>
                  <a:gd name="connsiteY7" fmla="*/ 520700 h 3990974"/>
                  <a:gd name="connsiteX8" fmla="*/ 1219200 w 3672300"/>
                  <a:gd name="connsiteY8" fmla="*/ 546100 h 3990974"/>
                  <a:gd name="connsiteX9" fmla="*/ 1073150 w 3672300"/>
                  <a:gd name="connsiteY9" fmla="*/ 723900 h 3990974"/>
                  <a:gd name="connsiteX10" fmla="*/ 1028700 w 3672300"/>
                  <a:gd name="connsiteY10" fmla="*/ 762000 h 3990974"/>
                  <a:gd name="connsiteX11" fmla="*/ 1035050 w 3672300"/>
                  <a:gd name="connsiteY11" fmla="*/ 869950 h 3990974"/>
                  <a:gd name="connsiteX12" fmla="*/ 1073150 w 3672300"/>
                  <a:gd name="connsiteY12" fmla="*/ 869950 h 3990974"/>
                  <a:gd name="connsiteX13" fmla="*/ 1085850 w 3672300"/>
                  <a:gd name="connsiteY13" fmla="*/ 812800 h 3990974"/>
                  <a:gd name="connsiteX14" fmla="*/ 1143000 w 3672300"/>
                  <a:gd name="connsiteY14" fmla="*/ 787400 h 3990974"/>
                  <a:gd name="connsiteX15" fmla="*/ 1143000 w 3672300"/>
                  <a:gd name="connsiteY15" fmla="*/ 730250 h 3990974"/>
                  <a:gd name="connsiteX16" fmla="*/ 1231900 w 3672300"/>
                  <a:gd name="connsiteY16" fmla="*/ 679450 h 3990974"/>
                  <a:gd name="connsiteX17" fmla="*/ 1231900 w 3672300"/>
                  <a:gd name="connsiteY17" fmla="*/ 736600 h 3990974"/>
                  <a:gd name="connsiteX18" fmla="*/ 1276350 w 3672300"/>
                  <a:gd name="connsiteY18" fmla="*/ 793750 h 3990974"/>
                  <a:gd name="connsiteX19" fmla="*/ 1263650 w 3672300"/>
                  <a:gd name="connsiteY19" fmla="*/ 838200 h 3990974"/>
                  <a:gd name="connsiteX20" fmla="*/ 1193800 w 3672300"/>
                  <a:gd name="connsiteY20" fmla="*/ 819150 h 3990974"/>
                  <a:gd name="connsiteX21" fmla="*/ 1181100 w 3672300"/>
                  <a:gd name="connsiteY21" fmla="*/ 857250 h 3990974"/>
                  <a:gd name="connsiteX22" fmla="*/ 1219200 w 3672300"/>
                  <a:gd name="connsiteY22" fmla="*/ 895350 h 3990974"/>
                  <a:gd name="connsiteX23" fmla="*/ 1276350 w 3672300"/>
                  <a:gd name="connsiteY23" fmla="*/ 895350 h 3990974"/>
                  <a:gd name="connsiteX24" fmla="*/ 1333500 w 3672300"/>
                  <a:gd name="connsiteY24" fmla="*/ 971550 h 3990974"/>
                  <a:gd name="connsiteX25" fmla="*/ 1428750 w 3672300"/>
                  <a:gd name="connsiteY25" fmla="*/ 971550 h 3990974"/>
                  <a:gd name="connsiteX26" fmla="*/ 1460500 w 3672300"/>
                  <a:gd name="connsiteY26" fmla="*/ 958850 h 3990974"/>
                  <a:gd name="connsiteX27" fmla="*/ 1466850 w 3672300"/>
                  <a:gd name="connsiteY27" fmla="*/ 1009650 h 3990974"/>
                  <a:gd name="connsiteX28" fmla="*/ 1428750 w 3672300"/>
                  <a:gd name="connsiteY28" fmla="*/ 1174750 h 3990974"/>
                  <a:gd name="connsiteX29" fmla="*/ 1485900 w 3672300"/>
                  <a:gd name="connsiteY29" fmla="*/ 1143000 h 3990974"/>
                  <a:gd name="connsiteX30" fmla="*/ 1517650 w 3672300"/>
                  <a:gd name="connsiteY30" fmla="*/ 1060450 h 3990974"/>
                  <a:gd name="connsiteX31" fmla="*/ 1644650 w 3672300"/>
                  <a:gd name="connsiteY31" fmla="*/ 1092200 h 3990974"/>
                  <a:gd name="connsiteX32" fmla="*/ 1657350 w 3672300"/>
                  <a:gd name="connsiteY32" fmla="*/ 1041400 h 3990974"/>
                  <a:gd name="connsiteX33" fmla="*/ 1530350 w 3672300"/>
                  <a:gd name="connsiteY33" fmla="*/ 990600 h 3990974"/>
                  <a:gd name="connsiteX34" fmla="*/ 1511300 w 3672300"/>
                  <a:gd name="connsiteY34" fmla="*/ 895350 h 3990974"/>
                  <a:gd name="connsiteX35" fmla="*/ 1765300 w 3672300"/>
                  <a:gd name="connsiteY35" fmla="*/ 762000 h 3990974"/>
                  <a:gd name="connsiteX36" fmla="*/ 1809750 w 3672300"/>
                  <a:gd name="connsiteY36" fmla="*/ 717550 h 3990974"/>
                  <a:gd name="connsiteX37" fmla="*/ 1841500 w 3672300"/>
                  <a:gd name="connsiteY37" fmla="*/ 755650 h 3990974"/>
                  <a:gd name="connsiteX38" fmla="*/ 1930400 w 3672300"/>
                  <a:gd name="connsiteY38" fmla="*/ 806450 h 3990974"/>
                  <a:gd name="connsiteX39" fmla="*/ 1931006 w 3672300"/>
                  <a:gd name="connsiteY39" fmla="*/ 830068 h 3990974"/>
                  <a:gd name="connsiteX40" fmla="*/ 1831340 w 3672300"/>
                  <a:gd name="connsiteY40" fmla="*/ 956310 h 3990974"/>
                  <a:gd name="connsiteX41" fmla="*/ 1877060 w 3672300"/>
                  <a:gd name="connsiteY41" fmla="*/ 1055370 h 3990974"/>
                  <a:gd name="connsiteX42" fmla="*/ 1861820 w 3672300"/>
                  <a:gd name="connsiteY42" fmla="*/ 1177290 h 3990974"/>
                  <a:gd name="connsiteX43" fmla="*/ 2044700 w 3672300"/>
                  <a:gd name="connsiteY43" fmla="*/ 1337310 h 3990974"/>
                  <a:gd name="connsiteX44" fmla="*/ 2059940 w 3672300"/>
                  <a:gd name="connsiteY44" fmla="*/ 1489710 h 3990974"/>
                  <a:gd name="connsiteX45" fmla="*/ 2341880 w 3672300"/>
                  <a:gd name="connsiteY45" fmla="*/ 1527810 h 3990974"/>
                  <a:gd name="connsiteX46" fmla="*/ 2524760 w 3672300"/>
                  <a:gd name="connsiteY46" fmla="*/ 1581150 h 3990974"/>
                  <a:gd name="connsiteX47" fmla="*/ 2593340 w 3672300"/>
                  <a:gd name="connsiteY47" fmla="*/ 1619250 h 3990974"/>
                  <a:gd name="connsiteX48" fmla="*/ 2646680 w 3672300"/>
                  <a:gd name="connsiteY48" fmla="*/ 1588770 h 3990974"/>
                  <a:gd name="connsiteX49" fmla="*/ 2722880 w 3672300"/>
                  <a:gd name="connsiteY49" fmla="*/ 1565910 h 3990974"/>
                  <a:gd name="connsiteX50" fmla="*/ 2799080 w 3672300"/>
                  <a:gd name="connsiteY50" fmla="*/ 1604010 h 3990974"/>
                  <a:gd name="connsiteX51" fmla="*/ 2805574 w 3672300"/>
                  <a:gd name="connsiteY51" fmla="*/ 1598006 h 3990974"/>
                  <a:gd name="connsiteX52" fmla="*/ 2806700 w 3672300"/>
                  <a:gd name="connsiteY52" fmla="*/ 1604010 h 3990974"/>
                  <a:gd name="connsiteX53" fmla="*/ 2951480 w 3672300"/>
                  <a:gd name="connsiteY53" fmla="*/ 1764030 h 3990974"/>
                  <a:gd name="connsiteX54" fmla="*/ 2989580 w 3672300"/>
                  <a:gd name="connsiteY54" fmla="*/ 1870710 h 3990974"/>
                  <a:gd name="connsiteX55" fmla="*/ 3103880 w 3672300"/>
                  <a:gd name="connsiteY55" fmla="*/ 1863090 h 3990974"/>
                  <a:gd name="connsiteX56" fmla="*/ 2989580 w 3672300"/>
                  <a:gd name="connsiteY56" fmla="*/ 2099310 h 3990974"/>
                  <a:gd name="connsiteX57" fmla="*/ 3088640 w 3672300"/>
                  <a:gd name="connsiteY57" fmla="*/ 2343150 h 3990974"/>
                  <a:gd name="connsiteX58" fmla="*/ 3020060 w 3672300"/>
                  <a:gd name="connsiteY58" fmla="*/ 2686050 h 3990974"/>
                  <a:gd name="connsiteX59" fmla="*/ 2966720 w 3672300"/>
                  <a:gd name="connsiteY59" fmla="*/ 2731770 h 3990974"/>
                  <a:gd name="connsiteX60" fmla="*/ 3035300 w 3672300"/>
                  <a:gd name="connsiteY60" fmla="*/ 2868930 h 3990974"/>
                  <a:gd name="connsiteX61" fmla="*/ 3004820 w 3672300"/>
                  <a:gd name="connsiteY61" fmla="*/ 2937510 h 3990974"/>
                  <a:gd name="connsiteX62" fmla="*/ 3058160 w 3672300"/>
                  <a:gd name="connsiteY62" fmla="*/ 2960370 h 3990974"/>
                  <a:gd name="connsiteX63" fmla="*/ 3088640 w 3672300"/>
                  <a:gd name="connsiteY63" fmla="*/ 3028950 h 3990974"/>
                  <a:gd name="connsiteX64" fmla="*/ 3149600 w 3672300"/>
                  <a:gd name="connsiteY64" fmla="*/ 3097530 h 3990974"/>
                  <a:gd name="connsiteX65" fmla="*/ 3111500 w 3672300"/>
                  <a:gd name="connsiteY65" fmla="*/ 3303270 h 3990974"/>
                  <a:gd name="connsiteX66" fmla="*/ 3202940 w 3672300"/>
                  <a:gd name="connsiteY66" fmla="*/ 3371850 h 3990974"/>
                  <a:gd name="connsiteX67" fmla="*/ 3324860 w 3672300"/>
                  <a:gd name="connsiteY67" fmla="*/ 3326130 h 3990974"/>
                  <a:gd name="connsiteX68" fmla="*/ 3332480 w 3672300"/>
                  <a:gd name="connsiteY68" fmla="*/ 3425190 h 3990974"/>
                  <a:gd name="connsiteX69" fmla="*/ 3431540 w 3672300"/>
                  <a:gd name="connsiteY69" fmla="*/ 3463290 h 3990974"/>
                  <a:gd name="connsiteX70" fmla="*/ 3538220 w 3672300"/>
                  <a:gd name="connsiteY70" fmla="*/ 3501390 h 3990974"/>
                  <a:gd name="connsiteX71" fmla="*/ 3538220 w 3672300"/>
                  <a:gd name="connsiteY71" fmla="*/ 3547110 h 3990974"/>
                  <a:gd name="connsiteX72" fmla="*/ 3583940 w 3672300"/>
                  <a:gd name="connsiteY72" fmla="*/ 3577590 h 3990974"/>
                  <a:gd name="connsiteX73" fmla="*/ 3553460 w 3672300"/>
                  <a:gd name="connsiteY73" fmla="*/ 3623310 h 3990974"/>
                  <a:gd name="connsiteX74" fmla="*/ 3591560 w 3672300"/>
                  <a:gd name="connsiteY74" fmla="*/ 3707130 h 3990974"/>
                  <a:gd name="connsiteX75" fmla="*/ 3604624 w 3672300"/>
                  <a:gd name="connsiteY75" fmla="*/ 3701686 h 3990974"/>
                  <a:gd name="connsiteX76" fmla="*/ 3652520 w 3672300"/>
                  <a:gd name="connsiteY76" fmla="*/ 3737610 h 3990974"/>
                  <a:gd name="connsiteX77" fmla="*/ 3629660 w 3672300"/>
                  <a:gd name="connsiteY77" fmla="*/ 3790950 h 3990974"/>
                  <a:gd name="connsiteX78" fmla="*/ 3669164 w 3672300"/>
                  <a:gd name="connsiteY78" fmla="*/ 3875602 h 3990974"/>
                  <a:gd name="connsiteX79" fmla="*/ 3671272 w 3672300"/>
                  <a:gd name="connsiteY79" fmla="*/ 3871914 h 3990974"/>
                  <a:gd name="connsiteX80" fmla="*/ 3672300 w 3672300"/>
                  <a:gd name="connsiteY80" fmla="*/ 3873972 h 3990974"/>
                  <a:gd name="connsiteX81" fmla="*/ 3616324 w 3672300"/>
                  <a:gd name="connsiteY81" fmla="*/ 3971926 h 3990974"/>
                  <a:gd name="connsiteX82" fmla="*/ 3568700 w 3672300"/>
                  <a:gd name="connsiteY82" fmla="*/ 3976688 h 3990974"/>
                  <a:gd name="connsiteX83" fmla="*/ 3540124 w 3672300"/>
                  <a:gd name="connsiteY83" fmla="*/ 3962400 h 3990974"/>
                  <a:gd name="connsiteX84" fmla="*/ 3468688 w 3672300"/>
                  <a:gd name="connsiteY84" fmla="*/ 3957638 h 3990974"/>
                  <a:gd name="connsiteX85" fmla="*/ 3444876 w 3672300"/>
                  <a:gd name="connsiteY85" fmla="*/ 3876674 h 3990974"/>
                  <a:gd name="connsiteX86" fmla="*/ 3387724 w 3672300"/>
                  <a:gd name="connsiteY86" fmla="*/ 3862388 h 3990974"/>
                  <a:gd name="connsiteX87" fmla="*/ 3297238 w 3672300"/>
                  <a:gd name="connsiteY87" fmla="*/ 3871914 h 3990974"/>
                  <a:gd name="connsiteX88" fmla="*/ 3249612 w 3672300"/>
                  <a:gd name="connsiteY88" fmla="*/ 3838574 h 3990974"/>
                  <a:gd name="connsiteX89" fmla="*/ 3178176 w 3672300"/>
                  <a:gd name="connsiteY89" fmla="*/ 3976688 h 3990974"/>
                  <a:gd name="connsiteX90" fmla="*/ 3011488 w 3672300"/>
                  <a:gd name="connsiteY90" fmla="*/ 3990974 h 3990974"/>
                  <a:gd name="connsiteX91" fmla="*/ 2930524 w 3672300"/>
                  <a:gd name="connsiteY91" fmla="*/ 3948114 h 3990974"/>
                  <a:gd name="connsiteX92" fmla="*/ 2759076 w 3672300"/>
                  <a:gd name="connsiteY92" fmla="*/ 3905250 h 3990974"/>
                  <a:gd name="connsiteX93" fmla="*/ 2744788 w 3672300"/>
                  <a:gd name="connsiteY93" fmla="*/ 3852862 h 3990974"/>
                  <a:gd name="connsiteX94" fmla="*/ 2711450 w 3672300"/>
                  <a:gd name="connsiteY94" fmla="*/ 3829050 h 3990974"/>
                  <a:gd name="connsiteX95" fmla="*/ 2679384 w 3672300"/>
                  <a:gd name="connsiteY95" fmla="*/ 3737436 h 3990974"/>
                  <a:gd name="connsiteX96" fmla="*/ 2763836 w 3672300"/>
                  <a:gd name="connsiteY96" fmla="*/ 3633788 h 3990974"/>
                  <a:gd name="connsiteX97" fmla="*/ 2620964 w 3672300"/>
                  <a:gd name="connsiteY97" fmla="*/ 3471862 h 3990974"/>
                  <a:gd name="connsiteX98" fmla="*/ 2573336 w 3672300"/>
                  <a:gd name="connsiteY98" fmla="*/ 3457574 h 3990974"/>
                  <a:gd name="connsiteX99" fmla="*/ 2573336 w 3672300"/>
                  <a:gd name="connsiteY99" fmla="*/ 3414714 h 3990974"/>
                  <a:gd name="connsiteX100" fmla="*/ 2535236 w 3672300"/>
                  <a:gd name="connsiteY100" fmla="*/ 3390900 h 3990974"/>
                  <a:gd name="connsiteX101" fmla="*/ 2544764 w 3672300"/>
                  <a:gd name="connsiteY101" fmla="*/ 3309938 h 3990974"/>
                  <a:gd name="connsiteX102" fmla="*/ 2444748 w 3672300"/>
                  <a:gd name="connsiteY102" fmla="*/ 3224214 h 3990974"/>
                  <a:gd name="connsiteX103" fmla="*/ 2444748 w 3672300"/>
                  <a:gd name="connsiteY103" fmla="*/ 3190874 h 3990974"/>
                  <a:gd name="connsiteX104" fmla="*/ 2411412 w 3672300"/>
                  <a:gd name="connsiteY104" fmla="*/ 3152774 h 3990974"/>
                  <a:gd name="connsiteX105" fmla="*/ 2297112 w 3672300"/>
                  <a:gd name="connsiteY105" fmla="*/ 3167062 h 3990974"/>
                  <a:gd name="connsiteX106" fmla="*/ 2349500 w 3672300"/>
                  <a:gd name="connsiteY106" fmla="*/ 3033714 h 3990974"/>
                  <a:gd name="connsiteX107" fmla="*/ 2297112 w 3672300"/>
                  <a:gd name="connsiteY107" fmla="*/ 3009900 h 3990974"/>
                  <a:gd name="connsiteX108" fmla="*/ 2263776 w 3672300"/>
                  <a:gd name="connsiteY108" fmla="*/ 3033714 h 3990974"/>
                  <a:gd name="connsiteX109" fmla="*/ 2230436 w 3672300"/>
                  <a:gd name="connsiteY109" fmla="*/ 3000374 h 3990974"/>
                  <a:gd name="connsiteX110" fmla="*/ 2192336 w 3672300"/>
                  <a:gd name="connsiteY110" fmla="*/ 3038474 h 3990974"/>
                  <a:gd name="connsiteX111" fmla="*/ 2206624 w 3672300"/>
                  <a:gd name="connsiteY111" fmla="*/ 3086100 h 3990974"/>
                  <a:gd name="connsiteX112" fmla="*/ 2168524 w 3672300"/>
                  <a:gd name="connsiteY112" fmla="*/ 3095626 h 3990974"/>
                  <a:gd name="connsiteX113" fmla="*/ 2178048 w 3672300"/>
                  <a:gd name="connsiteY113" fmla="*/ 3138488 h 3990974"/>
                  <a:gd name="connsiteX114" fmla="*/ 2235200 w 3672300"/>
                  <a:gd name="connsiteY114" fmla="*/ 3148014 h 3990974"/>
                  <a:gd name="connsiteX115" fmla="*/ 2220912 w 3672300"/>
                  <a:gd name="connsiteY115" fmla="*/ 3214688 h 3990974"/>
                  <a:gd name="connsiteX116" fmla="*/ 2125664 w 3672300"/>
                  <a:gd name="connsiteY116" fmla="*/ 3200400 h 3990974"/>
                  <a:gd name="connsiteX117" fmla="*/ 2020888 w 3672300"/>
                  <a:gd name="connsiteY117" fmla="*/ 3128962 h 3990974"/>
                  <a:gd name="connsiteX118" fmla="*/ 1939924 w 3672300"/>
                  <a:gd name="connsiteY118" fmla="*/ 3105150 h 3990974"/>
                  <a:gd name="connsiteX119" fmla="*/ 1968500 w 3672300"/>
                  <a:gd name="connsiteY119" fmla="*/ 2952750 h 3990974"/>
                  <a:gd name="connsiteX120" fmla="*/ 1797048 w 3672300"/>
                  <a:gd name="connsiteY120" fmla="*/ 2867026 h 3990974"/>
                  <a:gd name="connsiteX121" fmla="*/ 1754188 w 3672300"/>
                  <a:gd name="connsiteY121" fmla="*/ 2881314 h 3990974"/>
                  <a:gd name="connsiteX122" fmla="*/ 1730376 w 3672300"/>
                  <a:gd name="connsiteY122" fmla="*/ 2862262 h 3990974"/>
                  <a:gd name="connsiteX123" fmla="*/ 1654176 w 3672300"/>
                  <a:gd name="connsiteY123" fmla="*/ 2867026 h 3990974"/>
                  <a:gd name="connsiteX124" fmla="*/ 1611312 w 3672300"/>
                  <a:gd name="connsiteY124" fmla="*/ 2833688 h 3990974"/>
                  <a:gd name="connsiteX125" fmla="*/ 1630364 w 3672300"/>
                  <a:gd name="connsiteY125" fmla="*/ 2800350 h 3990974"/>
                  <a:gd name="connsiteX126" fmla="*/ 1616076 w 3672300"/>
                  <a:gd name="connsiteY126" fmla="*/ 2724150 h 3990974"/>
                  <a:gd name="connsiteX127" fmla="*/ 1584848 w 3672300"/>
                  <a:gd name="connsiteY127" fmla="*/ 2711932 h 3990974"/>
                  <a:gd name="connsiteX128" fmla="*/ 1587500 w 3672300"/>
                  <a:gd name="connsiteY128" fmla="*/ 2711450 h 3990974"/>
                  <a:gd name="connsiteX129" fmla="*/ 1682750 w 3672300"/>
                  <a:gd name="connsiteY129" fmla="*/ 2590800 h 3990974"/>
                  <a:gd name="connsiteX130" fmla="*/ 1651000 w 3672300"/>
                  <a:gd name="connsiteY130" fmla="*/ 2489200 h 3990974"/>
                  <a:gd name="connsiteX131" fmla="*/ 1670050 w 3672300"/>
                  <a:gd name="connsiteY131" fmla="*/ 2419350 h 3990974"/>
                  <a:gd name="connsiteX132" fmla="*/ 1492250 w 3672300"/>
                  <a:gd name="connsiteY132" fmla="*/ 2393950 h 3990974"/>
                  <a:gd name="connsiteX133" fmla="*/ 1454150 w 3672300"/>
                  <a:gd name="connsiteY133" fmla="*/ 2343150 h 3990974"/>
                  <a:gd name="connsiteX134" fmla="*/ 1365250 w 3672300"/>
                  <a:gd name="connsiteY134" fmla="*/ 2368550 h 3990974"/>
                  <a:gd name="connsiteX135" fmla="*/ 1301750 w 3672300"/>
                  <a:gd name="connsiteY135" fmla="*/ 2349500 h 3990974"/>
                  <a:gd name="connsiteX136" fmla="*/ 1365250 w 3672300"/>
                  <a:gd name="connsiteY136" fmla="*/ 2286000 h 3990974"/>
                  <a:gd name="connsiteX137" fmla="*/ 1276350 w 3672300"/>
                  <a:gd name="connsiteY137" fmla="*/ 2241550 h 3990974"/>
                  <a:gd name="connsiteX138" fmla="*/ 1168400 w 3672300"/>
                  <a:gd name="connsiteY138" fmla="*/ 2247900 h 3990974"/>
                  <a:gd name="connsiteX139" fmla="*/ 1149350 w 3672300"/>
                  <a:gd name="connsiteY139" fmla="*/ 2286000 h 3990974"/>
                  <a:gd name="connsiteX140" fmla="*/ 1104900 w 3672300"/>
                  <a:gd name="connsiteY140" fmla="*/ 2298700 h 3990974"/>
                  <a:gd name="connsiteX141" fmla="*/ 1035050 w 3672300"/>
                  <a:gd name="connsiteY141" fmla="*/ 2228850 h 3990974"/>
                  <a:gd name="connsiteX142" fmla="*/ 1073150 w 3672300"/>
                  <a:gd name="connsiteY142" fmla="*/ 2139950 h 3990974"/>
                  <a:gd name="connsiteX143" fmla="*/ 1022350 w 3672300"/>
                  <a:gd name="connsiteY143" fmla="*/ 2095500 h 3990974"/>
                  <a:gd name="connsiteX144" fmla="*/ 914400 w 3672300"/>
                  <a:gd name="connsiteY144" fmla="*/ 2057400 h 3990974"/>
                  <a:gd name="connsiteX145" fmla="*/ 965200 w 3672300"/>
                  <a:gd name="connsiteY145" fmla="*/ 2006600 h 3990974"/>
                  <a:gd name="connsiteX146" fmla="*/ 946150 w 3672300"/>
                  <a:gd name="connsiteY146" fmla="*/ 1930400 h 3990974"/>
                  <a:gd name="connsiteX147" fmla="*/ 800100 w 3672300"/>
                  <a:gd name="connsiteY147" fmla="*/ 1930400 h 3990974"/>
                  <a:gd name="connsiteX148" fmla="*/ 692150 w 3672300"/>
                  <a:gd name="connsiteY148" fmla="*/ 1993900 h 3990974"/>
                  <a:gd name="connsiteX149" fmla="*/ 615950 w 3672300"/>
                  <a:gd name="connsiteY149" fmla="*/ 1911350 h 3990974"/>
                  <a:gd name="connsiteX150" fmla="*/ 514350 w 3672300"/>
                  <a:gd name="connsiteY150" fmla="*/ 1911350 h 3990974"/>
                  <a:gd name="connsiteX151" fmla="*/ 482600 w 3672300"/>
                  <a:gd name="connsiteY151" fmla="*/ 1847850 h 3990974"/>
                  <a:gd name="connsiteX152" fmla="*/ 222250 w 3672300"/>
                  <a:gd name="connsiteY152" fmla="*/ 1746250 h 3990974"/>
                  <a:gd name="connsiteX153" fmla="*/ 228600 w 3672300"/>
                  <a:gd name="connsiteY153" fmla="*/ 1644650 h 3990974"/>
                  <a:gd name="connsiteX154" fmla="*/ 190500 w 3672300"/>
                  <a:gd name="connsiteY154" fmla="*/ 1612900 h 3990974"/>
                  <a:gd name="connsiteX155" fmla="*/ 222250 w 3672300"/>
                  <a:gd name="connsiteY155" fmla="*/ 1574800 h 3990974"/>
                  <a:gd name="connsiteX156" fmla="*/ 234950 w 3672300"/>
                  <a:gd name="connsiteY156" fmla="*/ 1403350 h 3990974"/>
                  <a:gd name="connsiteX157" fmla="*/ 279400 w 3672300"/>
                  <a:gd name="connsiteY157" fmla="*/ 1352550 h 3990974"/>
                  <a:gd name="connsiteX158" fmla="*/ 419100 w 3672300"/>
                  <a:gd name="connsiteY158" fmla="*/ 1435100 h 3990974"/>
                  <a:gd name="connsiteX159" fmla="*/ 438150 w 3672300"/>
                  <a:gd name="connsiteY159" fmla="*/ 1466850 h 3990974"/>
                  <a:gd name="connsiteX160" fmla="*/ 539750 w 3672300"/>
                  <a:gd name="connsiteY160" fmla="*/ 1384300 h 3990974"/>
                  <a:gd name="connsiteX161" fmla="*/ 609600 w 3672300"/>
                  <a:gd name="connsiteY161" fmla="*/ 1384300 h 3990974"/>
                  <a:gd name="connsiteX162" fmla="*/ 628650 w 3672300"/>
                  <a:gd name="connsiteY162" fmla="*/ 1219200 h 3990974"/>
                  <a:gd name="connsiteX163" fmla="*/ 571500 w 3672300"/>
                  <a:gd name="connsiteY163" fmla="*/ 1136650 h 3990974"/>
                  <a:gd name="connsiteX164" fmla="*/ 546100 w 3672300"/>
                  <a:gd name="connsiteY164" fmla="*/ 1028700 h 3990974"/>
                  <a:gd name="connsiteX165" fmla="*/ 596900 w 3672300"/>
                  <a:gd name="connsiteY165" fmla="*/ 977900 h 3990974"/>
                  <a:gd name="connsiteX166" fmla="*/ 552450 w 3672300"/>
                  <a:gd name="connsiteY166" fmla="*/ 889000 h 3990974"/>
                  <a:gd name="connsiteX167" fmla="*/ 457200 w 3672300"/>
                  <a:gd name="connsiteY167" fmla="*/ 895350 h 3990974"/>
                  <a:gd name="connsiteX168" fmla="*/ 241300 w 3672300"/>
                  <a:gd name="connsiteY168" fmla="*/ 1009650 h 3990974"/>
                  <a:gd name="connsiteX169" fmla="*/ 196850 w 3672300"/>
                  <a:gd name="connsiteY169" fmla="*/ 965200 h 3990974"/>
                  <a:gd name="connsiteX170" fmla="*/ 203200 w 3672300"/>
                  <a:gd name="connsiteY170" fmla="*/ 889000 h 3990974"/>
                  <a:gd name="connsiteX171" fmla="*/ 0 w 3672300"/>
                  <a:gd name="connsiteY171" fmla="*/ 685800 h 3990974"/>
                  <a:gd name="connsiteX172" fmla="*/ 76200 w 3672300"/>
                  <a:gd name="connsiteY172" fmla="*/ 584200 h 3990974"/>
                  <a:gd name="connsiteX173" fmla="*/ 33630 w 3672300"/>
                  <a:gd name="connsiteY173" fmla="*/ 444330 h 3990974"/>
                  <a:gd name="connsiteX174" fmla="*/ 101600 w 3672300"/>
                  <a:gd name="connsiteY174" fmla="*/ 438150 h 3990974"/>
                  <a:gd name="connsiteX175" fmla="*/ 177800 w 3672300"/>
                  <a:gd name="connsiteY175" fmla="*/ 488950 h 3990974"/>
                  <a:gd name="connsiteX176" fmla="*/ 368300 w 3672300"/>
                  <a:gd name="connsiteY176" fmla="*/ 425450 h 3990974"/>
                  <a:gd name="connsiteX177" fmla="*/ 406400 w 3672300"/>
                  <a:gd name="connsiteY177" fmla="*/ 317500 h 3990974"/>
                  <a:gd name="connsiteX178" fmla="*/ 539750 w 3672300"/>
                  <a:gd name="connsiteY178" fmla="*/ 311150 h 3990974"/>
                  <a:gd name="connsiteX179" fmla="*/ 571500 w 3672300"/>
                  <a:gd name="connsiteY179" fmla="*/ 292100 h 3990974"/>
                  <a:gd name="connsiteX180" fmla="*/ 666750 w 3672300"/>
                  <a:gd name="connsiteY180" fmla="*/ 241300 h 3990974"/>
                  <a:gd name="connsiteX181" fmla="*/ 723900 w 3672300"/>
                  <a:gd name="connsiteY181" fmla="*/ 184150 h 3990974"/>
                  <a:gd name="connsiteX182" fmla="*/ 730250 w 3672300"/>
                  <a:gd name="connsiteY182" fmla="*/ 133350 h 3990974"/>
                  <a:gd name="connsiteX183" fmla="*/ 857250 w 3672300"/>
                  <a:gd name="connsiteY183" fmla="*/ 82550 h 3990974"/>
                  <a:gd name="connsiteX184" fmla="*/ 984250 w 3672300"/>
                  <a:gd name="connsiteY184" fmla="*/ 57150 h 3990974"/>
                  <a:gd name="connsiteX185" fmla="*/ 1073150 w 3672300"/>
                  <a:gd name="connsiteY185" fmla="*/ 19050 h 3990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</a:cxnLst>
                <a:rect l="l" t="t" r="r" b="b"/>
                <a:pathLst>
                  <a:path w="3672300" h="3990974">
                    <a:moveTo>
                      <a:pt x="1162050" y="0"/>
                    </a:moveTo>
                    <a:lnTo>
                      <a:pt x="1346200" y="177800"/>
                    </a:lnTo>
                    <a:lnTo>
                      <a:pt x="1339850" y="215900"/>
                    </a:lnTo>
                    <a:lnTo>
                      <a:pt x="1403350" y="292100"/>
                    </a:lnTo>
                    <a:lnTo>
                      <a:pt x="1371600" y="374650"/>
                    </a:lnTo>
                    <a:lnTo>
                      <a:pt x="1257300" y="425450"/>
                    </a:lnTo>
                    <a:lnTo>
                      <a:pt x="1231900" y="457200"/>
                    </a:lnTo>
                    <a:lnTo>
                      <a:pt x="1212850" y="520700"/>
                    </a:lnTo>
                    <a:lnTo>
                      <a:pt x="1219200" y="546100"/>
                    </a:lnTo>
                    <a:lnTo>
                      <a:pt x="1073150" y="723900"/>
                    </a:lnTo>
                    <a:lnTo>
                      <a:pt x="1028700" y="762000"/>
                    </a:lnTo>
                    <a:lnTo>
                      <a:pt x="1035050" y="869950"/>
                    </a:lnTo>
                    <a:lnTo>
                      <a:pt x="1073150" y="869950"/>
                    </a:lnTo>
                    <a:lnTo>
                      <a:pt x="1085850" y="812800"/>
                    </a:lnTo>
                    <a:lnTo>
                      <a:pt x="1143000" y="787400"/>
                    </a:lnTo>
                    <a:lnTo>
                      <a:pt x="1143000" y="730250"/>
                    </a:lnTo>
                    <a:lnTo>
                      <a:pt x="1231900" y="679450"/>
                    </a:lnTo>
                    <a:lnTo>
                      <a:pt x="1231900" y="736600"/>
                    </a:lnTo>
                    <a:lnTo>
                      <a:pt x="1276350" y="793750"/>
                    </a:lnTo>
                    <a:lnTo>
                      <a:pt x="1263650" y="838200"/>
                    </a:lnTo>
                    <a:lnTo>
                      <a:pt x="1193800" y="819150"/>
                    </a:lnTo>
                    <a:lnTo>
                      <a:pt x="1181100" y="857250"/>
                    </a:lnTo>
                    <a:lnTo>
                      <a:pt x="1219200" y="895350"/>
                    </a:lnTo>
                    <a:lnTo>
                      <a:pt x="1276350" y="895350"/>
                    </a:lnTo>
                    <a:lnTo>
                      <a:pt x="1333500" y="971550"/>
                    </a:lnTo>
                    <a:lnTo>
                      <a:pt x="1428750" y="971550"/>
                    </a:lnTo>
                    <a:lnTo>
                      <a:pt x="1460500" y="958850"/>
                    </a:lnTo>
                    <a:lnTo>
                      <a:pt x="1466850" y="1009650"/>
                    </a:lnTo>
                    <a:lnTo>
                      <a:pt x="1428750" y="1174750"/>
                    </a:lnTo>
                    <a:lnTo>
                      <a:pt x="1485900" y="1143000"/>
                    </a:lnTo>
                    <a:lnTo>
                      <a:pt x="1517650" y="1060450"/>
                    </a:lnTo>
                    <a:lnTo>
                      <a:pt x="1644650" y="1092200"/>
                    </a:lnTo>
                    <a:lnTo>
                      <a:pt x="1657350" y="1041400"/>
                    </a:lnTo>
                    <a:lnTo>
                      <a:pt x="1530350" y="990600"/>
                    </a:lnTo>
                    <a:lnTo>
                      <a:pt x="1511300" y="895350"/>
                    </a:lnTo>
                    <a:lnTo>
                      <a:pt x="1765300" y="762000"/>
                    </a:lnTo>
                    <a:lnTo>
                      <a:pt x="1809750" y="717550"/>
                    </a:lnTo>
                    <a:lnTo>
                      <a:pt x="1841500" y="755650"/>
                    </a:lnTo>
                    <a:lnTo>
                      <a:pt x="1930400" y="806450"/>
                    </a:lnTo>
                    <a:lnTo>
                      <a:pt x="1931006" y="830068"/>
                    </a:lnTo>
                    <a:lnTo>
                      <a:pt x="1831340" y="956310"/>
                    </a:lnTo>
                    <a:lnTo>
                      <a:pt x="1877060" y="1055370"/>
                    </a:lnTo>
                    <a:lnTo>
                      <a:pt x="1861820" y="1177290"/>
                    </a:lnTo>
                    <a:lnTo>
                      <a:pt x="2044700" y="1337310"/>
                    </a:lnTo>
                    <a:lnTo>
                      <a:pt x="2059940" y="1489710"/>
                    </a:lnTo>
                    <a:lnTo>
                      <a:pt x="2341880" y="1527810"/>
                    </a:lnTo>
                    <a:lnTo>
                      <a:pt x="2524760" y="1581150"/>
                    </a:lnTo>
                    <a:lnTo>
                      <a:pt x="2593340" y="1619250"/>
                    </a:lnTo>
                    <a:lnTo>
                      <a:pt x="2646680" y="1588770"/>
                    </a:lnTo>
                    <a:lnTo>
                      <a:pt x="2722880" y="1565910"/>
                    </a:lnTo>
                    <a:lnTo>
                      <a:pt x="2799080" y="1604010"/>
                    </a:lnTo>
                    <a:lnTo>
                      <a:pt x="2805574" y="1598006"/>
                    </a:lnTo>
                    <a:lnTo>
                      <a:pt x="2806700" y="1604010"/>
                    </a:lnTo>
                    <a:lnTo>
                      <a:pt x="2951480" y="1764030"/>
                    </a:lnTo>
                    <a:lnTo>
                      <a:pt x="2989580" y="1870710"/>
                    </a:lnTo>
                    <a:lnTo>
                      <a:pt x="3103880" y="1863090"/>
                    </a:lnTo>
                    <a:lnTo>
                      <a:pt x="2989580" y="2099310"/>
                    </a:lnTo>
                    <a:lnTo>
                      <a:pt x="3088640" y="2343150"/>
                    </a:lnTo>
                    <a:lnTo>
                      <a:pt x="3020060" y="2686050"/>
                    </a:lnTo>
                    <a:lnTo>
                      <a:pt x="2966720" y="2731770"/>
                    </a:lnTo>
                    <a:lnTo>
                      <a:pt x="3035300" y="2868930"/>
                    </a:lnTo>
                    <a:lnTo>
                      <a:pt x="3004820" y="2937510"/>
                    </a:lnTo>
                    <a:lnTo>
                      <a:pt x="3058160" y="2960370"/>
                    </a:lnTo>
                    <a:lnTo>
                      <a:pt x="3088640" y="3028950"/>
                    </a:lnTo>
                    <a:lnTo>
                      <a:pt x="3149600" y="3097530"/>
                    </a:lnTo>
                    <a:lnTo>
                      <a:pt x="3111500" y="3303270"/>
                    </a:lnTo>
                    <a:lnTo>
                      <a:pt x="3202940" y="3371850"/>
                    </a:lnTo>
                    <a:lnTo>
                      <a:pt x="3324860" y="3326130"/>
                    </a:lnTo>
                    <a:lnTo>
                      <a:pt x="3332480" y="3425190"/>
                    </a:lnTo>
                    <a:lnTo>
                      <a:pt x="3431540" y="3463290"/>
                    </a:lnTo>
                    <a:lnTo>
                      <a:pt x="3538220" y="3501390"/>
                    </a:lnTo>
                    <a:lnTo>
                      <a:pt x="3538220" y="3547110"/>
                    </a:lnTo>
                    <a:lnTo>
                      <a:pt x="3583940" y="3577590"/>
                    </a:lnTo>
                    <a:lnTo>
                      <a:pt x="3553460" y="3623310"/>
                    </a:lnTo>
                    <a:lnTo>
                      <a:pt x="3591560" y="3707130"/>
                    </a:lnTo>
                    <a:lnTo>
                      <a:pt x="3604624" y="3701686"/>
                    </a:lnTo>
                    <a:lnTo>
                      <a:pt x="3652520" y="3737610"/>
                    </a:lnTo>
                    <a:lnTo>
                      <a:pt x="3629660" y="3790950"/>
                    </a:lnTo>
                    <a:lnTo>
                      <a:pt x="3669164" y="3875602"/>
                    </a:lnTo>
                    <a:lnTo>
                      <a:pt x="3671272" y="3871914"/>
                    </a:lnTo>
                    <a:lnTo>
                      <a:pt x="3672300" y="3873972"/>
                    </a:lnTo>
                    <a:lnTo>
                      <a:pt x="3616324" y="3971926"/>
                    </a:lnTo>
                    <a:lnTo>
                      <a:pt x="3568700" y="3976688"/>
                    </a:lnTo>
                    <a:lnTo>
                      <a:pt x="3540124" y="3962400"/>
                    </a:lnTo>
                    <a:lnTo>
                      <a:pt x="3468688" y="3957638"/>
                    </a:lnTo>
                    <a:lnTo>
                      <a:pt x="3444876" y="3876674"/>
                    </a:lnTo>
                    <a:lnTo>
                      <a:pt x="3387724" y="3862388"/>
                    </a:lnTo>
                    <a:lnTo>
                      <a:pt x="3297238" y="3871914"/>
                    </a:lnTo>
                    <a:lnTo>
                      <a:pt x="3249612" y="3838574"/>
                    </a:lnTo>
                    <a:lnTo>
                      <a:pt x="3178176" y="3976688"/>
                    </a:lnTo>
                    <a:lnTo>
                      <a:pt x="3011488" y="3990974"/>
                    </a:lnTo>
                    <a:lnTo>
                      <a:pt x="2930524" y="3948114"/>
                    </a:lnTo>
                    <a:lnTo>
                      <a:pt x="2759076" y="3905250"/>
                    </a:lnTo>
                    <a:lnTo>
                      <a:pt x="2744788" y="3852862"/>
                    </a:lnTo>
                    <a:lnTo>
                      <a:pt x="2711450" y="3829050"/>
                    </a:lnTo>
                    <a:lnTo>
                      <a:pt x="2679384" y="3737436"/>
                    </a:lnTo>
                    <a:lnTo>
                      <a:pt x="2763836" y="3633788"/>
                    </a:lnTo>
                    <a:lnTo>
                      <a:pt x="2620964" y="3471862"/>
                    </a:lnTo>
                    <a:lnTo>
                      <a:pt x="2573336" y="3457574"/>
                    </a:lnTo>
                    <a:lnTo>
                      <a:pt x="2573336" y="3414714"/>
                    </a:lnTo>
                    <a:lnTo>
                      <a:pt x="2535236" y="3390900"/>
                    </a:lnTo>
                    <a:lnTo>
                      <a:pt x="2544764" y="3309938"/>
                    </a:lnTo>
                    <a:lnTo>
                      <a:pt x="2444748" y="3224214"/>
                    </a:lnTo>
                    <a:lnTo>
                      <a:pt x="2444748" y="3190874"/>
                    </a:lnTo>
                    <a:lnTo>
                      <a:pt x="2411412" y="3152774"/>
                    </a:lnTo>
                    <a:lnTo>
                      <a:pt x="2297112" y="3167062"/>
                    </a:lnTo>
                    <a:lnTo>
                      <a:pt x="2349500" y="3033714"/>
                    </a:lnTo>
                    <a:lnTo>
                      <a:pt x="2297112" y="3009900"/>
                    </a:lnTo>
                    <a:lnTo>
                      <a:pt x="2263776" y="3033714"/>
                    </a:lnTo>
                    <a:lnTo>
                      <a:pt x="2230436" y="3000374"/>
                    </a:lnTo>
                    <a:lnTo>
                      <a:pt x="2192336" y="3038474"/>
                    </a:lnTo>
                    <a:lnTo>
                      <a:pt x="2206624" y="3086100"/>
                    </a:lnTo>
                    <a:lnTo>
                      <a:pt x="2168524" y="3095626"/>
                    </a:lnTo>
                    <a:lnTo>
                      <a:pt x="2178048" y="3138488"/>
                    </a:lnTo>
                    <a:lnTo>
                      <a:pt x="2235200" y="3148014"/>
                    </a:lnTo>
                    <a:lnTo>
                      <a:pt x="2220912" y="3214688"/>
                    </a:lnTo>
                    <a:lnTo>
                      <a:pt x="2125664" y="3200400"/>
                    </a:lnTo>
                    <a:lnTo>
                      <a:pt x="2020888" y="3128962"/>
                    </a:lnTo>
                    <a:lnTo>
                      <a:pt x="1939924" y="3105150"/>
                    </a:lnTo>
                    <a:lnTo>
                      <a:pt x="1968500" y="2952750"/>
                    </a:lnTo>
                    <a:lnTo>
                      <a:pt x="1797048" y="2867026"/>
                    </a:lnTo>
                    <a:lnTo>
                      <a:pt x="1754188" y="2881314"/>
                    </a:lnTo>
                    <a:lnTo>
                      <a:pt x="1730376" y="2862262"/>
                    </a:lnTo>
                    <a:lnTo>
                      <a:pt x="1654176" y="2867026"/>
                    </a:lnTo>
                    <a:lnTo>
                      <a:pt x="1611312" y="2833688"/>
                    </a:lnTo>
                    <a:lnTo>
                      <a:pt x="1630364" y="2800350"/>
                    </a:lnTo>
                    <a:lnTo>
                      <a:pt x="1616076" y="2724150"/>
                    </a:lnTo>
                    <a:lnTo>
                      <a:pt x="1584848" y="2711932"/>
                    </a:lnTo>
                    <a:lnTo>
                      <a:pt x="1587500" y="2711450"/>
                    </a:lnTo>
                    <a:lnTo>
                      <a:pt x="1682750" y="2590800"/>
                    </a:lnTo>
                    <a:lnTo>
                      <a:pt x="1651000" y="2489200"/>
                    </a:lnTo>
                    <a:lnTo>
                      <a:pt x="1670050" y="2419350"/>
                    </a:lnTo>
                    <a:lnTo>
                      <a:pt x="1492250" y="2393950"/>
                    </a:lnTo>
                    <a:lnTo>
                      <a:pt x="1454150" y="2343150"/>
                    </a:lnTo>
                    <a:lnTo>
                      <a:pt x="1365250" y="2368550"/>
                    </a:lnTo>
                    <a:lnTo>
                      <a:pt x="1301750" y="2349500"/>
                    </a:lnTo>
                    <a:lnTo>
                      <a:pt x="1365250" y="2286000"/>
                    </a:lnTo>
                    <a:lnTo>
                      <a:pt x="1276350" y="2241550"/>
                    </a:lnTo>
                    <a:lnTo>
                      <a:pt x="1168400" y="2247900"/>
                    </a:lnTo>
                    <a:lnTo>
                      <a:pt x="1149350" y="2286000"/>
                    </a:lnTo>
                    <a:lnTo>
                      <a:pt x="1104900" y="2298700"/>
                    </a:lnTo>
                    <a:lnTo>
                      <a:pt x="1035050" y="2228850"/>
                    </a:lnTo>
                    <a:lnTo>
                      <a:pt x="1073150" y="2139950"/>
                    </a:lnTo>
                    <a:lnTo>
                      <a:pt x="1022350" y="2095500"/>
                    </a:lnTo>
                    <a:lnTo>
                      <a:pt x="914400" y="2057400"/>
                    </a:lnTo>
                    <a:lnTo>
                      <a:pt x="965200" y="2006600"/>
                    </a:lnTo>
                    <a:lnTo>
                      <a:pt x="946150" y="1930400"/>
                    </a:lnTo>
                    <a:lnTo>
                      <a:pt x="800100" y="1930400"/>
                    </a:lnTo>
                    <a:lnTo>
                      <a:pt x="692150" y="1993900"/>
                    </a:lnTo>
                    <a:lnTo>
                      <a:pt x="615950" y="1911350"/>
                    </a:lnTo>
                    <a:lnTo>
                      <a:pt x="514350" y="1911350"/>
                    </a:lnTo>
                    <a:lnTo>
                      <a:pt x="482600" y="1847850"/>
                    </a:lnTo>
                    <a:lnTo>
                      <a:pt x="222250" y="1746250"/>
                    </a:lnTo>
                    <a:lnTo>
                      <a:pt x="228600" y="1644650"/>
                    </a:lnTo>
                    <a:lnTo>
                      <a:pt x="190500" y="1612900"/>
                    </a:lnTo>
                    <a:lnTo>
                      <a:pt x="222250" y="1574800"/>
                    </a:lnTo>
                    <a:lnTo>
                      <a:pt x="234950" y="1403350"/>
                    </a:lnTo>
                    <a:lnTo>
                      <a:pt x="279400" y="1352550"/>
                    </a:lnTo>
                    <a:lnTo>
                      <a:pt x="419100" y="1435100"/>
                    </a:lnTo>
                    <a:lnTo>
                      <a:pt x="438150" y="1466850"/>
                    </a:lnTo>
                    <a:lnTo>
                      <a:pt x="539750" y="1384300"/>
                    </a:lnTo>
                    <a:lnTo>
                      <a:pt x="609600" y="1384300"/>
                    </a:lnTo>
                    <a:lnTo>
                      <a:pt x="628650" y="1219200"/>
                    </a:lnTo>
                    <a:lnTo>
                      <a:pt x="571500" y="1136650"/>
                    </a:lnTo>
                    <a:lnTo>
                      <a:pt x="546100" y="1028700"/>
                    </a:lnTo>
                    <a:lnTo>
                      <a:pt x="596900" y="977900"/>
                    </a:lnTo>
                    <a:lnTo>
                      <a:pt x="552450" y="889000"/>
                    </a:lnTo>
                    <a:lnTo>
                      <a:pt x="457200" y="895350"/>
                    </a:lnTo>
                    <a:lnTo>
                      <a:pt x="241300" y="1009650"/>
                    </a:lnTo>
                    <a:lnTo>
                      <a:pt x="196850" y="965200"/>
                    </a:lnTo>
                    <a:lnTo>
                      <a:pt x="203200" y="889000"/>
                    </a:lnTo>
                    <a:lnTo>
                      <a:pt x="0" y="685800"/>
                    </a:lnTo>
                    <a:lnTo>
                      <a:pt x="76200" y="584200"/>
                    </a:lnTo>
                    <a:lnTo>
                      <a:pt x="33630" y="444330"/>
                    </a:lnTo>
                    <a:lnTo>
                      <a:pt x="101600" y="438150"/>
                    </a:lnTo>
                    <a:lnTo>
                      <a:pt x="177800" y="488950"/>
                    </a:lnTo>
                    <a:lnTo>
                      <a:pt x="368300" y="425450"/>
                    </a:lnTo>
                    <a:lnTo>
                      <a:pt x="406400" y="317500"/>
                    </a:lnTo>
                    <a:lnTo>
                      <a:pt x="539750" y="311150"/>
                    </a:lnTo>
                    <a:lnTo>
                      <a:pt x="571500" y="292100"/>
                    </a:lnTo>
                    <a:lnTo>
                      <a:pt x="666750" y="241300"/>
                    </a:lnTo>
                    <a:lnTo>
                      <a:pt x="723900" y="184150"/>
                    </a:lnTo>
                    <a:lnTo>
                      <a:pt x="730250" y="133350"/>
                    </a:lnTo>
                    <a:lnTo>
                      <a:pt x="857250" y="82550"/>
                    </a:lnTo>
                    <a:lnTo>
                      <a:pt x="984250" y="57150"/>
                    </a:lnTo>
                    <a:lnTo>
                      <a:pt x="1073150" y="1905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E3F83274-137B-51C7-D87B-C71069894810}"/>
                  </a:ext>
                </a:extLst>
              </p:cNvPr>
              <p:cNvSpPr/>
              <p:nvPr/>
            </p:nvSpPr>
            <p:spPr>
              <a:xfrm>
                <a:off x="2057716" y="3732180"/>
                <a:ext cx="1329309" cy="946093"/>
              </a:xfrm>
              <a:custGeom>
                <a:avLst/>
                <a:gdLst>
                  <a:gd name="connsiteX0" fmla="*/ 1021977 w 1329309"/>
                  <a:gd name="connsiteY0" fmla="*/ 0 h 946093"/>
                  <a:gd name="connsiteX1" fmla="*/ 1329309 w 1329309"/>
                  <a:gd name="connsiteY1" fmla="*/ 0 h 946093"/>
                  <a:gd name="connsiteX2" fmla="*/ 1329309 w 1329309"/>
                  <a:gd name="connsiteY2" fmla="*/ 283397 h 946093"/>
                  <a:gd name="connsiteX3" fmla="*/ 1237540 w 1329309"/>
                  <a:gd name="connsiteY3" fmla="*/ 268102 h 946093"/>
                  <a:gd name="connsiteX4" fmla="*/ 1217119 w 1329309"/>
                  <a:gd name="connsiteY4" fmla="*/ 227259 h 946093"/>
                  <a:gd name="connsiteX5" fmla="*/ 1155855 w 1329309"/>
                  <a:gd name="connsiteY5" fmla="*/ 235428 h 946093"/>
                  <a:gd name="connsiteX6" fmla="*/ 1135433 w 1329309"/>
                  <a:gd name="connsiteY6" fmla="*/ 288524 h 946093"/>
                  <a:gd name="connsiteX7" fmla="*/ 1168107 w 1329309"/>
                  <a:gd name="connsiteY7" fmla="*/ 325282 h 946093"/>
                  <a:gd name="connsiteX8" fmla="*/ 1188529 w 1329309"/>
                  <a:gd name="connsiteY8" fmla="*/ 447811 h 946093"/>
                  <a:gd name="connsiteX9" fmla="*/ 1180360 w 1329309"/>
                  <a:gd name="connsiteY9" fmla="*/ 513159 h 946093"/>
                  <a:gd name="connsiteX10" fmla="*/ 1086422 w 1329309"/>
                  <a:gd name="connsiteY10" fmla="*/ 468232 h 946093"/>
                  <a:gd name="connsiteX11" fmla="*/ 1082337 w 1329309"/>
                  <a:gd name="connsiteY11" fmla="*/ 574423 h 946093"/>
                  <a:gd name="connsiteX12" fmla="*/ 1045579 w 1329309"/>
                  <a:gd name="connsiteY12" fmla="*/ 549918 h 946093"/>
                  <a:gd name="connsiteX13" fmla="*/ 1008820 w 1329309"/>
                  <a:gd name="connsiteY13" fmla="*/ 582592 h 946093"/>
                  <a:gd name="connsiteX14" fmla="*/ 951640 w 1329309"/>
                  <a:gd name="connsiteY14" fmla="*/ 582592 h 946093"/>
                  <a:gd name="connsiteX15" fmla="*/ 923050 w 1329309"/>
                  <a:gd name="connsiteY15" fmla="*/ 656109 h 946093"/>
                  <a:gd name="connsiteX16" fmla="*/ 869954 w 1329309"/>
                  <a:gd name="connsiteY16" fmla="*/ 656109 h 946093"/>
                  <a:gd name="connsiteX17" fmla="*/ 804606 w 1329309"/>
                  <a:gd name="connsiteY17" fmla="*/ 594845 h 946093"/>
                  <a:gd name="connsiteX18" fmla="*/ 759678 w 1329309"/>
                  <a:gd name="connsiteY18" fmla="*/ 733711 h 946093"/>
                  <a:gd name="connsiteX19" fmla="*/ 747425 w 1329309"/>
                  <a:gd name="connsiteY19" fmla="*/ 770469 h 946093"/>
                  <a:gd name="connsiteX20" fmla="*/ 727004 w 1329309"/>
                  <a:gd name="connsiteY20" fmla="*/ 782722 h 946093"/>
                  <a:gd name="connsiteX21" fmla="*/ 710667 w 1329309"/>
                  <a:gd name="connsiteY21" fmla="*/ 843986 h 946093"/>
                  <a:gd name="connsiteX22" fmla="*/ 682077 w 1329309"/>
                  <a:gd name="connsiteY22" fmla="*/ 864408 h 946093"/>
                  <a:gd name="connsiteX23" fmla="*/ 653487 w 1329309"/>
                  <a:gd name="connsiteY23" fmla="*/ 799059 h 946093"/>
                  <a:gd name="connsiteX24" fmla="*/ 592222 w 1329309"/>
                  <a:gd name="connsiteY24" fmla="*/ 807228 h 946093"/>
                  <a:gd name="connsiteX25" fmla="*/ 584054 w 1329309"/>
                  <a:gd name="connsiteY25" fmla="*/ 868492 h 946093"/>
                  <a:gd name="connsiteX26" fmla="*/ 547295 w 1329309"/>
                  <a:gd name="connsiteY26" fmla="*/ 872576 h 946093"/>
                  <a:gd name="connsiteX27" fmla="*/ 518705 w 1329309"/>
                  <a:gd name="connsiteY27" fmla="*/ 937925 h 946093"/>
                  <a:gd name="connsiteX28" fmla="*/ 477862 w 1329309"/>
                  <a:gd name="connsiteY28" fmla="*/ 917503 h 946093"/>
                  <a:gd name="connsiteX29" fmla="*/ 437019 w 1329309"/>
                  <a:gd name="connsiteY29" fmla="*/ 929756 h 946093"/>
                  <a:gd name="connsiteX30" fmla="*/ 408429 w 1329309"/>
                  <a:gd name="connsiteY30" fmla="*/ 946093 h 946093"/>
                  <a:gd name="connsiteX31" fmla="*/ 371671 w 1329309"/>
                  <a:gd name="connsiteY31" fmla="*/ 925672 h 946093"/>
                  <a:gd name="connsiteX32" fmla="*/ 273648 w 1329309"/>
                  <a:gd name="connsiteY32" fmla="*/ 897082 h 946093"/>
                  <a:gd name="connsiteX33" fmla="*/ 122529 w 1329309"/>
                  <a:gd name="connsiteY33" fmla="*/ 876660 h 946093"/>
                  <a:gd name="connsiteX34" fmla="*/ 114360 w 1329309"/>
                  <a:gd name="connsiteY34" fmla="*/ 794975 h 946093"/>
                  <a:gd name="connsiteX35" fmla="*/ 16337 w 1329309"/>
                  <a:gd name="connsiteY35" fmla="*/ 709205 h 946093"/>
                  <a:gd name="connsiteX36" fmla="*/ 24506 w 1329309"/>
                  <a:gd name="connsiteY36" fmla="*/ 643856 h 946093"/>
                  <a:gd name="connsiteX37" fmla="*/ 0 w 1329309"/>
                  <a:gd name="connsiteY37" fmla="*/ 590761 h 946093"/>
                  <a:gd name="connsiteX38" fmla="*/ 61265 w 1329309"/>
                  <a:gd name="connsiteY38" fmla="*/ 513159 h 946093"/>
                  <a:gd name="connsiteX39" fmla="*/ 77602 w 1329309"/>
                  <a:gd name="connsiteY39" fmla="*/ 578508 h 946093"/>
                  <a:gd name="connsiteX40" fmla="*/ 118445 w 1329309"/>
                  <a:gd name="connsiteY40" fmla="*/ 562171 h 946093"/>
                  <a:gd name="connsiteX41" fmla="*/ 118445 w 1329309"/>
                  <a:gd name="connsiteY41" fmla="*/ 619351 h 946093"/>
                  <a:gd name="connsiteX42" fmla="*/ 118445 w 1329309"/>
                  <a:gd name="connsiteY42" fmla="*/ 635688 h 946093"/>
                  <a:gd name="connsiteX43" fmla="*/ 216759 w 1329309"/>
                  <a:gd name="connsiteY43" fmla="*/ 635688 h 946093"/>
                  <a:gd name="connsiteX44" fmla="*/ 247100 w 1329309"/>
                  <a:gd name="connsiteY44" fmla="*/ 609140 h 946093"/>
                  <a:gd name="connsiteX45" fmla="*/ 277732 w 1329309"/>
                  <a:gd name="connsiteY45" fmla="*/ 598929 h 946093"/>
                  <a:gd name="connsiteX46" fmla="*/ 281136 w 1329309"/>
                  <a:gd name="connsiteY46" fmla="*/ 575104 h 946093"/>
                  <a:gd name="connsiteX47" fmla="*/ 345804 w 1329309"/>
                  <a:gd name="connsiteY47" fmla="*/ 537665 h 946093"/>
                  <a:gd name="connsiteX48" fmla="*/ 352611 w 1329309"/>
                  <a:gd name="connsiteY48" fmla="*/ 575104 h 946093"/>
                  <a:gd name="connsiteX49" fmla="*/ 315171 w 1329309"/>
                  <a:gd name="connsiteY49" fmla="*/ 588718 h 946093"/>
                  <a:gd name="connsiteX50" fmla="*/ 315171 w 1329309"/>
                  <a:gd name="connsiteY50" fmla="*/ 615947 h 946093"/>
                  <a:gd name="connsiteX51" fmla="*/ 290858 w 1329309"/>
                  <a:gd name="connsiteY51" fmla="*/ 647742 h 946093"/>
                  <a:gd name="connsiteX52" fmla="*/ 294069 w 1329309"/>
                  <a:gd name="connsiteY52" fmla="*/ 652025 h 946093"/>
                  <a:gd name="connsiteX53" fmla="*/ 338996 w 1329309"/>
                  <a:gd name="connsiteY53" fmla="*/ 668362 h 946093"/>
                  <a:gd name="connsiteX54" fmla="*/ 408429 w 1329309"/>
                  <a:gd name="connsiteY54" fmla="*/ 652025 h 946093"/>
                  <a:gd name="connsiteX55" fmla="*/ 477862 w 1329309"/>
                  <a:gd name="connsiteY55" fmla="*/ 639772 h 946093"/>
                  <a:gd name="connsiteX56" fmla="*/ 481947 w 1329309"/>
                  <a:gd name="connsiteY56" fmla="*/ 590761 h 946093"/>
                  <a:gd name="connsiteX57" fmla="*/ 457441 w 1329309"/>
                  <a:gd name="connsiteY57" fmla="*/ 582592 h 946093"/>
                  <a:gd name="connsiteX58" fmla="*/ 453357 w 1329309"/>
                  <a:gd name="connsiteY58" fmla="*/ 562171 h 946093"/>
                  <a:gd name="connsiteX59" fmla="*/ 408429 w 1329309"/>
                  <a:gd name="connsiteY59" fmla="*/ 541749 h 946093"/>
                  <a:gd name="connsiteX60" fmla="*/ 432935 w 1329309"/>
                  <a:gd name="connsiteY60" fmla="*/ 504991 h 946093"/>
                  <a:gd name="connsiteX61" fmla="*/ 481947 w 1329309"/>
                  <a:gd name="connsiteY61" fmla="*/ 496822 h 946093"/>
                  <a:gd name="connsiteX62" fmla="*/ 612644 w 1329309"/>
                  <a:gd name="connsiteY62" fmla="*/ 562171 h 946093"/>
                  <a:gd name="connsiteX63" fmla="*/ 592222 w 1329309"/>
                  <a:gd name="connsiteY63" fmla="*/ 504991 h 946093"/>
                  <a:gd name="connsiteX64" fmla="*/ 600391 w 1329309"/>
                  <a:gd name="connsiteY64" fmla="*/ 484569 h 946093"/>
                  <a:gd name="connsiteX65" fmla="*/ 649403 w 1329309"/>
                  <a:gd name="connsiteY65" fmla="*/ 509075 h 946093"/>
                  <a:gd name="connsiteX66" fmla="*/ 657571 w 1329309"/>
                  <a:gd name="connsiteY66" fmla="*/ 468232 h 946093"/>
                  <a:gd name="connsiteX67" fmla="*/ 628981 w 1329309"/>
                  <a:gd name="connsiteY67" fmla="*/ 431474 h 946093"/>
                  <a:gd name="connsiteX68" fmla="*/ 612644 w 1329309"/>
                  <a:gd name="connsiteY68" fmla="*/ 402884 h 946093"/>
                  <a:gd name="connsiteX69" fmla="*/ 600391 w 1329309"/>
                  <a:gd name="connsiteY69" fmla="*/ 353872 h 946093"/>
                  <a:gd name="connsiteX70" fmla="*/ 653487 w 1329309"/>
                  <a:gd name="connsiteY70" fmla="*/ 366125 h 946093"/>
                  <a:gd name="connsiteX71" fmla="*/ 690245 w 1329309"/>
                  <a:gd name="connsiteY71" fmla="*/ 406968 h 946093"/>
                  <a:gd name="connsiteX72" fmla="*/ 747425 w 1329309"/>
                  <a:gd name="connsiteY72" fmla="*/ 386547 h 946093"/>
                  <a:gd name="connsiteX73" fmla="*/ 792353 w 1329309"/>
                  <a:gd name="connsiteY73" fmla="*/ 394715 h 946093"/>
                  <a:gd name="connsiteX74" fmla="*/ 841364 w 1329309"/>
                  <a:gd name="connsiteY74" fmla="*/ 366125 h 946093"/>
                  <a:gd name="connsiteX75" fmla="*/ 865870 w 1329309"/>
                  <a:gd name="connsiteY75" fmla="*/ 382462 h 946093"/>
                  <a:gd name="connsiteX76" fmla="*/ 874039 w 1329309"/>
                  <a:gd name="connsiteY76" fmla="*/ 366125 h 946093"/>
                  <a:gd name="connsiteX77" fmla="*/ 869954 w 1329309"/>
                  <a:gd name="connsiteY77" fmla="*/ 325282 h 946093"/>
                  <a:gd name="connsiteX78" fmla="*/ 849533 w 1329309"/>
                  <a:gd name="connsiteY78" fmla="*/ 284439 h 946093"/>
                  <a:gd name="connsiteX79" fmla="*/ 857701 w 1329309"/>
                  <a:gd name="connsiteY79" fmla="*/ 235428 h 946093"/>
                  <a:gd name="connsiteX80" fmla="*/ 841364 w 1329309"/>
                  <a:gd name="connsiteY80" fmla="*/ 174164 h 946093"/>
                  <a:gd name="connsiteX81" fmla="*/ 869954 w 1329309"/>
                  <a:gd name="connsiteY81" fmla="*/ 153742 h 946093"/>
                  <a:gd name="connsiteX82" fmla="*/ 935303 w 1329309"/>
                  <a:gd name="connsiteY82" fmla="*/ 104731 h 946093"/>
                  <a:gd name="connsiteX83" fmla="*/ 963893 w 1329309"/>
                  <a:gd name="connsiteY83" fmla="*/ 165995 h 946093"/>
                  <a:gd name="connsiteX84" fmla="*/ 967977 w 1329309"/>
                  <a:gd name="connsiteY84" fmla="*/ 239512 h 946093"/>
                  <a:gd name="connsiteX85" fmla="*/ 955724 w 1329309"/>
                  <a:gd name="connsiteY85" fmla="*/ 276271 h 946093"/>
                  <a:gd name="connsiteX86" fmla="*/ 967977 w 1329309"/>
                  <a:gd name="connsiteY86" fmla="*/ 300777 h 946093"/>
                  <a:gd name="connsiteX87" fmla="*/ 996567 w 1329309"/>
                  <a:gd name="connsiteY87" fmla="*/ 325282 h 946093"/>
                  <a:gd name="connsiteX88" fmla="*/ 1029242 w 1329309"/>
                  <a:gd name="connsiteY88" fmla="*/ 313029 h 946093"/>
                  <a:gd name="connsiteX89" fmla="*/ 1049663 w 1329309"/>
                  <a:gd name="connsiteY89" fmla="*/ 235428 h 946093"/>
                  <a:gd name="connsiteX90" fmla="*/ 1057832 w 1329309"/>
                  <a:gd name="connsiteY90" fmla="*/ 198670 h 946093"/>
                  <a:gd name="connsiteX91" fmla="*/ 1066000 w 1329309"/>
                  <a:gd name="connsiteY91" fmla="*/ 141490 h 946093"/>
                  <a:gd name="connsiteX92" fmla="*/ 1074169 w 1329309"/>
                  <a:gd name="connsiteY92" fmla="*/ 84310 h 946093"/>
                  <a:gd name="connsiteX0" fmla="*/ 1329309 w 1420749"/>
                  <a:gd name="connsiteY0" fmla="*/ 0 h 946093"/>
                  <a:gd name="connsiteX1" fmla="*/ 1329309 w 1420749"/>
                  <a:gd name="connsiteY1" fmla="*/ 283397 h 946093"/>
                  <a:gd name="connsiteX2" fmla="*/ 1237540 w 1420749"/>
                  <a:gd name="connsiteY2" fmla="*/ 268102 h 946093"/>
                  <a:gd name="connsiteX3" fmla="*/ 1217119 w 1420749"/>
                  <a:gd name="connsiteY3" fmla="*/ 227259 h 946093"/>
                  <a:gd name="connsiteX4" fmla="*/ 1155855 w 1420749"/>
                  <a:gd name="connsiteY4" fmla="*/ 235428 h 946093"/>
                  <a:gd name="connsiteX5" fmla="*/ 1135433 w 1420749"/>
                  <a:gd name="connsiteY5" fmla="*/ 288524 h 946093"/>
                  <a:gd name="connsiteX6" fmla="*/ 1168107 w 1420749"/>
                  <a:gd name="connsiteY6" fmla="*/ 325282 h 946093"/>
                  <a:gd name="connsiteX7" fmla="*/ 1188529 w 1420749"/>
                  <a:gd name="connsiteY7" fmla="*/ 447811 h 946093"/>
                  <a:gd name="connsiteX8" fmla="*/ 1180360 w 1420749"/>
                  <a:gd name="connsiteY8" fmla="*/ 513159 h 946093"/>
                  <a:gd name="connsiteX9" fmla="*/ 1086422 w 1420749"/>
                  <a:gd name="connsiteY9" fmla="*/ 468232 h 946093"/>
                  <a:gd name="connsiteX10" fmla="*/ 1082337 w 1420749"/>
                  <a:gd name="connsiteY10" fmla="*/ 574423 h 946093"/>
                  <a:gd name="connsiteX11" fmla="*/ 1045579 w 1420749"/>
                  <a:gd name="connsiteY11" fmla="*/ 549918 h 946093"/>
                  <a:gd name="connsiteX12" fmla="*/ 1008820 w 1420749"/>
                  <a:gd name="connsiteY12" fmla="*/ 582592 h 946093"/>
                  <a:gd name="connsiteX13" fmla="*/ 951640 w 1420749"/>
                  <a:gd name="connsiteY13" fmla="*/ 582592 h 946093"/>
                  <a:gd name="connsiteX14" fmla="*/ 923050 w 1420749"/>
                  <a:gd name="connsiteY14" fmla="*/ 656109 h 946093"/>
                  <a:gd name="connsiteX15" fmla="*/ 869954 w 1420749"/>
                  <a:gd name="connsiteY15" fmla="*/ 656109 h 946093"/>
                  <a:gd name="connsiteX16" fmla="*/ 804606 w 1420749"/>
                  <a:gd name="connsiteY16" fmla="*/ 594845 h 946093"/>
                  <a:gd name="connsiteX17" fmla="*/ 759678 w 1420749"/>
                  <a:gd name="connsiteY17" fmla="*/ 733711 h 946093"/>
                  <a:gd name="connsiteX18" fmla="*/ 747425 w 1420749"/>
                  <a:gd name="connsiteY18" fmla="*/ 770469 h 946093"/>
                  <a:gd name="connsiteX19" fmla="*/ 727004 w 1420749"/>
                  <a:gd name="connsiteY19" fmla="*/ 782722 h 946093"/>
                  <a:gd name="connsiteX20" fmla="*/ 710667 w 1420749"/>
                  <a:gd name="connsiteY20" fmla="*/ 843986 h 946093"/>
                  <a:gd name="connsiteX21" fmla="*/ 682077 w 1420749"/>
                  <a:gd name="connsiteY21" fmla="*/ 864408 h 946093"/>
                  <a:gd name="connsiteX22" fmla="*/ 653487 w 1420749"/>
                  <a:gd name="connsiteY22" fmla="*/ 799059 h 946093"/>
                  <a:gd name="connsiteX23" fmla="*/ 592222 w 1420749"/>
                  <a:gd name="connsiteY23" fmla="*/ 807228 h 946093"/>
                  <a:gd name="connsiteX24" fmla="*/ 584054 w 1420749"/>
                  <a:gd name="connsiteY24" fmla="*/ 868492 h 946093"/>
                  <a:gd name="connsiteX25" fmla="*/ 547295 w 1420749"/>
                  <a:gd name="connsiteY25" fmla="*/ 872576 h 946093"/>
                  <a:gd name="connsiteX26" fmla="*/ 518705 w 1420749"/>
                  <a:gd name="connsiteY26" fmla="*/ 937925 h 946093"/>
                  <a:gd name="connsiteX27" fmla="*/ 477862 w 1420749"/>
                  <a:gd name="connsiteY27" fmla="*/ 917503 h 946093"/>
                  <a:gd name="connsiteX28" fmla="*/ 437019 w 1420749"/>
                  <a:gd name="connsiteY28" fmla="*/ 929756 h 946093"/>
                  <a:gd name="connsiteX29" fmla="*/ 408429 w 1420749"/>
                  <a:gd name="connsiteY29" fmla="*/ 946093 h 946093"/>
                  <a:gd name="connsiteX30" fmla="*/ 371671 w 1420749"/>
                  <a:gd name="connsiteY30" fmla="*/ 925672 h 946093"/>
                  <a:gd name="connsiteX31" fmla="*/ 273648 w 1420749"/>
                  <a:gd name="connsiteY31" fmla="*/ 897082 h 946093"/>
                  <a:gd name="connsiteX32" fmla="*/ 122529 w 1420749"/>
                  <a:gd name="connsiteY32" fmla="*/ 876660 h 946093"/>
                  <a:gd name="connsiteX33" fmla="*/ 114360 w 1420749"/>
                  <a:gd name="connsiteY33" fmla="*/ 794975 h 946093"/>
                  <a:gd name="connsiteX34" fmla="*/ 16337 w 1420749"/>
                  <a:gd name="connsiteY34" fmla="*/ 709205 h 946093"/>
                  <a:gd name="connsiteX35" fmla="*/ 24506 w 1420749"/>
                  <a:gd name="connsiteY35" fmla="*/ 643856 h 946093"/>
                  <a:gd name="connsiteX36" fmla="*/ 0 w 1420749"/>
                  <a:gd name="connsiteY36" fmla="*/ 590761 h 946093"/>
                  <a:gd name="connsiteX37" fmla="*/ 61265 w 1420749"/>
                  <a:gd name="connsiteY37" fmla="*/ 513159 h 946093"/>
                  <a:gd name="connsiteX38" fmla="*/ 77602 w 1420749"/>
                  <a:gd name="connsiteY38" fmla="*/ 578508 h 946093"/>
                  <a:gd name="connsiteX39" fmla="*/ 118445 w 1420749"/>
                  <a:gd name="connsiteY39" fmla="*/ 562171 h 946093"/>
                  <a:gd name="connsiteX40" fmla="*/ 118445 w 1420749"/>
                  <a:gd name="connsiteY40" fmla="*/ 619351 h 946093"/>
                  <a:gd name="connsiteX41" fmla="*/ 118445 w 1420749"/>
                  <a:gd name="connsiteY41" fmla="*/ 635688 h 946093"/>
                  <a:gd name="connsiteX42" fmla="*/ 216759 w 1420749"/>
                  <a:gd name="connsiteY42" fmla="*/ 635688 h 946093"/>
                  <a:gd name="connsiteX43" fmla="*/ 247100 w 1420749"/>
                  <a:gd name="connsiteY43" fmla="*/ 609140 h 946093"/>
                  <a:gd name="connsiteX44" fmla="*/ 277732 w 1420749"/>
                  <a:gd name="connsiteY44" fmla="*/ 598929 h 946093"/>
                  <a:gd name="connsiteX45" fmla="*/ 281136 w 1420749"/>
                  <a:gd name="connsiteY45" fmla="*/ 575104 h 946093"/>
                  <a:gd name="connsiteX46" fmla="*/ 345804 w 1420749"/>
                  <a:gd name="connsiteY46" fmla="*/ 537665 h 946093"/>
                  <a:gd name="connsiteX47" fmla="*/ 352611 w 1420749"/>
                  <a:gd name="connsiteY47" fmla="*/ 575104 h 946093"/>
                  <a:gd name="connsiteX48" fmla="*/ 315171 w 1420749"/>
                  <a:gd name="connsiteY48" fmla="*/ 588718 h 946093"/>
                  <a:gd name="connsiteX49" fmla="*/ 315171 w 1420749"/>
                  <a:gd name="connsiteY49" fmla="*/ 615947 h 946093"/>
                  <a:gd name="connsiteX50" fmla="*/ 290858 w 1420749"/>
                  <a:gd name="connsiteY50" fmla="*/ 647742 h 946093"/>
                  <a:gd name="connsiteX51" fmla="*/ 294069 w 1420749"/>
                  <a:gd name="connsiteY51" fmla="*/ 652025 h 946093"/>
                  <a:gd name="connsiteX52" fmla="*/ 338996 w 1420749"/>
                  <a:gd name="connsiteY52" fmla="*/ 668362 h 946093"/>
                  <a:gd name="connsiteX53" fmla="*/ 408429 w 1420749"/>
                  <a:gd name="connsiteY53" fmla="*/ 652025 h 946093"/>
                  <a:gd name="connsiteX54" fmla="*/ 477862 w 1420749"/>
                  <a:gd name="connsiteY54" fmla="*/ 639772 h 946093"/>
                  <a:gd name="connsiteX55" fmla="*/ 481947 w 1420749"/>
                  <a:gd name="connsiteY55" fmla="*/ 590761 h 946093"/>
                  <a:gd name="connsiteX56" fmla="*/ 457441 w 1420749"/>
                  <a:gd name="connsiteY56" fmla="*/ 582592 h 946093"/>
                  <a:gd name="connsiteX57" fmla="*/ 453357 w 1420749"/>
                  <a:gd name="connsiteY57" fmla="*/ 562171 h 946093"/>
                  <a:gd name="connsiteX58" fmla="*/ 408429 w 1420749"/>
                  <a:gd name="connsiteY58" fmla="*/ 541749 h 946093"/>
                  <a:gd name="connsiteX59" fmla="*/ 432935 w 1420749"/>
                  <a:gd name="connsiteY59" fmla="*/ 504991 h 946093"/>
                  <a:gd name="connsiteX60" fmla="*/ 481947 w 1420749"/>
                  <a:gd name="connsiteY60" fmla="*/ 496822 h 946093"/>
                  <a:gd name="connsiteX61" fmla="*/ 612644 w 1420749"/>
                  <a:gd name="connsiteY61" fmla="*/ 562171 h 946093"/>
                  <a:gd name="connsiteX62" fmla="*/ 592222 w 1420749"/>
                  <a:gd name="connsiteY62" fmla="*/ 504991 h 946093"/>
                  <a:gd name="connsiteX63" fmla="*/ 600391 w 1420749"/>
                  <a:gd name="connsiteY63" fmla="*/ 484569 h 946093"/>
                  <a:gd name="connsiteX64" fmla="*/ 649403 w 1420749"/>
                  <a:gd name="connsiteY64" fmla="*/ 509075 h 946093"/>
                  <a:gd name="connsiteX65" fmla="*/ 657571 w 1420749"/>
                  <a:gd name="connsiteY65" fmla="*/ 468232 h 946093"/>
                  <a:gd name="connsiteX66" fmla="*/ 628981 w 1420749"/>
                  <a:gd name="connsiteY66" fmla="*/ 431474 h 946093"/>
                  <a:gd name="connsiteX67" fmla="*/ 612644 w 1420749"/>
                  <a:gd name="connsiteY67" fmla="*/ 402884 h 946093"/>
                  <a:gd name="connsiteX68" fmla="*/ 600391 w 1420749"/>
                  <a:gd name="connsiteY68" fmla="*/ 353872 h 946093"/>
                  <a:gd name="connsiteX69" fmla="*/ 653487 w 1420749"/>
                  <a:gd name="connsiteY69" fmla="*/ 366125 h 946093"/>
                  <a:gd name="connsiteX70" fmla="*/ 690245 w 1420749"/>
                  <a:gd name="connsiteY70" fmla="*/ 406968 h 946093"/>
                  <a:gd name="connsiteX71" fmla="*/ 747425 w 1420749"/>
                  <a:gd name="connsiteY71" fmla="*/ 386547 h 946093"/>
                  <a:gd name="connsiteX72" fmla="*/ 792353 w 1420749"/>
                  <a:gd name="connsiteY72" fmla="*/ 394715 h 946093"/>
                  <a:gd name="connsiteX73" fmla="*/ 841364 w 1420749"/>
                  <a:gd name="connsiteY73" fmla="*/ 366125 h 946093"/>
                  <a:gd name="connsiteX74" fmla="*/ 865870 w 1420749"/>
                  <a:gd name="connsiteY74" fmla="*/ 382462 h 946093"/>
                  <a:gd name="connsiteX75" fmla="*/ 874039 w 1420749"/>
                  <a:gd name="connsiteY75" fmla="*/ 366125 h 946093"/>
                  <a:gd name="connsiteX76" fmla="*/ 869954 w 1420749"/>
                  <a:gd name="connsiteY76" fmla="*/ 325282 h 946093"/>
                  <a:gd name="connsiteX77" fmla="*/ 849533 w 1420749"/>
                  <a:gd name="connsiteY77" fmla="*/ 284439 h 946093"/>
                  <a:gd name="connsiteX78" fmla="*/ 857701 w 1420749"/>
                  <a:gd name="connsiteY78" fmla="*/ 235428 h 946093"/>
                  <a:gd name="connsiteX79" fmla="*/ 841364 w 1420749"/>
                  <a:gd name="connsiteY79" fmla="*/ 174164 h 946093"/>
                  <a:gd name="connsiteX80" fmla="*/ 869954 w 1420749"/>
                  <a:gd name="connsiteY80" fmla="*/ 153742 h 946093"/>
                  <a:gd name="connsiteX81" fmla="*/ 935303 w 1420749"/>
                  <a:gd name="connsiteY81" fmla="*/ 104731 h 946093"/>
                  <a:gd name="connsiteX82" fmla="*/ 963893 w 1420749"/>
                  <a:gd name="connsiteY82" fmla="*/ 165995 h 946093"/>
                  <a:gd name="connsiteX83" fmla="*/ 967977 w 1420749"/>
                  <a:gd name="connsiteY83" fmla="*/ 239512 h 946093"/>
                  <a:gd name="connsiteX84" fmla="*/ 955724 w 1420749"/>
                  <a:gd name="connsiteY84" fmla="*/ 276271 h 946093"/>
                  <a:gd name="connsiteX85" fmla="*/ 967977 w 1420749"/>
                  <a:gd name="connsiteY85" fmla="*/ 300777 h 946093"/>
                  <a:gd name="connsiteX86" fmla="*/ 996567 w 1420749"/>
                  <a:gd name="connsiteY86" fmla="*/ 325282 h 946093"/>
                  <a:gd name="connsiteX87" fmla="*/ 1029242 w 1420749"/>
                  <a:gd name="connsiteY87" fmla="*/ 313029 h 946093"/>
                  <a:gd name="connsiteX88" fmla="*/ 1049663 w 1420749"/>
                  <a:gd name="connsiteY88" fmla="*/ 235428 h 946093"/>
                  <a:gd name="connsiteX89" fmla="*/ 1057832 w 1420749"/>
                  <a:gd name="connsiteY89" fmla="*/ 198670 h 946093"/>
                  <a:gd name="connsiteX90" fmla="*/ 1066000 w 1420749"/>
                  <a:gd name="connsiteY90" fmla="*/ 141490 h 946093"/>
                  <a:gd name="connsiteX91" fmla="*/ 1074169 w 1420749"/>
                  <a:gd name="connsiteY91" fmla="*/ 84310 h 946093"/>
                  <a:gd name="connsiteX92" fmla="*/ 1021977 w 1420749"/>
                  <a:gd name="connsiteY92" fmla="*/ 0 h 946093"/>
                  <a:gd name="connsiteX93" fmla="*/ 1420749 w 1420749"/>
                  <a:gd name="connsiteY93" fmla="*/ 91440 h 946093"/>
                  <a:gd name="connsiteX0" fmla="*/ 1329309 w 1420749"/>
                  <a:gd name="connsiteY0" fmla="*/ 283397 h 946093"/>
                  <a:gd name="connsiteX1" fmla="*/ 1237540 w 1420749"/>
                  <a:gd name="connsiteY1" fmla="*/ 268102 h 946093"/>
                  <a:gd name="connsiteX2" fmla="*/ 1217119 w 1420749"/>
                  <a:gd name="connsiteY2" fmla="*/ 227259 h 946093"/>
                  <a:gd name="connsiteX3" fmla="*/ 1155855 w 1420749"/>
                  <a:gd name="connsiteY3" fmla="*/ 235428 h 946093"/>
                  <a:gd name="connsiteX4" fmla="*/ 1135433 w 1420749"/>
                  <a:gd name="connsiteY4" fmla="*/ 288524 h 946093"/>
                  <a:gd name="connsiteX5" fmla="*/ 1168107 w 1420749"/>
                  <a:gd name="connsiteY5" fmla="*/ 325282 h 946093"/>
                  <a:gd name="connsiteX6" fmla="*/ 1188529 w 1420749"/>
                  <a:gd name="connsiteY6" fmla="*/ 447811 h 946093"/>
                  <a:gd name="connsiteX7" fmla="*/ 1180360 w 1420749"/>
                  <a:gd name="connsiteY7" fmla="*/ 513159 h 946093"/>
                  <a:gd name="connsiteX8" fmla="*/ 1086422 w 1420749"/>
                  <a:gd name="connsiteY8" fmla="*/ 468232 h 946093"/>
                  <a:gd name="connsiteX9" fmla="*/ 1082337 w 1420749"/>
                  <a:gd name="connsiteY9" fmla="*/ 574423 h 946093"/>
                  <a:gd name="connsiteX10" fmla="*/ 1045579 w 1420749"/>
                  <a:gd name="connsiteY10" fmla="*/ 549918 h 946093"/>
                  <a:gd name="connsiteX11" fmla="*/ 1008820 w 1420749"/>
                  <a:gd name="connsiteY11" fmla="*/ 582592 h 946093"/>
                  <a:gd name="connsiteX12" fmla="*/ 951640 w 1420749"/>
                  <a:gd name="connsiteY12" fmla="*/ 582592 h 946093"/>
                  <a:gd name="connsiteX13" fmla="*/ 923050 w 1420749"/>
                  <a:gd name="connsiteY13" fmla="*/ 656109 h 946093"/>
                  <a:gd name="connsiteX14" fmla="*/ 869954 w 1420749"/>
                  <a:gd name="connsiteY14" fmla="*/ 656109 h 946093"/>
                  <a:gd name="connsiteX15" fmla="*/ 804606 w 1420749"/>
                  <a:gd name="connsiteY15" fmla="*/ 594845 h 946093"/>
                  <a:gd name="connsiteX16" fmla="*/ 759678 w 1420749"/>
                  <a:gd name="connsiteY16" fmla="*/ 733711 h 946093"/>
                  <a:gd name="connsiteX17" fmla="*/ 747425 w 1420749"/>
                  <a:gd name="connsiteY17" fmla="*/ 770469 h 946093"/>
                  <a:gd name="connsiteX18" fmla="*/ 727004 w 1420749"/>
                  <a:gd name="connsiteY18" fmla="*/ 782722 h 946093"/>
                  <a:gd name="connsiteX19" fmla="*/ 710667 w 1420749"/>
                  <a:gd name="connsiteY19" fmla="*/ 843986 h 946093"/>
                  <a:gd name="connsiteX20" fmla="*/ 682077 w 1420749"/>
                  <a:gd name="connsiteY20" fmla="*/ 864408 h 946093"/>
                  <a:gd name="connsiteX21" fmla="*/ 653487 w 1420749"/>
                  <a:gd name="connsiteY21" fmla="*/ 799059 h 946093"/>
                  <a:gd name="connsiteX22" fmla="*/ 592222 w 1420749"/>
                  <a:gd name="connsiteY22" fmla="*/ 807228 h 946093"/>
                  <a:gd name="connsiteX23" fmla="*/ 584054 w 1420749"/>
                  <a:gd name="connsiteY23" fmla="*/ 868492 h 946093"/>
                  <a:gd name="connsiteX24" fmla="*/ 547295 w 1420749"/>
                  <a:gd name="connsiteY24" fmla="*/ 872576 h 946093"/>
                  <a:gd name="connsiteX25" fmla="*/ 518705 w 1420749"/>
                  <a:gd name="connsiteY25" fmla="*/ 937925 h 946093"/>
                  <a:gd name="connsiteX26" fmla="*/ 477862 w 1420749"/>
                  <a:gd name="connsiteY26" fmla="*/ 917503 h 946093"/>
                  <a:gd name="connsiteX27" fmla="*/ 437019 w 1420749"/>
                  <a:gd name="connsiteY27" fmla="*/ 929756 h 946093"/>
                  <a:gd name="connsiteX28" fmla="*/ 408429 w 1420749"/>
                  <a:gd name="connsiteY28" fmla="*/ 946093 h 946093"/>
                  <a:gd name="connsiteX29" fmla="*/ 371671 w 1420749"/>
                  <a:gd name="connsiteY29" fmla="*/ 925672 h 946093"/>
                  <a:gd name="connsiteX30" fmla="*/ 273648 w 1420749"/>
                  <a:gd name="connsiteY30" fmla="*/ 897082 h 946093"/>
                  <a:gd name="connsiteX31" fmla="*/ 122529 w 1420749"/>
                  <a:gd name="connsiteY31" fmla="*/ 876660 h 946093"/>
                  <a:gd name="connsiteX32" fmla="*/ 114360 w 1420749"/>
                  <a:gd name="connsiteY32" fmla="*/ 794975 h 946093"/>
                  <a:gd name="connsiteX33" fmla="*/ 16337 w 1420749"/>
                  <a:gd name="connsiteY33" fmla="*/ 709205 h 946093"/>
                  <a:gd name="connsiteX34" fmla="*/ 24506 w 1420749"/>
                  <a:gd name="connsiteY34" fmla="*/ 643856 h 946093"/>
                  <a:gd name="connsiteX35" fmla="*/ 0 w 1420749"/>
                  <a:gd name="connsiteY35" fmla="*/ 590761 h 946093"/>
                  <a:gd name="connsiteX36" fmla="*/ 61265 w 1420749"/>
                  <a:gd name="connsiteY36" fmla="*/ 513159 h 946093"/>
                  <a:gd name="connsiteX37" fmla="*/ 77602 w 1420749"/>
                  <a:gd name="connsiteY37" fmla="*/ 578508 h 946093"/>
                  <a:gd name="connsiteX38" fmla="*/ 118445 w 1420749"/>
                  <a:gd name="connsiteY38" fmla="*/ 562171 h 946093"/>
                  <a:gd name="connsiteX39" fmla="*/ 118445 w 1420749"/>
                  <a:gd name="connsiteY39" fmla="*/ 619351 h 946093"/>
                  <a:gd name="connsiteX40" fmla="*/ 118445 w 1420749"/>
                  <a:gd name="connsiteY40" fmla="*/ 635688 h 946093"/>
                  <a:gd name="connsiteX41" fmla="*/ 216759 w 1420749"/>
                  <a:gd name="connsiteY41" fmla="*/ 635688 h 946093"/>
                  <a:gd name="connsiteX42" fmla="*/ 247100 w 1420749"/>
                  <a:gd name="connsiteY42" fmla="*/ 609140 h 946093"/>
                  <a:gd name="connsiteX43" fmla="*/ 277732 w 1420749"/>
                  <a:gd name="connsiteY43" fmla="*/ 598929 h 946093"/>
                  <a:gd name="connsiteX44" fmla="*/ 281136 w 1420749"/>
                  <a:gd name="connsiteY44" fmla="*/ 575104 h 946093"/>
                  <a:gd name="connsiteX45" fmla="*/ 345804 w 1420749"/>
                  <a:gd name="connsiteY45" fmla="*/ 537665 h 946093"/>
                  <a:gd name="connsiteX46" fmla="*/ 352611 w 1420749"/>
                  <a:gd name="connsiteY46" fmla="*/ 575104 h 946093"/>
                  <a:gd name="connsiteX47" fmla="*/ 315171 w 1420749"/>
                  <a:gd name="connsiteY47" fmla="*/ 588718 h 946093"/>
                  <a:gd name="connsiteX48" fmla="*/ 315171 w 1420749"/>
                  <a:gd name="connsiteY48" fmla="*/ 615947 h 946093"/>
                  <a:gd name="connsiteX49" fmla="*/ 290858 w 1420749"/>
                  <a:gd name="connsiteY49" fmla="*/ 647742 h 946093"/>
                  <a:gd name="connsiteX50" fmla="*/ 294069 w 1420749"/>
                  <a:gd name="connsiteY50" fmla="*/ 652025 h 946093"/>
                  <a:gd name="connsiteX51" fmla="*/ 338996 w 1420749"/>
                  <a:gd name="connsiteY51" fmla="*/ 668362 h 946093"/>
                  <a:gd name="connsiteX52" fmla="*/ 408429 w 1420749"/>
                  <a:gd name="connsiteY52" fmla="*/ 652025 h 946093"/>
                  <a:gd name="connsiteX53" fmla="*/ 477862 w 1420749"/>
                  <a:gd name="connsiteY53" fmla="*/ 639772 h 946093"/>
                  <a:gd name="connsiteX54" fmla="*/ 481947 w 1420749"/>
                  <a:gd name="connsiteY54" fmla="*/ 590761 h 946093"/>
                  <a:gd name="connsiteX55" fmla="*/ 457441 w 1420749"/>
                  <a:gd name="connsiteY55" fmla="*/ 582592 h 946093"/>
                  <a:gd name="connsiteX56" fmla="*/ 453357 w 1420749"/>
                  <a:gd name="connsiteY56" fmla="*/ 562171 h 946093"/>
                  <a:gd name="connsiteX57" fmla="*/ 408429 w 1420749"/>
                  <a:gd name="connsiteY57" fmla="*/ 541749 h 946093"/>
                  <a:gd name="connsiteX58" fmla="*/ 432935 w 1420749"/>
                  <a:gd name="connsiteY58" fmla="*/ 504991 h 946093"/>
                  <a:gd name="connsiteX59" fmla="*/ 481947 w 1420749"/>
                  <a:gd name="connsiteY59" fmla="*/ 496822 h 946093"/>
                  <a:gd name="connsiteX60" fmla="*/ 612644 w 1420749"/>
                  <a:gd name="connsiteY60" fmla="*/ 562171 h 946093"/>
                  <a:gd name="connsiteX61" fmla="*/ 592222 w 1420749"/>
                  <a:gd name="connsiteY61" fmla="*/ 504991 h 946093"/>
                  <a:gd name="connsiteX62" fmla="*/ 600391 w 1420749"/>
                  <a:gd name="connsiteY62" fmla="*/ 484569 h 946093"/>
                  <a:gd name="connsiteX63" fmla="*/ 649403 w 1420749"/>
                  <a:gd name="connsiteY63" fmla="*/ 509075 h 946093"/>
                  <a:gd name="connsiteX64" fmla="*/ 657571 w 1420749"/>
                  <a:gd name="connsiteY64" fmla="*/ 468232 h 946093"/>
                  <a:gd name="connsiteX65" fmla="*/ 628981 w 1420749"/>
                  <a:gd name="connsiteY65" fmla="*/ 431474 h 946093"/>
                  <a:gd name="connsiteX66" fmla="*/ 612644 w 1420749"/>
                  <a:gd name="connsiteY66" fmla="*/ 402884 h 946093"/>
                  <a:gd name="connsiteX67" fmla="*/ 600391 w 1420749"/>
                  <a:gd name="connsiteY67" fmla="*/ 353872 h 946093"/>
                  <a:gd name="connsiteX68" fmla="*/ 653487 w 1420749"/>
                  <a:gd name="connsiteY68" fmla="*/ 366125 h 946093"/>
                  <a:gd name="connsiteX69" fmla="*/ 690245 w 1420749"/>
                  <a:gd name="connsiteY69" fmla="*/ 406968 h 946093"/>
                  <a:gd name="connsiteX70" fmla="*/ 747425 w 1420749"/>
                  <a:gd name="connsiteY70" fmla="*/ 386547 h 946093"/>
                  <a:gd name="connsiteX71" fmla="*/ 792353 w 1420749"/>
                  <a:gd name="connsiteY71" fmla="*/ 394715 h 946093"/>
                  <a:gd name="connsiteX72" fmla="*/ 841364 w 1420749"/>
                  <a:gd name="connsiteY72" fmla="*/ 366125 h 946093"/>
                  <a:gd name="connsiteX73" fmla="*/ 865870 w 1420749"/>
                  <a:gd name="connsiteY73" fmla="*/ 382462 h 946093"/>
                  <a:gd name="connsiteX74" fmla="*/ 874039 w 1420749"/>
                  <a:gd name="connsiteY74" fmla="*/ 366125 h 946093"/>
                  <a:gd name="connsiteX75" fmla="*/ 869954 w 1420749"/>
                  <a:gd name="connsiteY75" fmla="*/ 325282 h 946093"/>
                  <a:gd name="connsiteX76" fmla="*/ 849533 w 1420749"/>
                  <a:gd name="connsiteY76" fmla="*/ 284439 h 946093"/>
                  <a:gd name="connsiteX77" fmla="*/ 857701 w 1420749"/>
                  <a:gd name="connsiteY77" fmla="*/ 235428 h 946093"/>
                  <a:gd name="connsiteX78" fmla="*/ 841364 w 1420749"/>
                  <a:gd name="connsiteY78" fmla="*/ 174164 h 946093"/>
                  <a:gd name="connsiteX79" fmla="*/ 869954 w 1420749"/>
                  <a:gd name="connsiteY79" fmla="*/ 153742 h 946093"/>
                  <a:gd name="connsiteX80" fmla="*/ 935303 w 1420749"/>
                  <a:gd name="connsiteY80" fmla="*/ 104731 h 946093"/>
                  <a:gd name="connsiteX81" fmla="*/ 963893 w 1420749"/>
                  <a:gd name="connsiteY81" fmla="*/ 165995 h 946093"/>
                  <a:gd name="connsiteX82" fmla="*/ 967977 w 1420749"/>
                  <a:gd name="connsiteY82" fmla="*/ 239512 h 946093"/>
                  <a:gd name="connsiteX83" fmla="*/ 955724 w 1420749"/>
                  <a:gd name="connsiteY83" fmla="*/ 276271 h 946093"/>
                  <a:gd name="connsiteX84" fmla="*/ 967977 w 1420749"/>
                  <a:gd name="connsiteY84" fmla="*/ 300777 h 946093"/>
                  <a:gd name="connsiteX85" fmla="*/ 996567 w 1420749"/>
                  <a:gd name="connsiteY85" fmla="*/ 325282 h 946093"/>
                  <a:gd name="connsiteX86" fmla="*/ 1029242 w 1420749"/>
                  <a:gd name="connsiteY86" fmla="*/ 313029 h 946093"/>
                  <a:gd name="connsiteX87" fmla="*/ 1049663 w 1420749"/>
                  <a:gd name="connsiteY87" fmla="*/ 235428 h 946093"/>
                  <a:gd name="connsiteX88" fmla="*/ 1057832 w 1420749"/>
                  <a:gd name="connsiteY88" fmla="*/ 198670 h 946093"/>
                  <a:gd name="connsiteX89" fmla="*/ 1066000 w 1420749"/>
                  <a:gd name="connsiteY89" fmla="*/ 141490 h 946093"/>
                  <a:gd name="connsiteX90" fmla="*/ 1074169 w 1420749"/>
                  <a:gd name="connsiteY90" fmla="*/ 84310 h 946093"/>
                  <a:gd name="connsiteX91" fmla="*/ 1021977 w 1420749"/>
                  <a:gd name="connsiteY91" fmla="*/ 0 h 946093"/>
                  <a:gd name="connsiteX92" fmla="*/ 1420749 w 1420749"/>
                  <a:gd name="connsiteY92" fmla="*/ 91440 h 946093"/>
                  <a:gd name="connsiteX0" fmla="*/ 1329309 w 1329309"/>
                  <a:gd name="connsiteY0" fmla="*/ 283397 h 946093"/>
                  <a:gd name="connsiteX1" fmla="*/ 1237540 w 1329309"/>
                  <a:gd name="connsiteY1" fmla="*/ 268102 h 946093"/>
                  <a:gd name="connsiteX2" fmla="*/ 1217119 w 1329309"/>
                  <a:gd name="connsiteY2" fmla="*/ 227259 h 946093"/>
                  <a:gd name="connsiteX3" fmla="*/ 1155855 w 1329309"/>
                  <a:gd name="connsiteY3" fmla="*/ 235428 h 946093"/>
                  <a:gd name="connsiteX4" fmla="*/ 1135433 w 1329309"/>
                  <a:gd name="connsiteY4" fmla="*/ 288524 h 946093"/>
                  <a:gd name="connsiteX5" fmla="*/ 1168107 w 1329309"/>
                  <a:gd name="connsiteY5" fmla="*/ 325282 h 946093"/>
                  <a:gd name="connsiteX6" fmla="*/ 1188529 w 1329309"/>
                  <a:gd name="connsiteY6" fmla="*/ 447811 h 946093"/>
                  <a:gd name="connsiteX7" fmla="*/ 1180360 w 1329309"/>
                  <a:gd name="connsiteY7" fmla="*/ 513159 h 946093"/>
                  <a:gd name="connsiteX8" fmla="*/ 1086422 w 1329309"/>
                  <a:gd name="connsiteY8" fmla="*/ 468232 h 946093"/>
                  <a:gd name="connsiteX9" fmla="*/ 1082337 w 1329309"/>
                  <a:gd name="connsiteY9" fmla="*/ 574423 h 946093"/>
                  <a:gd name="connsiteX10" fmla="*/ 1045579 w 1329309"/>
                  <a:gd name="connsiteY10" fmla="*/ 549918 h 946093"/>
                  <a:gd name="connsiteX11" fmla="*/ 1008820 w 1329309"/>
                  <a:gd name="connsiteY11" fmla="*/ 582592 h 946093"/>
                  <a:gd name="connsiteX12" fmla="*/ 951640 w 1329309"/>
                  <a:gd name="connsiteY12" fmla="*/ 582592 h 946093"/>
                  <a:gd name="connsiteX13" fmla="*/ 923050 w 1329309"/>
                  <a:gd name="connsiteY13" fmla="*/ 656109 h 946093"/>
                  <a:gd name="connsiteX14" fmla="*/ 869954 w 1329309"/>
                  <a:gd name="connsiteY14" fmla="*/ 656109 h 946093"/>
                  <a:gd name="connsiteX15" fmla="*/ 804606 w 1329309"/>
                  <a:gd name="connsiteY15" fmla="*/ 594845 h 946093"/>
                  <a:gd name="connsiteX16" fmla="*/ 759678 w 1329309"/>
                  <a:gd name="connsiteY16" fmla="*/ 733711 h 946093"/>
                  <a:gd name="connsiteX17" fmla="*/ 747425 w 1329309"/>
                  <a:gd name="connsiteY17" fmla="*/ 770469 h 946093"/>
                  <a:gd name="connsiteX18" fmla="*/ 727004 w 1329309"/>
                  <a:gd name="connsiteY18" fmla="*/ 782722 h 946093"/>
                  <a:gd name="connsiteX19" fmla="*/ 710667 w 1329309"/>
                  <a:gd name="connsiteY19" fmla="*/ 843986 h 946093"/>
                  <a:gd name="connsiteX20" fmla="*/ 682077 w 1329309"/>
                  <a:gd name="connsiteY20" fmla="*/ 864408 h 946093"/>
                  <a:gd name="connsiteX21" fmla="*/ 653487 w 1329309"/>
                  <a:gd name="connsiteY21" fmla="*/ 799059 h 946093"/>
                  <a:gd name="connsiteX22" fmla="*/ 592222 w 1329309"/>
                  <a:gd name="connsiteY22" fmla="*/ 807228 h 946093"/>
                  <a:gd name="connsiteX23" fmla="*/ 584054 w 1329309"/>
                  <a:gd name="connsiteY23" fmla="*/ 868492 h 946093"/>
                  <a:gd name="connsiteX24" fmla="*/ 547295 w 1329309"/>
                  <a:gd name="connsiteY24" fmla="*/ 872576 h 946093"/>
                  <a:gd name="connsiteX25" fmla="*/ 518705 w 1329309"/>
                  <a:gd name="connsiteY25" fmla="*/ 937925 h 946093"/>
                  <a:gd name="connsiteX26" fmla="*/ 477862 w 1329309"/>
                  <a:gd name="connsiteY26" fmla="*/ 917503 h 946093"/>
                  <a:gd name="connsiteX27" fmla="*/ 437019 w 1329309"/>
                  <a:gd name="connsiteY27" fmla="*/ 929756 h 946093"/>
                  <a:gd name="connsiteX28" fmla="*/ 408429 w 1329309"/>
                  <a:gd name="connsiteY28" fmla="*/ 946093 h 946093"/>
                  <a:gd name="connsiteX29" fmla="*/ 371671 w 1329309"/>
                  <a:gd name="connsiteY29" fmla="*/ 925672 h 946093"/>
                  <a:gd name="connsiteX30" fmla="*/ 273648 w 1329309"/>
                  <a:gd name="connsiteY30" fmla="*/ 897082 h 946093"/>
                  <a:gd name="connsiteX31" fmla="*/ 122529 w 1329309"/>
                  <a:gd name="connsiteY31" fmla="*/ 876660 h 946093"/>
                  <a:gd name="connsiteX32" fmla="*/ 114360 w 1329309"/>
                  <a:gd name="connsiteY32" fmla="*/ 794975 h 946093"/>
                  <a:gd name="connsiteX33" fmla="*/ 16337 w 1329309"/>
                  <a:gd name="connsiteY33" fmla="*/ 709205 h 946093"/>
                  <a:gd name="connsiteX34" fmla="*/ 24506 w 1329309"/>
                  <a:gd name="connsiteY34" fmla="*/ 643856 h 946093"/>
                  <a:gd name="connsiteX35" fmla="*/ 0 w 1329309"/>
                  <a:gd name="connsiteY35" fmla="*/ 590761 h 946093"/>
                  <a:gd name="connsiteX36" fmla="*/ 61265 w 1329309"/>
                  <a:gd name="connsiteY36" fmla="*/ 513159 h 946093"/>
                  <a:gd name="connsiteX37" fmla="*/ 77602 w 1329309"/>
                  <a:gd name="connsiteY37" fmla="*/ 578508 h 946093"/>
                  <a:gd name="connsiteX38" fmla="*/ 118445 w 1329309"/>
                  <a:gd name="connsiteY38" fmla="*/ 562171 h 946093"/>
                  <a:gd name="connsiteX39" fmla="*/ 118445 w 1329309"/>
                  <a:gd name="connsiteY39" fmla="*/ 619351 h 946093"/>
                  <a:gd name="connsiteX40" fmla="*/ 118445 w 1329309"/>
                  <a:gd name="connsiteY40" fmla="*/ 635688 h 946093"/>
                  <a:gd name="connsiteX41" fmla="*/ 216759 w 1329309"/>
                  <a:gd name="connsiteY41" fmla="*/ 635688 h 946093"/>
                  <a:gd name="connsiteX42" fmla="*/ 247100 w 1329309"/>
                  <a:gd name="connsiteY42" fmla="*/ 609140 h 946093"/>
                  <a:gd name="connsiteX43" fmla="*/ 277732 w 1329309"/>
                  <a:gd name="connsiteY43" fmla="*/ 598929 h 946093"/>
                  <a:gd name="connsiteX44" fmla="*/ 281136 w 1329309"/>
                  <a:gd name="connsiteY44" fmla="*/ 575104 h 946093"/>
                  <a:gd name="connsiteX45" fmla="*/ 345804 w 1329309"/>
                  <a:gd name="connsiteY45" fmla="*/ 537665 h 946093"/>
                  <a:gd name="connsiteX46" fmla="*/ 352611 w 1329309"/>
                  <a:gd name="connsiteY46" fmla="*/ 575104 h 946093"/>
                  <a:gd name="connsiteX47" fmla="*/ 315171 w 1329309"/>
                  <a:gd name="connsiteY47" fmla="*/ 588718 h 946093"/>
                  <a:gd name="connsiteX48" fmla="*/ 315171 w 1329309"/>
                  <a:gd name="connsiteY48" fmla="*/ 615947 h 946093"/>
                  <a:gd name="connsiteX49" fmla="*/ 290858 w 1329309"/>
                  <a:gd name="connsiteY49" fmla="*/ 647742 h 946093"/>
                  <a:gd name="connsiteX50" fmla="*/ 294069 w 1329309"/>
                  <a:gd name="connsiteY50" fmla="*/ 652025 h 946093"/>
                  <a:gd name="connsiteX51" fmla="*/ 338996 w 1329309"/>
                  <a:gd name="connsiteY51" fmla="*/ 668362 h 946093"/>
                  <a:gd name="connsiteX52" fmla="*/ 408429 w 1329309"/>
                  <a:gd name="connsiteY52" fmla="*/ 652025 h 946093"/>
                  <a:gd name="connsiteX53" fmla="*/ 477862 w 1329309"/>
                  <a:gd name="connsiteY53" fmla="*/ 639772 h 946093"/>
                  <a:gd name="connsiteX54" fmla="*/ 481947 w 1329309"/>
                  <a:gd name="connsiteY54" fmla="*/ 590761 h 946093"/>
                  <a:gd name="connsiteX55" fmla="*/ 457441 w 1329309"/>
                  <a:gd name="connsiteY55" fmla="*/ 582592 h 946093"/>
                  <a:gd name="connsiteX56" fmla="*/ 453357 w 1329309"/>
                  <a:gd name="connsiteY56" fmla="*/ 562171 h 946093"/>
                  <a:gd name="connsiteX57" fmla="*/ 408429 w 1329309"/>
                  <a:gd name="connsiteY57" fmla="*/ 541749 h 946093"/>
                  <a:gd name="connsiteX58" fmla="*/ 432935 w 1329309"/>
                  <a:gd name="connsiteY58" fmla="*/ 504991 h 946093"/>
                  <a:gd name="connsiteX59" fmla="*/ 481947 w 1329309"/>
                  <a:gd name="connsiteY59" fmla="*/ 496822 h 946093"/>
                  <a:gd name="connsiteX60" fmla="*/ 612644 w 1329309"/>
                  <a:gd name="connsiteY60" fmla="*/ 562171 h 946093"/>
                  <a:gd name="connsiteX61" fmla="*/ 592222 w 1329309"/>
                  <a:gd name="connsiteY61" fmla="*/ 504991 h 946093"/>
                  <a:gd name="connsiteX62" fmla="*/ 600391 w 1329309"/>
                  <a:gd name="connsiteY62" fmla="*/ 484569 h 946093"/>
                  <a:gd name="connsiteX63" fmla="*/ 649403 w 1329309"/>
                  <a:gd name="connsiteY63" fmla="*/ 509075 h 946093"/>
                  <a:gd name="connsiteX64" fmla="*/ 657571 w 1329309"/>
                  <a:gd name="connsiteY64" fmla="*/ 468232 h 946093"/>
                  <a:gd name="connsiteX65" fmla="*/ 628981 w 1329309"/>
                  <a:gd name="connsiteY65" fmla="*/ 431474 h 946093"/>
                  <a:gd name="connsiteX66" fmla="*/ 612644 w 1329309"/>
                  <a:gd name="connsiteY66" fmla="*/ 402884 h 946093"/>
                  <a:gd name="connsiteX67" fmla="*/ 600391 w 1329309"/>
                  <a:gd name="connsiteY67" fmla="*/ 353872 h 946093"/>
                  <a:gd name="connsiteX68" fmla="*/ 653487 w 1329309"/>
                  <a:gd name="connsiteY68" fmla="*/ 366125 h 946093"/>
                  <a:gd name="connsiteX69" fmla="*/ 690245 w 1329309"/>
                  <a:gd name="connsiteY69" fmla="*/ 406968 h 946093"/>
                  <a:gd name="connsiteX70" fmla="*/ 747425 w 1329309"/>
                  <a:gd name="connsiteY70" fmla="*/ 386547 h 946093"/>
                  <a:gd name="connsiteX71" fmla="*/ 792353 w 1329309"/>
                  <a:gd name="connsiteY71" fmla="*/ 394715 h 946093"/>
                  <a:gd name="connsiteX72" fmla="*/ 841364 w 1329309"/>
                  <a:gd name="connsiteY72" fmla="*/ 366125 h 946093"/>
                  <a:gd name="connsiteX73" fmla="*/ 865870 w 1329309"/>
                  <a:gd name="connsiteY73" fmla="*/ 382462 h 946093"/>
                  <a:gd name="connsiteX74" fmla="*/ 874039 w 1329309"/>
                  <a:gd name="connsiteY74" fmla="*/ 366125 h 946093"/>
                  <a:gd name="connsiteX75" fmla="*/ 869954 w 1329309"/>
                  <a:gd name="connsiteY75" fmla="*/ 325282 h 946093"/>
                  <a:gd name="connsiteX76" fmla="*/ 849533 w 1329309"/>
                  <a:gd name="connsiteY76" fmla="*/ 284439 h 946093"/>
                  <a:gd name="connsiteX77" fmla="*/ 857701 w 1329309"/>
                  <a:gd name="connsiteY77" fmla="*/ 235428 h 946093"/>
                  <a:gd name="connsiteX78" fmla="*/ 841364 w 1329309"/>
                  <a:gd name="connsiteY78" fmla="*/ 174164 h 946093"/>
                  <a:gd name="connsiteX79" fmla="*/ 869954 w 1329309"/>
                  <a:gd name="connsiteY79" fmla="*/ 153742 h 946093"/>
                  <a:gd name="connsiteX80" fmla="*/ 935303 w 1329309"/>
                  <a:gd name="connsiteY80" fmla="*/ 104731 h 946093"/>
                  <a:gd name="connsiteX81" fmla="*/ 963893 w 1329309"/>
                  <a:gd name="connsiteY81" fmla="*/ 165995 h 946093"/>
                  <a:gd name="connsiteX82" fmla="*/ 967977 w 1329309"/>
                  <a:gd name="connsiteY82" fmla="*/ 239512 h 946093"/>
                  <a:gd name="connsiteX83" fmla="*/ 955724 w 1329309"/>
                  <a:gd name="connsiteY83" fmla="*/ 276271 h 946093"/>
                  <a:gd name="connsiteX84" fmla="*/ 967977 w 1329309"/>
                  <a:gd name="connsiteY84" fmla="*/ 300777 h 946093"/>
                  <a:gd name="connsiteX85" fmla="*/ 996567 w 1329309"/>
                  <a:gd name="connsiteY85" fmla="*/ 325282 h 946093"/>
                  <a:gd name="connsiteX86" fmla="*/ 1029242 w 1329309"/>
                  <a:gd name="connsiteY86" fmla="*/ 313029 h 946093"/>
                  <a:gd name="connsiteX87" fmla="*/ 1049663 w 1329309"/>
                  <a:gd name="connsiteY87" fmla="*/ 235428 h 946093"/>
                  <a:gd name="connsiteX88" fmla="*/ 1057832 w 1329309"/>
                  <a:gd name="connsiteY88" fmla="*/ 198670 h 946093"/>
                  <a:gd name="connsiteX89" fmla="*/ 1066000 w 1329309"/>
                  <a:gd name="connsiteY89" fmla="*/ 141490 h 946093"/>
                  <a:gd name="connsiteX90" fmla="*/ 1074169 w 1329309"/>
                  <a:gd name="connsiteY90" fmla="*/ 84310 h 946093"/>
                  <a:gd name="connsiteX91" fmla="*/ 1021977 w 1329309"/>
                  <a:gd name="connsiteY91" fmla="*/ 0 h 946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</a:cxnLst>
                <a:rect l="l" t="t" r="r" b="b"/>
                <a:pathLst>
                  <a:path w="1329309" h="946093">
                    <a:moveTo>
                      <a:pt x="1329309" y="283397"/>
                    </a:moveTo>
                    <a:lnTo>
                      <a:pt x="1237540" y="268102"/>
                    </a:lnTo>
                    <a:lnTo>
                      <a:pt x="1217119" y="227259"/>
                    </a:lnTo>
                    <a:lnTo>
                      <a:pt x="1155855" y="235428"/>
                    </a:lnTo>
                    <a:lnTo>
                      <a:pt x="1135433" y="288524"/>
                    </a:lnTo>
                    <a:lnTo>
                      <a:pt x="1168107" y="325282"/>
                    </a:lnTo>
                    <a:lnTo>
                      <a:pt x="1188529" y="447811"/>
                    </a:lnTo>
                    <a:lnTo>
                      <a:pt x="1180360" y="513159"/>
                    </a:lnTo>
                    <a:lnTo>
                      <a:pt x="1086422" y="468232"/>
                    </a:lnTo>
                    <a:lnTo>
                      <a:pt x="1082337" y="574423"/>
                    </a:lnTo>
                    <a:lnTo>
                      <a:pt x="1045579" y="549918"/>
                    </a:lnTo>
                    <a:lnTo>
                      <a:pt x="1008820" y="582592"/>
                    </a:lnTo>
                    <a:lnTo>
                      <a:pt x="951640" y="582592"/>
                    </a:lnTo>
                    <a:lnTo>
                      <a:pt x="923050" y="656109"/>
                    </a:lnTo>
                    <a:lnTo>
                      <a:pt x="869954" y="656109"/>
                    </a:lnTo>
                    <a:lnTo>
                      <a:pt x="804606" y="594845"/>
                    </a:lnTo>
                    <a:lnTo>
                      <a:pt x="759678" y="733711"/>
                    </a:lnTo>
                    <a:lnTo>
                      <a:pt x="747425" y="770469"/>
                    </a:lnTo>
                    <a:lnTo>
                      <a:pt x="727004" y="782722"/>
                    </a:lnTo>
                    <a:lnTo>
                      <a:pt x="710667" y="843986"/>
                    </a:lnTo>
                    <a:lnTo>
                      <a:pt x="682077" y="864408"/>
                    </a:lnTo>
                    <a:lnTo>
                      <a:pt x="653487" y="799059"/>
                    </a:lnTo>
                    <a:lnTo>
                      <a:pt x="592222" y="807228"/>
                    </a:lnTo>
                    <a:lnTo>
                      <a:pt x="584054" y="868492"/>
                    </a:lnTo>
                    <a:lnTo>
                      <a:pt x="547295" y="872576"/>
                    </a:lnTo>
                    <a:lnTo>
                      <a:pt x="518705" y="937925"/>
                    </a:lnTo>
                    <a:lnTo>
                      <a:pt x="477862" y="917503"/>
                    </a:lnTo>
                    <a:lnTo>
                      <a:pt x="437019" y="929756"/>
                    </a:lnTo>
                    <a:lnTo>
                      <a:pt x="408429" y="946093"/>
                    </a:lnTo>
                    <a:lnTo>
                      <a:pt x="371671" y="925672"/>
                    </a:lnTo>
                    <a:lnTo>
                      <a:pt x="273648" y="897082"/>
                    </a:lnTo>
                    <a:lnTo>
                      <a:pt x="122529" y="876660"/>
                    </a:lnTo>
                    <a:lnTo>
                      <a:pt x="114360" y="794975"/>
                    </a:lnTo>
                    <a:lnTo>
                      <a:pt x="16337" y="709205"/>
                    </a:lnTo>
                    <a:lnTo>
                      <a:pt x="24506" y="643856"/>
                    </a:lnTo>
                    <a:lnTo>
                      <a:pt x="0" y="590761"/>
                    </a:lnTo>
                    <a:lnTo>
                      <a:pt x="61265" y="513159"/>
                    </a:lnTo>
                    <a:lnTo>
                      <a:pt x="77602" y="578508"/>
                    </a:lnTo>
                    <a:lnTo>
                      <a:pt x="118445" y="562171"/>
                    </a:lnTo>
                    <a:lnTo>
                      <a:pt x="118445" y="619351"/>
                    </a:lnTo>
                    <a:lnTo>
                      <a:pt x="118445" y="635688"/>
                    </a:lnTo>
                    <a:lnTo>
                      <a:pt x="216759" y="635688"/>
                    </a:lnTo>
                    <a:lnTo>
                      <a:pt x="247100" y="609140"/>
                    </a:lnTo>
                    <a:lnTo>
                      <a:pt x="277732" y="598929"/>
                    </a:lnTo>
                    <a:lnTo>
                      <a:pt x="281136" y="575104"/>
                    </a:lnTo>
                    <a:lnTo>
                      <a:pt x="345804" y="537665"/>
                    </a:lnTo>
                    <a:lnTo>
                      <a:pt x="352611" y="575104"/>
                    </a:lnTo>
                    <a:lnTo>
                      <a:pt x="315171" y="588718"/>
                    </a:lnTo>
                    <a:lnTo>
                      <a:pt x="315171" y="615947"/>
                    </a:lnTo>
                    <a:lnTo>
                      <a:pt x="290858" y="647742"/>
                    </a:lnTo>
                    <a:lnTo>
                      <a:pt x="294069" y="652025"/>
                    </a:lnTo>
                    <a:lnTo>
                      <a:pt x="338996" y="668362"/>
                    </a:lnTo>
                    <a:lnTo>
                      <a:pt x="408429" y="652025"/>
                    </a:lnTo>
                    <a:lnTo>
                      <a:pt x="477862" y="639772"/>
                    </a:lnTo>
                    <a:lnTo>
                      <a:pt x="481947" y="590761"/>
                    </a:lnTo>
                    <a:lnTo>
                      <a:pt x="457441" y="582592"/>
                    </a:lnTo>
                    <a:lnTo>
                      <a:pt x="453357" y="562171"/>
                    </a:lnTo>
                    <a:lnTo>
                      <a:pt x="408429" y="541749"/>
                    </a:lnTo>
                    <a:lnTo>
                      <a:pt x="432935" y="504991"/>
                    </a:lnTo>
                    <a:lnTo>
                      <a:pt x="481947" y="496822"/>
                    </a:lnTo>
                    <a:lnTo>
                      <a:pt x="612644" y="562171"/>
                    </a:lnTo>
                    <a:lnTo>
                      <a:pt x="592222" y="504991"/>
                    </a:lnTo>
                    <a:lnTo>
                      <a:pt x="600391" y="484569"/>
                    </a:lnTo>
                    <a:lnTo>
                      <a:pt x="649403" y="509075"/>
                    </a:lnTo>
                    <a:lnTo>
                      <a:pt x="657571" y="468232"/>
                    </a:lnTo>
                    <a:lnTo>
                      <a:pt x="628981" y="431474"/>
                    </a:lnTo>
                    <a:lnTo>
                      <a:pt x="612644" y="402884"/>
                    </a:lnTo>
                    <a:lnTo>
                      <a:pt x="600391" y="353872"/>
                    </a:lnTo>
                    <a:lnTo>
                      <a:pt x="653487" y="366125"/>
                    </a:lnTo>
                    <a:lnTo>
                      <a:pt x="690245" y="406968"/>
                    </a:lnTo>
                    <a:lnTo>
                      <a:pt x="747425" y="386547"/>
                    </a:lnTo>
                    <a:lnTo>
                      <a:pt x="792353" y="394715"/>
                    </a:lnTo>
                    <a:lnTo>
                      <a:pt x="841364" y="366125"/>
                    </a:lnTo>
                    <a:lnTo>
                      <a:pt x="865870" y="382462"/>
                    </a:lnTo>
                    <a:lnTo>
                      <a:pt x="874039" y="366125"/>
                    </a:lnTo>
                    <a:lnTo>
                      <a:pt x="869954" y="325282"/>
                    </a:lnTo>
                    <a:lnTo>
                      <a:pt x="849533" y="284439"/>
                    </a:lnTo>
                    <a:lnTo>
                      <a:pt x="857701" y="235428"/>
                    </a:lnTo>
                    <a:lnTo>
                      <a:pt x="841364" y="174164"/>
                    </a:lnTo>
                    <a:lnTo>
                      <a:pt x="869954" y="153742"/>
                    </a:lnTo>
                    <a:lnTo>
                      <a:pt x="935303" y="104731"/>
                    </a:lnTo>
                    <a:lnTo>
                      <a:pt x="963893" y="165995"/>
                    </a:lnTo>
                    <a:lnTo>
                      <a:pt x="967977" y="239512"/>
                    </a:lnTo>
                    <a:lnTo>
                      <a:pt x="955724" y="276271"/>
                    </a:lnTo>
                    <a:lnTo>
                      <a:pt x="967977" y="300777"/>
                    </a:lnTo>
                    <a:lnTo>
                      <a:pt x="996567" y="325282"/>
                    </a:lnTo>
                    <a:lnTo>
                      <a:pt x="1029242" y="313029"/>
                    </a:lnTo>
                    <a:lnTo>
                      <a:pt x="1049663" y="235428"/>
                    </a:lnTo>
                    <a:lnTo>
                      <a:pt x="1057832" y="198670"/>
                    </a:lnTo>
                    <a:lnTo>
                      <a:pt x="1066000" y="141490"/>
                    </a:lnTo>
                    <a:lnTo>
                      <a:pt x="1074169" y="84310"/>
                    </a:lnTo>
                    <a:lnTo>
                      <a:pt x="1021977" y="0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8CD9FD3C-6B77-1621-339D-09626C5E7AED}"/>
                  </a:ext>
                </a:extLst>
              </p:cNvPr>
              <p:cNvSpPr/>
              <p:nvPr/>
            </p:nvSpPr>
            <p:spPr>
              <a:xfrm>
                <a:off x="3007765" y="5580899"/>
                <a:ext cx="379261" cy="863920"/>
              </a:xfrm>
              <a:custGeom>
                <a:avLst/>
                <a:gdLst>
                  <a:gd name="connsiteX0" fmla="*/ 127020 w 379261"/>
                  <a:gd name="connsiteY0" fmla="*/ 0 h 863920"/>
                  <a:gd name="connsiteX1" fmla="*/ 159695 w 379261"/>
                  <a:gd name="connsiteY1" fmla="*/ 8168 h 863920"/>
                  <a:gd name="connsiteX2" fmla="*/ 204622 w 379261"/>
                  <a:gd name="connsiteY2" fmla="*/ 4084 h 863920"/>
                  <a:gd name="connsiteX3" fmla="*/ 327150 w 379261"/>
                  <a:gd name="connsiteY3" fmla="*/ 53095 h 863920"/>
                  <a:gd name="connsiteX4" fmla="*/ 379261 w 379261"/>
                  <a:gd name="connsiteY4" fmla="*/ 53095 h 863920"/>
                  <a:gd name="connsiteX5" fmla="*/ 379261 w 379261"/>
                  <a:gd name="connsiteY5" fmla="*/ 863920 h 863920"/>
                  <a:gd name="connsiteX6" fmla="*/ 291389 w 379261"/>
                  <a:gd name="connsiteY6" fmla="*/ 863920 h 863920"/>
                  <a:gd name="connsiteX7" fmla="*/ 296517 w 379261"/>
                  <a:gd name="connsiteY7" fmla="*/ 843404 h 863920"/>
                  <a:gd name="connsiteX8" fmla="*/ 329704 w 379261"/>
                  <a:gd name="connsiteY8" fmla="*/ 794904 h 863920"/>
                  <a:gd name="connsiteX9" fmla="*/ 306729 w 379261"/>
                  <a:gd name="connsiteY9" fmla="*/ 787246 h 863920"/>
                  <a:gd name="connsiteX10" fmla="*/ 309282 w 379261"/>
                  <a:gd name="connsiteY10" fmla="*/ 761718 h 863920"/>
                  <a:gd name="connsiteX11" fmla="*/ 309282 w 379261"/>
                  <a:gd name="connsiteY11" fmla="*/ 741297 h 863920"/>
                  <a:gd name="connsiteX12" fmla="*/ 293966 w 379261"/>
                  <a:gd name="connsiteY12" fmla="*/ 725981 h 863920"/>
                  <a:gd name="connsiteX13" fmla="*/ 230148 w 379261"/>
                  <a:gd name="connsiteY13" fmla="*/ 748955 h 863920"/>
                  <a:gd name="connsiteX14" fmla="*/ 227597 w 379261"/>
                  <a:gd name="connsiteY14" fmla="*/ 708112 h 863920"/>
                  <a:gd name="connsiteX15" fmla="*/ 207175 w 379261"/>
                  <a:gd name="connsiteY15" fmla="*/ 672375 h 863920"/>
                  <a:gd name="connsiteX16" fmla="*/ 181647 w 379261"/>
                  <a:gd name="connsiteY16" fmla="*/ 672375 h 863920"/>
                  <a:gd name="connsiteX17" fmla="*/ 138253 w 379261"/>
                  <a:gd name="connsiteY17" fmla="*/ 692797 h 863920"/>
                  <a:gd name="connsiteX18" fmla="*/ 128041 w 379261"/>
                  <a:gd name="connsiteY18" fmla="*/ 664717 h 863920"/>
                  <a:gd name="connsiteX19" fmla="*/ 64225 w 379261"/>
                  <a:gd name="connsiteY19" fmla="*/ 657059 h 863920"/>
                  <a:gd name="connsiteX20" fmla="*/ 48908 w 379261"/>
                  <a:gd name="connsiteY20" fmla="*/ 634084 h 863920"/>
                  <a:gd name="connsiteX21" fmla="*/ 36145 w 379261"/>
                  <a:gd name="connsiteY21" fmla="*/ 575373 h 863920"/>
                  <a:gd name="connsiteX22" fmla="*/ 64225 w 379261"/>
                  <a:gd name="connsiteY22" fmla="*/ 511556 h 863920"/>
                  <a:gd name="connsiteX23" fmla="*/ 56567 w 379261"/>
                  <a:gd name="connsiteY23" fmla="*/ 478371 h 863920"/>
                  <a:gd name="connsiteX24" fmla="*/ 76988 w 379261"/>
                  <a:gd name="connsiteY24" fmla="*/ 468161 h 863920"/>
                  <a:gd name="connsiteX25" fmla="*/ 79540 w 379261"/>
                  <a:gd name="connsiteY25" fmla="*/ 396685 h 863920"/>
                  <a:gd name="connsiteX26" fmla="*/ 54013 w 379261"/>
                  <a:gd name="connsiteY26" fmla="*/ 381370 h 863920"/>
                  <a:gd name="connsiteX27" fmla="*/ 64225 w 379261"/>
                  <a:gd name="connsiteY27" fmla="*/ 355843 h 863920"/>
                  <a:gd name="connsiteX28" fmla="*/ 54013 w 379261"/>
                  <a:gd name="connsiteY28" fmla="*/ 340527 h 863920"/>
                  <a:gd name="connsiteX29" fmla="*/ 36145 w 379261"/>
                  <a:gd name="connsiteY29" fmla="*/ 304790 h 863920"/>
                  <a:gd name="connsiteX30" fmla="*/ 35015 w 379261"/>
                  <a:gd name="connsiteY30" fmla="*/ 306767 h 863920"/>
                  <a:gd name="connsiteX31" fmla="*/ 13841 w 379261"/>
                  <a:gd name="connsiteY31" fmla="*/ 261394 h 863920"/>
                  <a:gd name="connsiteX32" fmla="*/ 26094 w 379261"/>
                  <a:gd name="connsiteY32" fmla="*/ 232804 h 863920"/>
                  <a:gd name="connsiteX33" fmla="*/ 0 w 379261"/>
                  <a:gd name="connsiteY33" fmla="*/ 213232 h 863920"/>
                  <a:gd name="connsiteX34" fmla="*/ 90262 w 379261"/>
                  <a:gd name="connsiteY34" fmla="*/ 175624 h 863920"/>
                  <a:gd name="connsiteX35" fmla="*/ 110683 w 379261"/>
                  <a:gd name="connsiteY35" fmla="*/ 163371 h 863920"/>
                  <a:gd name="connsiteX36" fmla="*/ 94346 w 379261"/>
                  <a:gd name="connsiteY36" fmla="*/ 118444 h 863920"/>
                  <a:gd name="connsiteX37" fmla="*/ 122936 w 379261"/>
                  <a:gd name="connsiteY37" fmla="*/ 114360 h 863920"/>
                  <a:gd name="connsiteX38" fmla="*/ 155610 w 379261"/>
                  <a:gd name="connsiteY38" fmla="*/ 57180 h 863920"/>
                  <a:gd name="connsiteX39" fmla="*/ 94346 w 379261"/>
                  <a:gd name="connsiteY39" fmla="*/ 28590 h 863920"/>
                  <a:gd name="connsiteX0" fmla="*/ 127020 w 1355574"/>
                  <a:gd name="connsiteY0" fmla="*/ 0 h 863920"/>
                  <a:gd name="connsiteX1" fmla="*/ 159695 w 1355574"/>
                  <a:gd name="connsiteY1" fmla="*/ 8168 h 863920"/>
                  <a:gd name="connsiteX2" fmla="*/ 204622 w 1355574"/>
                  <a:gd name="connsiteY2" fmla="*/ 4084 h 863920"/>
                  <a:gd name="connsiteX3" fmla="*/ 327150 w 1355574"/>
                  <a:gd name="connsiteY3" fmla="*/ 53095 h 863920"/>
                  <a:gd name="connsiteX4" fmla="*/ 379261 w 1355574"/>
                  <a:gd name="connsiteY4" fmla="*/ 53095 h 863920"/>
                  <a:gd name="connsiteX5" fmla="*/ 1355574 w 1355574"/>
                  <a:gd name="connsiteY5" fmla="*/ 587695 h 863920"/>
                  <a:gd name="connsiteX6" fmla="*/ 291389 w 1355574"/>
                  <a:gd name="connsiteY6" fmla="*/ 863920 h 863920"/>
                  <a:gd name="connsiteX7" fmla="*/ 296517 w 1355574"/>
                  <a:gd name="connsiteY7" fmla="*/ 843404 h 863920"/>
                  <a:gd name="connsiteX8" fmla="*/ 329704 w 1355574"/>
                  <a:gd name="connsiteY8" fmla="*/ 794904 h 863920"/>
                  <a:gd name="connsiteX9" fmla="*/ 306729 w 1355574"/>
                  <a:gd name="connsiteY9" fmla="*/ 787246 h 863920"/>
                  <a:gd name="connsiteX10" fmla="*/ 309282 w 1355574"/>
                  <a:gd name="connsiteY10" fmla="*/ 761718 h 863920"/>
                  <a:gd name="connsiteX11" fmla="*/ 309282 w 1355574"/>
                  <a:gd name="connsiteY11" fmla="*/ 741297 h 863920"/>
                  <a:gd name="connsiteX12" fmla="*/ 293966 w 1355574"/>
                  <a:gd name="connsiteY12" fmla="*/ 725981 h 863920"/>
                  <a:gd name="connsiteX13" fmla="*/ 230148 w 1355574"/>
                  <a:gd name="connsiteY13" fmla="*/ 748955 h 863920"/>
                  <a:gd name="connsiteX14" fmla="*/ 227597 w 1355574"/>
                  <a:gd name="connsiteY14" fmla="*/ 708112 h 863920"/>
                  <a:gd name="connsiteX15" fmla="*/ 207175 w 1355574"/>
                  <a:gd name="connsiteY15" fmla="*/ 672375 h 863920"/>
                  <a:gd name="connsiteX16" fmla="*/ 181647 w 1355574"/>
                  <a:gd name="connsiteY16" fmla="*/ 672375 h 863920"/>
                  <a:gd name="connsiteX17" fmla="*/ 138253 w 1355574"/>
                  <a:gd name="connsiteY17" fmla="*/ 692797 h 863920"/>
                  <a:gd name="connsiteX18" fmla="*/ 128041 w 1355574"/>
                  <a:gd name="connsiteY18" fmla="*/ 664717 h 863920"/>
                  <a:gd name="connsiteX19" fmla="*/ 64225 w 1355574"/>
                  <a:gd name="connsiteY19" fmla="*/ 657059 h 863920"/>
                  <a:gd name="connsiteX20" fmla="*/ 48908 w 1355574"/>
                  <a:gd name="connsiteY20" fmla="*/ 634084 h 863920"/>
                  <a:gd name="connsiteX21" fmla="*/ 36145 w 1355574"/>
                  <a:gd name="connsiteY21" fmla="*/ 575373 h 863920"/>
                  <a:gd name="connsiteX22" fmla="*/ 64225 w 1355574"/>
                  <a:gd name="connsiteY22" fmla="*/ 511556 h 863920"/>
                  <a:gd name="connsiteX23" fmla="*/ 56567 w 1355574"/>
                  <a:gd name="connsiteY23" fmla="*/ 478371 h 863920"/>
                  <a:gd name="connsiteX24" fmla="*/ 76988 w 1355574"/>
                  <a:gd name="connsiteY24" fmla="*/ 468161 h 863920"/>
                  <a:gd name="connsiteX25" fmla="*/ 79540 w 1355574"/>
                  <a:gd name="connsiteY25" fmla="*/ 396685 h 863920"/>
                  <a:gd name="connsiteX26" fmla="*/ 54013 w 1355574"/>
                  <a:gd name="connsiteY26" fmla="*/ 381370 h 863920"/>
                  <a:gd name="connsiteX27" fmla="*/ 64225 w 1355574"/>
                  <a:gd name="connsiteY27" fmla="*/ 355843 h 863920"/>
                  <a:gd name="connsiteX28" fmla="*/ 54013 w 1355574"/>
                  <a:gd name="connsiteY28" fmla="*/ 340527 h 863920"/>
                  <a:gd name="connsiteX29" fmla="*/ 36145 w 1355574"/>
                  <a:gd name="connsiteY29" fmla="*/ 304790 h 863920"/>
                  <a:gd name="connsiteX30" fmla="*/ 35015 w 1355574"/>
                  <a:gd name="connsiteY30" fmla="*/ 306767 h 863920"/>
                  <a:gd name="connsiteX31" fmla="*/ 13841 w 1355574"/>
                  <a:gd name="connsiteY31" fmla="*/ 261394 h 863920"/>
                  <a:gd name="connsiteX32" fmla="*/ 26094 w 1355574"/>
                  <a:gd name="connsiteY32" fmla="*/ 232804 h 863920"/>
                  <a:gd name="connsiteX33" fmla="*/ 0 w 1355574"/>
                  <a:gd name="connsiteY33" fmla="*/ 213232 h 863920"/>
                  <a:gd name="connsiteX34" fmla="*/ 90262 w 1355574"/>
                  <a:gd name="connsiteY34" fmla="*/ 175624 h 863920"/>
                  <a:gd name="connsiteX35" fmla="*/ 110683 w 1355574"/>
                  <a:gd name="connsiteY35" fmla="*/ 163371 h 863920"/>
                  <a:gd name="connsiteX36" fmla="*/ 94346 w 1355574"/>
                  <a:gd name="connsiteY36" fmla="*/ 118444 h 863920"/>
                  <a:gd name="connsiteX37" fmla="*/ 122936 w 1355574"/>
                  <a:gd name="connsiteY37" fmla="*/ 114360 h 863920"/>
                  <a:gd name="connsiteX38" fmla="*/ 155610 w 1355574"/>
                  <a:gd name="connsiteY38" fmla="*/ 57180 h 863920"/>
                  <a:gd name="connsiteX39" fmla="*/ 94346 w 1355574"/>
                  <a:gd name="connsiteY39" fmla="*/ 28590 h 863920"/>
                  <a:gd name="connsiteX40" fmla="*/ 127020 w 1355574"/>
                  <a:gd name="connsiteY40" fmla="*/ 0 h 863920"/>
                  <a:gd name="connsiteX0" fmla="*/ 1355574 w 1447014"/>
                  <a:gd name="connsiteY0" fmla="*/ 587695 h 863920"/>
                  <a:gd name="connsiteX1" fmla="*/ 291389 w 1447014"/>
                  <a:gd name="connsiteY1" fmla="*/ 863920 h 863920"/>
                  <a:gd name="connsiteX2" fmla="*/ 296517 w 1447014"/>
                  <a:gd name="connsiteY2" fmla="*/ 843404 h 863920"/>
                  <a:gd name="connsiteX3" fmla="*/ 329704 w 1447014"/>
                  <a:gd name="connsiteY3" fmla="*/ 794904 h 863920"/>
                  <a:gd name="connsiteX4" fmla="*/ 306729 w 1447014"/>
                  <a:gd name="connsiteY4" fmla="*/ 787246 h 863920"/>
                  <a:gd name="connsiteX5" fmla="*/ 309282 w 1447014"/>
                  <a:gd name="connsiteY5" fmla="*/ 761718 h 863920"/>
                  <a:gd name="connsiteX6" fmla="*/ 309282 w 1447014"/>
                  <a:gd name="connsiteY6" fmla="*/ 741297 h 863920"/>
                  <a:gd name="connsiteX7" fmla="*/ 293966 w 1447014"/>
                  <a:gd name="connsiteY7" fmla="*/ 725981 h 863920"/>
                  <a:gd name="connsiteX8" fmla="*/ 230148 w 1447014"/>
                  <a:gd name="connsiteY8" fmla="*/ 748955 h 863920"/>
                  <a:gd name="connsiteX9" fmla="*/ 227597 w 1447014"/>
                  <a:gd name="connsiteY9" fmla="*/ 708112 h 863920"/>
                  <a:gd name="connsiteX10" fmla="*/ 207175 w 1447014"/>
                  <a:gd name="connsiteY10" fmla="*/ 672375 h 863920"/>
                  <a:gd name="connsiteX11" fmla="*/ 181647 w 1447014"/>
                  <a:gd name="connsiteY11" fmla="*/ 672375 h 863920"/>
                  <a:gd name="connsiteX12" fmla="*/ 138253 w 1447014"/>
                  <a:gd name="connsiteY12" fmla="*/ 692797 h 863920"/>
                  <a:gd name="connsiteX13" fmla="*/ 128041 w 1447014"/>
                  <a:gd name="connsiteY13" fmla="*/ 664717 h 863920"/>
                  <a:gd name="connsiteX14" fmla="*/ 64225 w 1447014"/>
                  <a:gd name="connsiteY14" fmla="*/ 657059 h 863920"/>
                  <a:gd name="connsiteX15" fmla="*/ 48908 w 1447014"/>
                  <a:gd name="connsiteY15" fmla="*/ 634084 h 863920"/>
                  <a:gd name="connsiteX16" fmla="*/ 36145 w 1447014"/>
                  <a:gd name="connsiteY16" fmla="*/ 575373 h 863920"/>
                  <a:gd name="connsiteX17" fmla="*/ 64225 w 1447014"/>
                  <a:gd name="connsiteY17" fmla="*/ 511556 h 863920"/>
                  <a:gd name="connsiteX18" fmla="*/ 56567 w 1447014"/>
                  <a:gd name="connsiteY18" fmla="*/ 478371 h 863920"/>
                  <a:gd name="connsiteX19" fmla="*/ 76988 w 1447014"/>
                  <a:gd name="connsiteY19" fmla="*/ 468161 h 863920"/>
                  <a:gd name="connsiteX20" fmla="*/ 79540 w 1447014"/>
                  <a:gd name="connsiteY20" fmla="*/ 396685 h 863920"/>
                  <a:gd name="connsiteX21" fmla="*/ 54013 w 1447014"/>
                  <a:gd name="connsiteY21" fmla="*/ 381370 h 863920"/>
                  <a:gd name="connsiteX22" fmla="*/ 64225 w 1447014"/>
                  <a:gd name="connsiteY22" fmla="*/ 355843 h 863920"/>
                  <a:gd name="connsiteX23" fmla="*/ 54013 w 1447014"/>
                  <a:gd name="connsiteY23" fmla="*/ 340527 h 863920"/>
                  <a:gd name="connsiteX24" fmla="*/ 36145 w 1447014"/>
                  <a:gd name="connsiteY24" fmla="*/ 304790 h 863920"/>
                  <a:gd name="connsiteX25" fmla="*/ 35015 w 1447014"/>
                  <a:gd name="connsiteY25" fmla="*/ 306767 h 863920"/>
                  <a:gd name="connsiteX26" fmla="*/ 13841 w 1447014"/>
                  <a:gd name="connsiteY26" fmla="*/ 261394 h 863920"/>
                  <a:gd name="connsiteX27" fmla="*/ 26094 w 1447014"/>
                  <a:gd name="connsiteY27" fmla="*/ 232804 h 863920"/>
                  <a:gd name="connsiteX28" fmla="*/ 0 w 1447014"/>
                  <a:gd name="connsiteY28" fmla="*/ 213232 h 863920"/>
                  <a:gd name="connsiteX29" fmla="*/ 90262 w 1447014"/>
                  <a:gd name="connsiteY29" fmla="*/ 175624 h 863920"/>
                  <a:gd name="connsiteX30" fmla="*/ 110683 w 1447014"/>
                  <a:gd name="connsiteY30" fmla="*/ 163371 h 863920"/>
                  <a:gd name="connsiteX31" fmla="*/ 94346 w 1447014"/>
                  <a:gd name="connsiteY31" fmla="*/ 118444 h 863920"/>
                  <a:gd name="connsiteX32" fmla="*/ 122936 w 1447014"/>
                  <a:gd name="connsiteY32" fmla="*/ 114360 h 863920"/>
                  <a:gd name="connsiteX33" fmla="*/ 155610 w 1447014"/>
                  <a:gd name="connsiteY33" fmla="*/ 57180 h 863920"/>
                  <a:gd name="connsiteX34" fmla="*/ 94346 w 1447014"/>
                  <a:gd name="connsiteY34" fmla="*/ 28590 h 863920"/>
                  <a:gd name="connsiteX35" fmla="*/ 127020 w 1447014"/>
                  <a:gd name="connsiteY35" fmla="*/ 0 h 863920"/>
                  <a:gd name="connsiteX36" fmla="*/ 159695 w 1447014"/>
                  <a:gd name="connsiteY36" fmla="*/ 8168 h 863920"/>
                  <a:gd name="connsiteX37" fmla="*/ 204622 w 1447014"/>
                  <a:gd name="connsiteY37" fmla="*/ 4084 h 863920"/>
                  <a:gd name="connsiteX38" fmla="*/ 327150 w 1447014"/>
                  <a:gd name="connsiteY38" fmla="*/ 53095 h 863920"/>
                  <a:gd name="connsiteX39" fmla="*/ 379261 w 1447014"/>
                  <a:gd name="connsiteY39" fmla="*/ 53095 h 863920"/>
                  <a:gd name="connsiteX40" fmla="*/ 1447014 w 1447014"/>
                  <a:gd name="connsiteY40" fmla="*/ 679135 h 863920"/>
                  <a:gd name="connsiteX0" fmla="*/ 291389 w 1447014"/>
                  <a:gd name="connsiteY0" fmla="*/ 863920 h 863920"/>
                  <a:gd name="connsiteX1" fmla="*/ 296517 w 1447014"/>
                  <a:gd name="connsiteY1" fmla="*/ 843404 h 863920"/>
                  <a:gd name="connsiteX2" fmla="*/ 329704 w 1447014"/>
                  <a:gd name="connsiteY2" fmla="*/ 794904 h 863920"/>
                  <a:gd name="connsiteX3" fmla="*/ 306729 w 1447014"/>
                  <a:gd name="connsiteY3" fmla="*/ 787246 h 863920"/>
                  <a:gd name="connsiteX4" fmla="*/ 309282 w 1447014"/>
                  <a:gd name="connsiteY4" fmla="*/ 761718 h 863920"/>
                  <a:gd name="connsiteX5" fmla="*/ 309282 w 1447014"/>
                  <a:gd name="connsiteY5" fmla="*/ 741297 h 863920"/>
                  <a:gd name="connsiteX6" fmla="*/ 293966 w 1447014"/>
                  <a:gd name="connsiteY6" fmla="*/ 725981 h 863920"/>
                  <a:gd name="connsiteX7" fmla="*/ 230148 w 1447014"/>
                  <a:gd name="connsiteY7" fmla="*/ 748955 h 863920"/>
                  <a:gd name="connsiteX8" fmla="*/ 227597 w 1447014"/>
                  <a:gd name="connsiteY8" fmla="*/ 708112 h 863920"/>
                  <a:gd name="connsiteX9" fmla="*/ 207175 w 1447014"/>
                  <a:gd name="connsiteY9" fmla="*/ 672375 h 863920"/>
                  <a:gd name="connsiteX10" fmla="*/ 181647 w 1447014"/>
                  <a:gd name="connsiteY10" fmla="*/ 672375 h 863920"/>
                  <a:gd name="connsiteX11" fmla="*/ 138253 w 1447014"/>
                  <a:gd name="connsiteY11" fmla="*/ 692797 h 863920"/>
                  <a:gd name="connsiteX12" fmla="*/ 128041 w 1447014"/>
                  <a:gd name="connsiteY12" fmla="*/ 664717 h 863920"/>
                  <a:gd name="connsiteX13" fmla="*/ 64225 w 1447014"/>
                  <a:gd name="connsiteY13" fmla="*/ 657059 h 863920"/>
                  <a:gd name="connsiteX14" fmla="*/ 48908 w 1447014"/>
                  <a:gd name="connsiteY14" fmla="*/ 634084 h 863920"/>
                  <a:gd name="connsiteX15" fmla="*/ 36145 w 1447014"/>
                  <a:gd name="connsiteY15" fmla="*/ 575373 h 863920"/>
                  <a:gd name="connsiteX16" fmla="*/ 64225 w 1447014"/>
                  <a:gd name="connsiteY16" fmla="*/ 511556 h 863920"/>
                  <a:gd name="connsiteX17" fmla="*/ 56567 w 1447014"/>
                  <a:gd name="connsiteY17" fmla="*/ 478371 h 863920"/>
                  <a:gd name="connsiteX18" fmla="*/ 76988 w 1447014"/>
                  <a:gd name="connsiteY18" fmla="*/ 468161 h 863920"/>
                  <a:gd name="connsiteX19" fmla="*/ 79540 w 1447014"/>
                  <a:gd name="connsiteY19" fmla="*/ 396685 h 863920"/>
                  <a:gd name="connsiteX20" fmla="*/ 54013 w 1447014"/>
                  <a:gd name="connsiteY20" fmla="*/ 381370 h 863920"/>
                  <a:gd name="connsiteX21" fmla="*/ 64225 w 1447014"/>
                  <a:gd name="connsiteY21" fmla="*/ 355843 h 863920"/>
                  <a:gd name="connsiteX22" fmla="*/ 54013 w 1447014"/>
                  <a:gd name="connsiteY22" fmla="*/ 340527 h 863920"/>
                  <a:gd name="connsiteX23" fmla="*/ 36145 w 1447014"/>
                  <a:gd name="connsiteY23" fmla="*/ 304790 h 863920"/>
                  <a:gd name="connsiteX24" fmla="*/ 35015 w 1447014"/>
                  <a:gd name="connsiteY24" fmla="*/ 306767 h 863920"/>
                  <a:gd name="connsiteX25" fmla="*/ 13841 w 1447014"/>
                  <a:gd name="connsiteY25" fmla="*/ 261394 h 863920"/>
                  <a:gd name="connsiteX26" fmla="*/ 26094 w 1447014"/>
                  <a:gd name="connsiteY26" fmla="*/ 232804 h 863920"/>
                  <a:gd name="connsiteX27" fmla="*/ 0 w 1447014"/>
                  <a:gd name="connsiteY27" fmla="*/ 213232 h 863920"/>
                  <a:gd name="connsiteX28" fmla="*/ 90262 w 1447014"/>
                  <a:gd name="connsiteY28" fmla="*/ 175624 h 863920"/>
                  <a:gd name="connsiteX29" fmla="*/ 110683 w 1447014"/>
                  <a:gd name="connsiteY29" fmla="*/ 163371 h 863920"/>
                  <a:gd name="connsiteX30" fmla="*/ 94346 w 1447014"/>
                  <a:gd name="connsiteY30" fmla="*/ 118444 h 863920"/>
                  <a:gd name="connsiteX31" fmla="*/ 122936 w 1447014"/>
                  <a:gd name="connsiteY31" fmla="*/ 114360 h 863920"/>
                  <a:gd name="connsiteX32" fmla="*/ 155610 w 1447014"/>
                  <a:gd name="connsiteY32" fmla="*/ 57180 h 863920"/>
                  <a:gd name="connsiteX33" fmla="*/ 94346 w 1447014"/>
                  <a:gd name="connsiteY33" fmla="*/ 28590 h 863920"/>
                  <a:gd name="connsiteX34" fmla="*/ 127020 w 1447014"/>
                  <a:gd name="connsiteY34" fmla="*/ 0 h 863920"/>
                  <a:gd name="connsiteX35" fmla="*/ 159695 w 1447014"/>
                  <a:gd name="connsiteY35" fmla="*/ 8168 h 863920"/>
                  <a:gd name="connsiteX36" fmla="*/ 204622 w 1447014"/>
                  <a:gd name="connsiteY36" fmla="*/ 4084 h 863920"/>
                  <a:gd name="connsiteX37" fmla="*/ 327150 w 1447014"/>
                  <a:gd name="connsiteY37" fmla="*/ 53095 h 863920"/>
                  <a:gd name="connsiteX38" fmla="*/ 379261 w 1447014"/>
                  <a:gd name="connsiteY38" fmla="*/ 53095 h 863920"/>
                  <a:gd name="connsiteX39" fmla="*/ 1447014 w 1447014"/>
                  <a:gd name="connsiteY39" fmla="*/ 679135 h 863920"/>
                  <a:gd name="connsiteX0" fmla="*/ 291389 w 379261"/>
                  <a:gd name="connsiteY0" fmla="*/ 863920 h 863920"/>
                  <a:gd name="connsiteX1" fmla="*/ 296517 w 379261"/>
                  <a:gd name="connsiteY1" fmla="*/ 843404 h 863920"/>
                  <a:gd name="connsiteX2" fmla="*/ 329704 w 379261"/>
                  <a:gd name="connsiteY2" fmla="*/ 794904 h 863920"/>
                  <a:gd name="connsiteX3" fmla="*/ 306729 w 379261"/>
                  <a:gd name="connsiteY3" fmla="*/ 787246 h 863920"/>
                  <a:gd name="connsiteX4" fmla="*/ 309282 w 379261"/>
                  <a:gd name="connsiteY4" fmla="*/ 761718 h 863920"/>
                  <a:gd name="connsiteX5" fmla="*/ 309282 w 379261"/>
                  <a:gd name="connsiteY5" fmla="*/ 741297 h 863920"/>
                  <a:gd name="connsiteX6" fmla="*/ 293966 w 379261"/>
                  <a:gd name="connsiteY6" fmla="*/ 725981 h 863920"/>
                  <a:gd name="connsiteX7" fmla="*/ 230148 w 379261"/>
                  <a:gd name="connsiteY7" fmla="*/ 748955 h 863920"/>
                  <a:gd name="connsiteX8" fmla="*/ 227597 w 379261"/>
                  <a:gd name="connsiteY8" fmla="*/ 708112 h 863920"/>
                  <a:gd name="connsiteX9" fmla="*/ 207175 w 379261"/>
                  <a:gd name="connsiteY9" fmla="*/ 672375 h 863920"/>
                  <a:gd name="connsiteX10" fmla="*/ 181647 w 379261"/>
                  <a:gd name="connsiteY10" fmla="*/ 672375 h 863920"/>
                  <a:gd name="connsiteX11" fmla="*/ 138253 w 379261"/>
                  <a:gd name="connsiteY11" fmla="*/ 692797 h 863920"/>
                  <a:gd name="connsiteX12" fmla="*/ 128041 w 379261"/>
                  <a:gd name="connsiteY12" fmla="*/ 664717 h 863920"/>
                  <a:gd name="connsiteX13" fmla="*/ 64225 w 379261"/>
                  <a:gd name="connsiteY13" fmla="*/ 657059 h 863920"/>
                  <a:gd name="connsiteX14" fmla="*/ 48908 w 379261"/>
                  <a:gd name="connsiteY14" fmla="*/ 634084 h 863920"/>
                  <a:gd name="connsiteX15" fmla="*/ 36145 w 379261"/>
                  <a:gd name="connsiteY15" fmla="*/ 575373 h 863920"/>
                  <a:gd name="connsiteX16" fmla="*/ 64225 w 379261"/>
                  <a:gd name="connsiteY16" fmla="*/ 511556 h 863920"/>
                  <a:gd name="connsiteX17" fmla="*/ 56567 w 379261"/>
                  <a:gd name="connsiteY17" fmla="*/ 478371 h 863920"/>
                  <a:gd name="connsiteX18" fmla="*/ 76988 w 379261"/>
                  <a:gd name="connsiteY18" fmla="*/ 468161 h 863920"/>
                  <a:gd name="connsiteX19" fmla="*/ 79540 w 379261"/>
                  <a:gd name="connsiteY19" fmla="*/ 396685 h 863920"/>
                  <a:gd name="connsiteX20" fmla="*/ 54013 w 379261"/>
                  <a:gd name="connsiteY20" fmla="*/ 381370 h 863920"/>
                  <a:gd name="connsiteX21" fmla="*/ 64225 w 379261"/>
                  <a:gd name="connsiteY21" fmla="*/ 355843 h 863920"/>
                  <a:gd name="connsiteX22" fmla="*/ 54013 w 379261"/>
                  <a:gd name="connsiteY22" fmla="*/ 340527 h 863920"/>
                  <a:gd name="connsiteX23" fmla="*/ 36145 w 379261"/>
                  <a:gd name="connsiteY23" fmla="*/ 304790 h 863920"/>
                  <a:gd name="connsiteX24" fmla="*/ 35015 w 379261"/>
                  <a:gd name="connsiteY24" fmla="*/ 306767 h 863920"/>
                  <a:gd name="connsiteX25" fmla="*/ 13841 w 379261"/>
                  <a:gd name="connsiteY25" fmla="*/ 261394 h 863920"/>
                  <a:gd name="connsiteX26" fmla="*/ 26094 w 379261"/>
                  <a:gd name="connsiteY26" fmla="*/ 232804 h 863920"/>
                  <a:gd name="connsiteX27" fmla="*/ 0 w 379261"/>
                  <a:gd name="connsiteY27" fmla="*/ 213232 h 863920"/>
                  <a:gd name="connsiteX28" fmla="*/ 90262 w 379261"/>
                  <a:gd name="connsiteY28" fmla="*/ 175624 h 863920"/>
                  <a:gd name="connsiteX29" fmla="*/ 110683 w 379261"/>
                  <a:gd name="connsiteY29" fmla="*/ 163371 h 863920"/>
                  <a:gd name="connsiteX30" fmla="*/ 94346 w 379261"/>
                  <a:gd name="connsiteY30" fmla="*/ 118444 h 863920"/>
                  <a:gd name="connsiteX31" fmla="*/ 122936 w 379261"/>
                  <a:gd name="connsiteY31" fmla="*/ 114360 h 863920"/>
                  <a:gd name="connsiteX32" fmla="*/ 155610 w 379261"/>
                  <a:gd name="connsiteY32" fmla="*/ 57180 h 863920"/>
                  <a:gd name="connsiteX33" fmla="*/ 94346 w 379261"/>
                  <a:gd name="connsiteY33" fmla="*/ 28590 h 863920"/>
                  <a:gd name="connsiteX34" fmla="*/ 127020 w 379261"/>
                  <a:gd name="connsiteY34" fmla="*/ 0 h 863920"/>
                  <a:gd name="connsiteX35" fmla="*/ 159695 w 379261"/>
                  <a:gd name="connsiteY35" fmla="*/ 8168 h 863920"/>
                  <a:gd name="connsiteX36" fmla="*/ 204622 w 379261"/>
                  <a:gd name="connsiteY36" fmla="*/ 4084 h 863920"/>
                  <a:gd name="connsiteX37" fmla="*/ 327150 w 379261"/>
                  <a:gd name="connsiteY37" fmla="*/ 53095 h 863920"/>
                  <a:gd name="connsiteX38" fmla="*/ 379261 w 379261"/>
                  <a:gd name="connsiteY38" fmla="*/ 53095 h 863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79261" h="863920">
                    <a:moveTo>
                      <a:pt x="291389" y="863920"/>
                    </a:moveTo>
                    <a:lnTo>
                      <a:pt x="296517" y="843404"/>
                    </a:lnTo>
                    <a:lnTo>
                      <a:pt x="329704" y="794904"/>
                    </a:lnTo>
                    <a:lnTo>
                      <a:pt x="306729" y="787246"/>
                    </a:lnTo>
                    <a:lnTo>
                      <a:pt x="309282" y="761718"/>
                    </a:lnTo>
                    <a:lnTo>
                      <a:pt x="309282" y="741297"/>
                    </a:lnTo>
                    <a:lnTo>
                      <a:pt x="293966" y="725981"/>
                    </a:lnTo>
                    <a:lnTo>
                      <a:pt x="230148" y="748955"/>
                    </a:lnTo>
                    <a:lnTo>
                      <a:pt x="227597" y="708112"/>
                    </a:lnTo>
                    <a:lnTo>
                      <a:pt x="207175" y="672375"/>
                    </a:lnTo>
                    <a:lnTo>
                      <a:pt x="181647" y="672375"/>
                    </a:lnTo>
                    <a:lnTo>
                      <a:pt x="138253" y="692797"/>
                    </a:lnTo>
                    <a:lnTo>
                      <a:pt x="128041" y="664717"/>
                    </a:lnTo>
                    <a:lnTo>
                      <a:pt x="64225" y="657059"/>
                    </a:lnTo>
                    <a:lnTo>
                      <a:pt x="48908" y="634084"/>
                    </a:lnTo>
                    <a:lnTo>
                      <a:pt x="36145" y="575373"/>
                    </a:lnTo>
                    <a:lnTo>
                      <a:pt x="64225" y="511556"/>
                    </a:lnTo>
                    <a:lnTo>
                      <a:pt x="56567" y="478371"/>
                    </a:lnTo>
                    <a:lnTo>
                      <a:pt x="76988" y="468161"/>
                    </a:lnTo>
                    <a:cubicBezTo>
                      <a:pt x="77839" y="444336"/>
                      <a:pt x="78689" y="420510"/>
                      <a:pt x="79540" y="396685"/>
                    </a:cubicBezTo>
                    <a:lnTo>
                      <a:pt x="54013" y="381370"/>
                    </a:lnTo>
                    <a:lnTo>
                      <a:pt x="64225" y="355843"/>
                    </a:lnTo>
                    <a:lnTo>
                      <a:pt x="54013" y="340527"/>
                    </a:lnTo>
                    <a:lnTo>
                      <a:pt x="36145" y="304790"/>
                    </a:lnTo>
                    <a:lnTo>
                      <a:pt x="35015" y="306767"/>
                    </a:lnTo>
                    <a:lnTo>
                      <a:pt x="13841" y="261394"/>
                    </a:lnTo>
                    <a:lnTo>
                      <a:pt x="26094" y="232804"/>
                    </a:lnTo>
                    <a:lnTo>
                      <a:pt x="0" y="213232"/>
                    </a:lnTo>
                    <a:lnTo>
                      <a:pt x="90262" y="175624"/>
                    </a:lnTo>
                    <a:lnTo>
                      <a:pt x="110683" y="163371"/>
                    </a:lnTo>
                    <a:lnTo>
                      <a:pt x="94346" y="118444"/>
                    </a:lnTo>
                    <a:lnTo>
                      <a:pt x="122936" y="114360"/>
                    </a:lnTo>
                    <a:lnTo>
                      <a:pt x="155610" y="57180"/>
                    </a:lnTo>
                    <a:lnTo>
                      <a:pt x="94346" y="28590"/>
                    </a:lnTo>
                    <a:lnTo>
                      <a:pt x="127020" y="0"/>
                    </a:lnTo>
                    <a:lnTo>
                      <a:pt x="159695" y="8168"/>
                    </a:lnTo>
                    <a:lnTo>
                      <a:pt x="204622" y="4084"/>
                    </a:lnTo>
                    <a:lnTo>
                      <a:pt x="327150" y="53095"/>
                    </a:lnTo>
                    <a:lnTo>
                      <a:pt x="379261" y="53095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03" name="グループ化 302">
              <a:extLst>
                <a:ext uri="{FF2B5EF4-FFF2-40B4-BE49-F238E27FC236}">
                  <a16:creationId xmlns:a16="http://schemas.microsoft.com/office/drawing/2014/main" id="{B58316CB-DAB6-76D2-7CB4-368D694588CF}"/>
                </a:ext>
              </a:extLst>
            </p:cNvPr>
            <p:cNvGrpSpPr/>
            <p:nvPr/>
          </p:nvGrpSpPr>
          <p:grpSpPr>
            <a:xfrm>
              <a:off x="3967329" y="4436984"/>
              <a:ext cx="2298886" cy="1997927"/>
              <a:chOff x="1429055" y="1722259"/>
              <a:chExt cx="1148039" cy="997744"/>
            </a:xfrm>
          </p:grpSpPr>
          <p:sp>
            <p:nvSpPr>
              <p:cNvPr id="304" name="正方形/長方形 303">
                <a:extLst>
                  <a:ext uri="{FF2B5EF4-FFF2-40B4-BE49-F238E27FC236}">
                    <a16:creationId xmlns:a16="http://schemas.microsoft.com/office/drawing/2014/main" id="{0D224B6C-D465-31BA-8DCE-5C6DA5D4FA4B}"/>
                  </a:ext>
                </a:extLst>
              </p:cNvPr>
              <p:cNvSpPr/>
              <p:nvPr/>
            </p:nvSpPr>
            <p:spPr>
              <a:xfrm>
                <a:off x="1429055" y="2065780"/>
                <a:ext cx="160105" cy="9222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兵庫</a:t>
                </a:r>
              </a:p>
            </p:txBody>
          </p:sp>
          <p:sp>
            <p:nvSpPr>
              <p:cNvPr id="305" name="正方形/長方形 304">
                <a:extLst>
                  <a:ext uri="{FF2B5EF4-FFF2-40B4-BE49-F238E27FC236}">
                    <a16:creationId xmlns:a16="http://schemas.microsoft.com/office/drawing/2014/main" id="{6A6ACA0F-020B-C06F-5927-3D8AD2D9FD70}"/>
                  </a:ext>
                </a:extLst>
              </p:cNvPr>
              <p:cNvSpPr/>
              <p:nvPr/>
            </p:nvSpPr>
            <p:spPr>
              <a:xfrm>
                <a:off x="2058369" y="1722259"/>
                <a:ext cx="160105" cy="9222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福井</a:t>
                </a:r>
              </a:p>
            </p:txBody>
          </p:sp>
          <p:sp>
            <p:nvSpPr>
              <p:cNvPr id="306" name="正方形/長方形 305">
                <a:extLst>
                  <a:ext uri="{FF2B5EF4-FFF2-40B4-BE49-F238E27FC236}">
                    <a16:creationId xmlns:a16="http://schemas.microsoft.com/office/drawing/2014/main" id="{6FC43EF1-5AC0-43C5-3D3C-7194034D3D82}"/>
                  </a:ext>
                </a:extLst>
              </p:cNvPr>
              <p:cNvSpPr/>
              <p:nvPr/>
            </p:nvSpPr>
            <p:spPr>
              <a:xfrm>
                <a:off x="2367960" y="1961707"/>
                <a:ext cx="160105" cy="9222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滋賀</a:t>
                </a:r>
              </a:p>
            </p:txBody>
          </p:sp>
          <p:sp>
            <p:nvSpPr>
              <p:cNvPr id="307" name="正方形/長方形 306">
                <a:extLst>
                  <a:ext uri="{FF2B5EF4-FFF2-40B4-BE49-F238E27FC236}">
                    <a16:creationId xmlns:a16="http://schemas.microsoft.com/office/drawing/2014/main" id="{D3C0DF0A-F89C-CEFD-A64F-997C1403B408}"/>
                  </a:ext>
                </a:extLst>
              </p:cNvPr>
              <p:cNvSpPr/>
              <p:nvPr/>
            </p:nvSpPr>
            <p:spPr>
              <a:xfrm>
                <a:off x="2497042" y="2390635"/>
                <a:ext cx="80052" cy="18444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三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重</a:t>
                </a:r>
              </a:p>
            </p:txBody>
          </p:sp>
          <p:sp>
            <p:nvSpPr>
              <p:cNvPr id="308" name="正方形/長方形 307">
                <a:extLst>
                  <a:ext uri="{FF2B5EF4-FFF2-40B4-BE49-F238E27FC236}">
                    <a16:creationId xmlns:a16="http://schemas.microsoft.com/office/drawing/2014/main" id="{DFB79619-D610-7FC1-F057-D5603F19858C}"/>
                  </a:ext>
                </a:extLst>
              </p:cNvPr>
              <p:cNvSpPr/>
              <p:nvPr/>
            </p:nvSpPr>
            <p:spPr>
              <a:xfrm>
                <a:off x="2247495" y="2535562"/>
                <a:ext cx="80052" cy="18444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奈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良</a:t>
                </a:r>
              </a:p>
            </p:txBody>
          </p:sp>
          <p:sp>
            <p:nvSpPr>
              <p:cNvPr id="309" name="正方形/長方形 308">
                <a:extLst>
                  <a:ext uri="{FF2B5EF4-FFF2-40B4-BE49-F238E27FC236}">
                    <a16:creationId xmlns:a16="http://schemas.microsoft.com/office/drawing/2014/main" id="{384BADE8-30B0-09F2-C3EE-C358819644E5}"/>
                  </a:ext>
                </a:extLst>
              </p:cNvPr>
              <p:cNvSpPr/>
              <p:nvPr/>
            </p:nvSpPr>
            <p:spPr>
              <a:xfrm rot="594335">
                <a:off x="1985302" y="2428383"/>
                <a:ext cx="80052" cy="18444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阪</a:t>
                </a:r>
              </a:p>
            </p:txBody>
          </p:sp>
          <p:sp>
            <p:nvSpPr>
              <p:cNvPr id="310" name="正方形/長方形 309">
                <a:extLst>
                  <a:ext uri="{FF2B5EF4-FFF2-40B4-BE49-F238E27FC236}">
                    <a16:creationId xmlns:a16="http://schemas.microsoft.com/office/drawing/2014/main" id="{95775967-3216-3906-763C-B99032C260BD}"/>
                  </a:ext>
                </a:extLst>
              </p:cNvPr>
              <p:cNvSpPr/>
              <p:nvPr/>
            </p:nvSpPr>
            <p:spPr>
              <a:xfrm rot="18900000">
                <a:off x="1879242" y="1833429"/>
                <a:ext cx="153701" cy="26257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vert="eaVert"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京都</a:t>
                </a:r>
              </a:p>
            </p:txBody>
          </p:sp>
        </p:grpSp>
      </p:grpSp>
      <p:grpSp>
        <p:nvGrpSpPr>
          <p:cNvPr id="333" name="グループ化 332">
            <a:extLst>
              <a:ext uri="{FF2B5EF4-FFF2-40B4-BE49-F238E27FC236}">
                <a16:creationId xmlns:a16="http://schemas.microsoft.com/office/drawing/2014/main" id="{0AEEB40A-2AF7-2C27-BBA5-C5021DFB2D84}"/>
              </a:ext>
            </a:extLst>
          </p:cNvPr>
          <p:cNvGrpSpPr/>
          <p:nvPr/>
        </p:nvGrpSpPr>
        <p:grpSpPr>
          <a:xfrm>
            <a:off x="6558814" y="3732180"/>
            <a:ext cx="2710852" cy="2712640"/>
            <a:chOff x="6558814" y="3732180"/>
            <a:chExt cx="2710852" cy="2712640"/>
          </a:xfrm>
        </p:grpSpPr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A62E5877-787D-BA0B-E359-D6E80F078A35}"/>
                </a:ext>
              </a:extLst>
            </p:cNvPr>
            <p:cNvGrpSpPr/>
            <p:nvPr/>
          </p:nvGrpSpPr>
          <p:grpSpPr>
            <a:xfrm>
              <a:off x="6558814" y="3732180"/>
              <a:ext cx="2710852" cy="2712640"/>
              <a:chOff x="676174" y="3732180"/>
              <a:chExt cx="2710852" cy="2712640"/>
            </a:xfrm>
            <a:solidFill>
              <a:schemeClr val="bg1">
                <a:lumMod val="65000"/>
              </a:schemeClr>
            </a:solidFill>
          </p:grpSpPr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6CED0C7A-AD53-9F6E-7C70-1EC7A24B520D}"/>
                  </a:ext>
                </a:extLst>
              </p:cNvPr>
              <p:cNvSpPr/>
              <p:nvPr/>
            </p:nvSpPr>
            <p:spPr>
              <a:xfrm>
                <a:off x="1008451" y="6152017"/>
                <a:ext cx="358682" cy="292803"/>
              </a:xfrm>
              <a:custGeom>
                <a:avLst/>
                <a:gdLst>
                  <a:gd name="connsiteX0" fmla="*/ 283803 w 358682"/>
                  <a:gd name="connsiteY0" fmla="*/ 0 h 292803"/>
                  <a:gd name="connsiteX1" fmla="*/ 322945 w 358682"/>
                  <a:gd name="connsiteY1" fmla="*/ 0 h 292803"/>
                  <a:gd name="connsiteX2" fmla="*/ 358682 w 358682"/>
                  <a:gd name="connsiteY2" fmla="*/ 59563 h 292803"/>
                  <a:gd name="connsiteX3" fmla="*/ 334857 w 358682"/>
                  <a:gd name="connsiteY3" fmla="*/ 97002 h 292803"/>
                  <a:gd name="connsiteX4" fmla="*/ 311032 w 358682"/>
                  <a:gd name="connsiteY4" fmla="*/ 112318 h 292803"/>
                  <a:gd name="connsiteX5" fmla="*/ 300821 w 358682"/>
                  <a:gd name="connsiteY5" fmla="*/ 188899 h 292803"/>
                  <a:gd name="connsiteX6" fmla="*/ 232749 w 358682"/>
                  <a:gd name="connsiteY6" fmla="*/ 245058 h 292803"/>
                  <a:gd name="connsiteX7" fmla="*/ 229346 w 358682"/>
                  <a:gd name="connsiteY7" fmla="*/ 263777 h 292803"/>
                  <a:gd name="connsiteX8" fmla="*/ 204602 w 358682"/>
                  <a:gd name="connsiteY8" fmla="*/ 292803 h 292803"/>
                  <a:gd name="connsiteX9" fmla="*/ 0 w 358682"/>
                  <a:gd name="connsiteY9" fmla="*/ 292803 h 292803"/>
                  <a:gd name="connsiteX10" fmla="*/ 11516 w 358682"/>
                  <a:gd name="connsiteY10" fmla="*/ 279093 h 292803"/>
                  <a:gd name="connsiteX11" fmla="*/ 50658 w 358682"/>
                  <a:gd name="connsiteY11" fmla="*/ 273988 h 292803"/>
                  <a:gd name="connsiteX12" fmla="*/ 123835 w 358682"/>
                  <a:gd name="connsiteY12" fmla="*/ 154863 h 292803"/>
                  <a:gd name="connsiteX13" fmla="*/ 169783 w 358682"/>
                  <a:gd name="connsiteY13" fmla="*/ 146354 h 292803"/>
                  <a:gd name="connsiteX14" fmla="*/ 225942 w 358682"/>
                  <a:gd name="connsiteY14" fmla="*/ 93599 h 292803"/>
                  <a:gd name="connsiteX0" fmla="*/ 283803 w 358682"/>
                  <a:gd name="connsiteY0" fmla="*/ 0 h 467874"/>
                  <a:gd name="connsiteX1" fmla="*/ 322945 w 358682"/>
                  <a:gd name="connsiteY1" fmla="*/ 0 h 467874"/>
                  <a:gd name="connsiteX2" fmla="*/ 358682 w 358682"/>
                  <a:gd name="connsiteY2" fmla="*/ 59563 h 467874"/>
                  <a:gd name="connsiteX3" fmla="*/ 334857 w 358682"/>
                  <a:gd name="connsiteY3" fmla="*/ 97002 h 467874"/>
                  <a:gd name="connsiteX4" fmla="*/ 311032 w 358682"/>
                  <a:gd name="connsiteY4" fmla="*/ 112318 h 467874"/>
                  <a:gd name="connsiteX5" fmla="*/ 300821 w 358682"/>
                  <a:gd name="connsiteY5" fmla="*/ 188899 h 467874"/>
                  <a:gd name="connsiteX6" fmla="*/ 232749 w 358682"/>
                  <a:gd name="connsiteY6" fmla="*/ 245058 h 467874"/>
                  <a:gd name="connsiteX7" fmla="*/ 229346 w 358682"/>
                  <a:gd name="connsiteY7" fmla="*/ 263777 h 467874"/>
                  <a:gd name="connsiteX8" fmla="*/ 204602 w 358682"/>
                  <a:gd name="connsiteY8" fmla="*/ 292803 h 467874"/>
                  <a:gd name="connsiteX9" fmla="*/ 120262 w 358682"/>
                  <a:gd name="connsiteY9" fmla="*/ 467858 h 467874"/>
                  <a:gd name="connsiteX10" fmla="*/ 0 w 358682"/>
                  <a:gd name="connsiteY10" fmla="*/ 292803 h 467874"/>
                  <a:gd name="connsiteX11" fmla="*/ 11516 w 358682"/>
                  <a:gd name="connsiteY11" fmla="*/ 279093 h 467874"/>
                  <a:gd name="connsiteX12" fmla="*/ 50658 w 358682"/>
                  <a:gd name="connsiteY12" fmla="*/ 273988 h 467874"/>
                  <a:gd name="connsiteX13" fmla="*/ 123835 w 358682"/>
                  <a:gd name="connsiteY13" fmla="*/ 154863 h 467874"/>
                  <a:gd name="connsiteX14" fmla="*/ 169783 w 358682"/>
                  <a:gd name="connsiteY14" fmla="*/ 146354 h 467874"/>
                  <a:gd name="connsiteX15" fmla="*/ 225942 w 358682"/>
                  <a:gd name="connsiteY15" fmla="*/ 93599 h 467874"/>
                  <a:gd name="connsiteX16" fmla="*/ 283803 w 358682"/>
                  <a:gd name="connsiteY16" fmla="*/ 0 h 467874"/>
                  <a:gd name="connsiteX0" fmla="*/ 120262 w 358682"/>
                  <a:gd name="connsiteY0" fmla="*/ 467858 h 559298"/>
                  <a:gd name="connsiteX1" fmla="*/ 0 w 358682"/>
                  <a:gd name="connsiteY1" fmla="*/ 292803 h 559298"/>
                  <a:gd name="connsiteX2" fmla="*/ 11516 w 358682"/>
                  <a:gd name="connsiteY2" fmla="*/ 279093 h 559298"/>
                  <a:gd name="connsiteX3" fmla="*/ 50658 w 358682"/>
                  <a:gd name="connsiteY3" fmla="*/ 273988 h 559298"/>
                  <a:gd name="connsiteX4" fmla="*/ 123835 w 358682"/>
                  <a:gd name="connsiteY4" fmla="*/ 154863 h 559298"/>
                  <a:gd name="connsiteX5" fmla="*/ 169783 w 358682"/>
                  <a:gd name="connsiteY5" fmla="*/ 146354 h 559298"/>
                  <a:gd name="connsiteX6" fmla="*/ 225942 w 358682"/>
                  <a:gd name="connsiteY6" fmla="*/ 93599 h 559298"/>
                  <a:gd name="connsiteX7" fmla="*/ 283803 w 358682"/>
                  <a:gd name="connsiteY7" fmla="*/ 0 h 559298"/>
                  <a:gd name="connsiteX8" fmla="*/ 322945 w 358682"/>
                  <a:gd name="connsiteY8" fmla="*/ 0 h 559298"/>
                  <a:gd name="connsiteX9" fmla="*/ 358682 w 358682"/>
                  <a:gd name="connsiteY9" fmla="*/ 59563 h 559298"/>
                  <a:gd name="connsiteX10" fmla="*/ 334857 w 358682"/>
                  <a:gd name="connsiteY10" fmla="*/ 97002 h 559298"/>
                  <a:gd name="connsiteX11" fmla="*/ 311032 w 358682"/>
                  <a:gd name="connsiteY11" fmla="*/ 112318 h 559298"/>
                  <a:gd name="connsiteX12" fmla="*/ 300821 w 358682"/>
                  <a:gd name="connsiteY12" fmla="*/ 188899 h 559298"/>
                  <a:gd name="connsiteX13" fmla="*/ 232749 w 358682"/>
                  <a:gd name="connsiteY13" fmla="*/ 245058 h 559298"/>
                  <a:gd name="connsiteX14" fmla="*/ 229346 w 358682"/>
                  <a:gd name="connsiteY14" fmla="*/ 263777 h 559298"/>
                  <a:gd name="connsiteX15" fmla="*/ 204602 w 358682"/>
                  <a:gd name="connsiteY15" fmla="*/ 292803 h 559298"/>
                  <a:gd name="connsiteX16" fmla="*/ 211702 w 358682"/>
                  <a:gd name="connsiteY16" fmla="*/ 559298 h 559298"/>
                  <a:gd name="connsiteX0" fmla="*/ 0 w 358682"/>
                  <a:gd name="connsiteY0" fmla="*/ 292803 h 559298"/>
                  <a:gd name="connsiteX1" fmla="*/ 11516 w 358682"/>
                  <a:gd name="connsiteY1" fmla="*/ 279093 h 559298"/>
                  <a:gd name="connsiteX2" fmla="*/ 50658 w 358682"/>
                  <a:gd name="connsiteY2" fmla="*/ 273988 h 559298"/>
                  <a:gd name="connsiteX3" fmla="*/ 123835 w 358682"/>
                  <a:gd name="connsiteY3" fmla="*/ 154863 h 559298"/>
                  <a:gd name="connsiteX4" fmla="*/ 169783 w 358682"/>
                  <a:gd name="connsiteY4" fmla="*/ 146354 h 559298"/>
                  <a:gd name="connsiteX5" fmla="*/ 225942 w 358682"/>
                  <a:gd name="connsiteY5" fmla="*/ 93599 h 559298"/>
                  <a:gd name="connsiteX6" fmla="*/ 283803 w 358682"/>
                  <a:gd name="connsiteY6" fmla="*/ 0 h 559298"/>
                  <a:gd name="connsiteX7" fmla="*/ 322945 w 358682"/>
                  <a:gd name="connsiteY7" fmla="*/ 0 h 559298"/>
                  <a:gd name="connsiteX8" fmla="*/ 358682 w 358682"/>
                  <a:gd name="connsiteY8" fmla="*/ 59563 h 559298"/>
                  <a:gd name="connsiteX9" fmla="*/ 334857 w 358682"/>
                  <a:gd name="connsiteY9" fmla="*/ 97002 h 559298"/>
                  <a:gd name="connsiteX10" fmla="*/ 311032 w 358682"/>
                  <a:gd name="connsiteY10" fmla="*/ 112318 h 559298"/>
                  <a:gd name="connsiteX11" fmla="*/ 300821 w 358682"/>
                  <a:gd name="connsiteY11" fmla="*/ 188899 h 559298"/>
                  <a:gd name="connsiteX12" fmla="*/ 232749 w 358682"/>
                  <a:gd name="connsiteY12" fmla="*/ 245058 h 559298"/>
                  <a:gd name="connsiteX13" fmla="*/ 229346 w 358682"/>
                  <a:gd name="connsiteY13" fmla="*/ 263777 h 559298"/>
                  <a:gd name="connsiteX14" fmla="*/ 204602 w 358682"/>
                  <a:gd name="connsiteY14" fmla="*/ 292803 h 559298"/>
                  <a:gd name="connsiteX15" fmla="*/ 211702 w 358682"/>
                  <a:gd name="connsiteY15" fmla="*/ 559298 h 559298"/>
                  <a:gd name="connsiteX0" fmla="*/ 0 w 358682"/>
                  <a:gd name="connsiteY0" fmla="*/ 292803 h 292803"/>
                  <a:gd name="connsiteX1" fmla="*/ 11516 w 358682"/>
                  <a:gd name="connsiteY1" fmla="*/ 279093 h 292803"/>
                  <a:gd name="connsiteX2" fmla="*/ 50658 w 358682"/>
                  <a:gd name="connsiteY2" fmla="*/ 273988 h 292803"/>
                  <a:gd name="connsiteX3" fmla="*/ 123835 w 358682"/>
                  <a:gd name="connsiteY3" fmla="*/ 154863 h 292803"/>
                  <a:gd name="connsiteX4" fmla="*/ 169783 w 358682"/>
                  <a:gd name="connsiteY4" fmla="*/ 146354 h 292803"/>
                  <a:gd name="connsiteX5" fmla="*/ 225942 w 358682"/>
                  <a:gd name="connsiteY5" fmla="*/ 93599 h 292803"/>
                  <a:gd name="connsiteX6" fmla="*/ 283803 w 358682"/>
                  <a:gd name="connsiteY6" fmla="*/ 0 h 292803"/>
                  <a:gd name="connsiteX7" fmla="*/ 322945 w 358682"/>
                  <a:gd name="connsiteY7" fmla="*/ 0 h 292803"/>
                  <a:gd name="connsiteX8" fmla="*/ 358682 w 358682"/>
                  <a:gd name="connsiteY8" fmla="*/ 59563 h 292803"/>
                  <a:gd name="connsiteX9" fmla="*/ 334857 w 358682"/>
                  <a:gd name="connsiteY9" fmla="*/ 97002 h 292803"/>
                  <a:gd name="connsiteX10" fmla="*/ 311032 w 358682"/>
                  <a:gd name="connsiteY10" fmla="*/ 112318 h 292803"/>
                  <a:gd name="connsiteX11" fmla="*/ 300821 w 358682"/>
                  <a:gd name="connsiteY11" fmla="*/ 188899 h 292803"/>
                  <a:gd name="connsiteX12" fmla="*/ 232749 w 358682"/>
                  <a:gd name="connsiteY12" fmla="*/ 245058 h 292803"/>
                  <a:gd name="connsiteX13" fmla="*/ 229346 w 358682"/>
                  <a:gd name="connsiteY13" fmla="*/ 263777 h 292803"/>
                  <a:gd name="connsiteX14" fmla="*/ 204602 w 358682"/>
                  <a:gd name="connsiteY14" fmla="*/ 292803 h 292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58682" h="292803">
                    <a:moveTo>
                      <a:pt x="0" y="292803"/>
                    </a:moveTo>
                    <a:lnTo>
                      <a:pt x="11516" y="279093"/>
                    </a:lnTo>
                    <a:lnTo>
                      <a:pt x="50658" y="273988"/>
                    </a:lnTo>
                    <a:lnTo>
                      <a:pt x="123835" y="154863"/>
                    </a:lnTo>
                    <a:lnTo>
                      <a:pt x="169783" y="146354"/>
                    </a:lnTo>
                    <a:lnTo>
                      <a:pt x="225942" y="93599"/>
                    </a:lnTo>
                    <a:lnTo>
                      <a:pt x="283803" y="0"/>
                    </a:lnTo>
                    <a:lnTo>
                      <a:pt x="322945" y="0"/>
                    </a:lnTo>
                    <a:lnTo>
                      <a:pt x="358682" y="59563"/>
                    </a:lnTo>
                    <a:lnTo>
                      <a:pt x="334857" y="97002"/>
                    </a:lnTo>
                    <a:lnTo>
                      <a:pt x="311032" y="112318"/>
                    </a:lnTo>
                    <a:lnTo>
                      <a:pt x="300821" y="188899"/>
                    </a:lnTo>
                    <a:lnTo>
                      <a:pt x="232749" y="245058"/>
                    </a:lnTo>
                    <a:lnTo>
                      <a:pt x="229346" y="263777"/>
                    </a:lnTo>
                    <a:lnTo>
                      <a:pt x="204602" y="292803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2DD29023-D44C-E7A2-75C5-D2354F783282}"/>
                  </a:ext>
                </a:extLst>
              </p:cNvPr>
              <p:cNvSpPr/>
              <p:nvPr/>
            </p:nvSpPr>
            <p:spPr>
              <a:xfrm>
                <a:off x="676174" y="4028191"/>
                <a:ext cx="1404009" cy="2086391"/>
              </a:xfrm>
              <a:custGeom>
                <a:avLst/>
                <a:gdLst>
                  <a:gd name="connsiteX0" fmla="*/ 185530 w 1404009"/>
                  <a:gd name="connsiteY0" fmla="*/ 0 h 2086391"/>
                  <a:gd name="connsiteX1" fmla="*/ 328480 w 1404009"/>
                  <a:gd name="connsiteY1" fmla="*/ 0 h 2086391"/>
                  <a:gd name="connsiteX2" fmla="*/ 369323 w 1404009"/>
                  <a:gd name="connsiteY2" fmla="*/ 30632 h 2086391"/>
                  <a:gd name="connsiteX3" fmla="*/ 416973 w 1404009"/>
                  <a:gd name="connsiteY3" fmla="*/ 17018 h 2086391"/>
                  <a:gd name="connsiteX4" fmla="*/ 440798 w 1404009"/>
                  <a:gd name="connsiteY4" fmla="*/ 95300 h 2086391"/>
                  <a:gd name="connsiteX5" fmla="*/ 399955 w 1404009"/>
                  <a:gd name="connsiteY5" fmla="*/ 149757 h 2086391"/>
                  <a:gd name="connsiteX6" fmla="*/ 508869 w 1404009"/>
                  <a:gd name="connsiteY6" fmla="*/ 258672 h 2086391"/>
                  <a:gd name="connsiteX7" fmla="*/ 505466 w 1404009"/>
                  <a:gd name="connsiteY7" fmla="*/ 299515 h 2086391"/>
                  <a:gd name="connsiteX8" fmla="*/ 529291 w 1404009"/>
                  <a:gd name="connsiteY8" fmla="*/ 323340 h 2086391"/>
                  <a:gd name="connsiteX9" fmla="*/ 645012 w 1404009"/>
                  <a:gd name="connsiteY9" fmla="*/ 262075 h 2086391"/>
                  <a:gd name="connsiteX10" fmla="*/ 696066 w 1404009"/>
                  <a:gd name="connsiteY10" fmla="*/ 258672 h 2086391"/>
                  <a:gd name="connsiteX11" fmla="*/ 719891 w 1404009"/>
                  <a:gd name="connsiteY11" fmla="*/ 306322 h 2086391"/>
                  <a:gd name="connsiteX12" fmla="*/ 692662 w 1404009"/>
                  <a:gd name="connsiteY12" fmla="*/ 333551 h 2086391"/>
                  <a:gd name="connsiteX13" fmla="*/ 706277 w 1404009"/>
                  <a:gd name="connsiteY13" fmla="*/ 391411 h 2086391"/>
                  <a:gd name="connsiteX14" fmla="*/ 736909 w 1404009"/>
                  <a:gd name="connsiteY14" fmla="*/ 435658 h 2086391"/>
                  <a:gd name="connsiteX15" fmla="*/ 726698 w 1404009"/>
                  <a:gd name="connsiteY15" fmla="*/ 524151 h 2086391"/>
                  <a:gd name="connsiteX16" fmla="*/ 689259 w 1404009"/>
                  <a:gd name="connsiteY16" fmla="*/ 524151 h 2086391"/>
                  <a:gd name="connsiteX17" fmla="*/ 634801 w 1404009"/>
                  <a:gd name="connsiteY17" fmla="*/ 568397 h 2086391"/>
                  <a:gd name="connsiteX18" fmla="*/ 624591 w 1404009"/>
                  <a:gd name="connsiteY18" fmla="*/ 551379 h 2086391"/>
                  <a:gd name="connsiteX19" fmla="*/ 549712 w 1404009"/>
                  <a:gd name="connsiteY19" fmla="*/ 507133 h 2086391"/>
                  <a:gd name="connsiteX20" fmla="*/ 525887 w 1404009"/>
                  <a:gd name="connsiteY20" fmla="*/ 534361 h 2086391"/>
                  <a:gd name="connsiteX21" fmla="*/ 519080 w 1404009"/>
                  <a:gd name="connsiteY21" fmla="*/ 626258 h 2086391"/>
                  <a:gd name="connsiteX22" fmla="*/ 502062 w 1404009"/>
                  <a:gd name="connsiteY22" fmla="*/ 646679 h 2086391"/>
                  <a:gd name="connsiteX23" fmla="*/ 522484 w 1404009"/>
                  <a:gd name="connsiteY23" fmla="*/ 663697 h 2086391"/>
                  <a:gd name="connsiteX24" fmla="*/ 519080 w 1404009"/>
                  <a:gd name="connsiteY24" fmla="*/ 718154 h 2086391"/>
                  <a:gd name="connsiteX25" fmla="*/ 658627 w 1404009"/>
                  <a:gd name="connsiteY25" fmla="*/ 772612 h 2086391"/>
                  <a:gd name="connsiteX26" fmla="*/ 675644 w 1404009"/>
                  <a:gd name="connsiteY26" fmla="*/ 806647 h 2086391"/>
                  <a:gd name="connsiteX27" fmla="*/ 730102 w 1404009"/>
                  <a:gd name="connsiteY27" fmla="*/ 806647 h 2086391"/>
                  <a:gd name="connsiteX28" fmla="*/ 770944 w 1404009"/>
                  <a:gd name="connsiteY28" fmla="*/ 850894 h 2086391"/>
                  <a:gd name="connsiteX29" fmla="*/ 828805 w 1404009"/>
                  <a:gd name="connsiteY29" fmla="*/ 816858 h 2086391"/>
                  <a:gd name="connsiteX30" fmla="*/ 907087 w 1404009"/>
                  <a:gd name="connsiteY30" fmla="*/ 816858 h 2086391"/>
                  <a:gd name="connsiteX31" fmla="*/ 917298 w 1404009"/>
                  <a:gd name="connsiteY31" fmla="*/ 857701 h 2086391"/>
                  <a:gd name="connsiteX32" fmla="*/ 890070 w 1404009"/>
                  <a:gd name="connsiteY32" fmla="*/ 884930 h 2086391"/>
                  <a:gd name="connsiteX33" fmla="*/ 947930 w 1404009"/>
                  <a:gd name="connsiteY33" fmla="*/ 905351 h 2086391"/>
                  <a:gd name="connsiteX34" fmla="*/ 975159 w 1404009"/>
                  <a:gd name="connsiteY34" fmla="*/ 929176 h 2086391"/>
                  <a:gd name="connsiteX35" fmla="*/ 954737 w 1404009"/>
                  <a:gd name="connsiteY35" fmla="*/ 976826 h 2086391"/>
                  <a:gd name="connsiteX36" fmla="*/ 992177 w 1404009"/>
                  <a:gd name="connsiteY36" fmla="*/ 1014265 h 2086391"/>
                  <a:gd name="connsiteX37" fmla="*/ 1016002 w 1404009"/>
                  <a:gd name="connsiteY37" fmla="*/ 1007458 h 2086391"/>
                  <a:gd name="connsiteX38" fmla="*/ 1026212 w 1404009"/>
                  <a:gd name="connsiteY38" fmla="*/ 987037 h 2086391"/>
                  <a:gd name="connsiteX39" fmla="*/ 1084073 w 1404009"/>
                  <a:gd name="connsiteY39" fmla="*/ 983633 h 2086391"/>
                  <a:gd name="connsiteX40" fmla="*/ 1131723 w 1404009"/>
                  <a:gd name="connsiteY40" fmla="*/ 1007458 h 2086391"/>
                  <a:gd name="connsiteX41" fmla="*/ 1097688 w 1404009"/>
                  <a:gd name="connsiteY41" fmla="*/ 1041494 h 2086391"/>
                  <a:gd name="connsiteX42" fmla="*/ 1131723 w 1404009"/>
                  <a:gd name="connsiteY42" fmla="*/ 1051705 h 2086391"/>
                  <a:gd name="connsiteX43" fmla="*/ 1179373 w 1404009"/>
                  <a:gd name="connsiteY43" fmla="*/ 1038090 h 2086391"/>
                  <a:gd name="connsiteX44" fmla="*/ 1199795 w 1404009"/>
                  <a:gd name="connsiteY44" fmla="*/ 1065319 h 2086391"/>
                  <a:gd name="connsiteX45" fmla="*/ 1295095 w 1404009"/>
                  <a:gd name="connsiteY45" fmla="*/ 1078933 h 2086391"/>
                  <a:gd name="connsiteX46" fmla="*/ 1284884 w 1404009"/>
                  <a:gd name="connsiteY46" fmla="*/ 1116373 h 2086391"/>
                  <a:gd name="connsiteX47" fmla="*/ 1301902 w 1404009"/>
                  <a:gd name="connsiteY47" fmla="*/ 1170830 h 2086391"/>
                  <a:gd name="connsiteX48" fmla="*/ 1250848 w 1404009"/>
                  <a:gd name="connsiteY48" fmla="*/ 1235498 h 2086391"/>
                  <a:gd name="connsiteX49" fmla="*/ 1213409 w 1404009"/>
                  <a:gd name="connsiteY49" fmla="*/ 1242305 h 2086391"/>
                  <a:gd name="connsiteX50" fmla="*/ 1189584 w 1404009"/>
                  <a:gd name="connsiteY50" fmla="*/ 1269533 h 2086391"/>
                  <a:gd name="connsiteX51" fmla="*/ 1220216 w 1404009"/>
                  <a:gd name="connsiteY51" fmla="*/ 1293358 h 2086391"/>
                  <a:gd name="connsiteX52" fmla="*/ 1233830 w 1404009"/>
                  <a:gd name="connsiteY52" fmla="*/ 1368237 h 2086391"/>
                  <a:gd name="connsiteX53" fmla="*/ 1213409 w 1404009"/>
                  <a:gd name="connsiteY53" fmla="*/ 1398869 h 2086391"/>
                  <a:gd name="connsiteX54" fmla="*/ 1240638 w 1404009"/>
                  <a:gd name="connsiteY54" fmla="*/ 1432905 h 2086391"/>
                  <a:gd name="connsiteX55" fmla="*/ 1274673 w 1404009"/>
                  <a:gd name="connsiteY55" fmla="*/ 1426098 h 2086391"/>
                  <a:gd name="connsiteX56" fmla="*/ 1298498 w 1404009"/>
                  <a:gd name="connsiteY56" fmla="*/ 1449923 h 2086391"/>
                  <a:gd name="connsiteX57" fmla="*/ 1383588 w 1404009"/>
                  <a:gd name="connsiteY57" fmla="*/ 1473748 h 2086391"/>
                  <a:gd name="connsiteX58" fmla="*/ 1404009 w 1404009"/>
                  <a:gd name="connsiteY58" fmla="*/ 1483959 h 2086391"/>
                  <a:gd name="connsiteX59" fmla="*/ 1400606 w 1404009"/>
                  <a:gd name="connsiteY59" fmla="*/ 1507784 h 2086391"/>
                  <a:gd name="connsiteX60" fmla="*/ 1346148 w 1404009"/>
                  <a:gd name="connsiteY60" fmla="*/ 1504380 h 2086391"/>
                  <a:gd name="connsiteX61" fmla="*/ 1325727 w 1404009"/>
                  <a:gd name="connsiteY61" fmla="*/ 1514591 h 2086391"/>
                  <a:gd name="connsiteX62" fmla="*/ 1366570 w 1404009"/>
                  <a:gd name="connsiteY62" fmla="*/ 1569048 h 2086391"/>
                  <a:gd name="connsiteX63" fmla="*/ 1352956 w 1404009"/>
                  <a:gd name="connsiteY63" fmla="*/ 1637119 h 2086391"/>
                  <a:gd name="connsiteX64" fmla="*/ 1342745 w 1404009"/>
                  <a:gd name="connsiteY64" fmla="*/ 1722209 h 2086391"/>
                  <a:gd name="connsiteX65" fmla="*/ 1373377 w 1404009"/>
                  <a:gd name="connsiteY65" fmla="*/ 1769859 h 2086391"/>
                  <a:gd name="connsiteX66" fmla="*/ 1366570 w 1404009"/>
                  <a:gd name="connsiteY66" fmla="*/ 1797087 h 2086391"/>
                  <a:gd name="connsiteX67" fmla="*/ 1393798 w 1404009"/>
                  <a:gd name="connsiteY67" fmla="*/ 1817509 h 2086391"/>
                  <a:gd name="connsiteX68" fmla="*/ 1390395 w 1404009"/>
                  <a:gd name="connsiteY68" fmla="*/ 1878773 h 2086391"/>
                  <a:gd name="connsiteX69" fmla="*/ 1325727 w 1404009"/>
                  <a:gd name="connsiteY69" fmla="*/ 1926423 h 2086391"/>
                  <a:gd name="connsiteX70" fmla="*/ 1250848 w 1404009"/>
                  <a:gd name="connsiteY70" fmla="*/ 1953652 h 2086391"/>
                  <a:gd name="connsiteX71" fmla="*/ 1203198 w 1404009"/>
                  <a:gd name="connsiteY71" fmla="*/ 1912809 h 2086391"/>
                  <a:gd name="connsiteX72" fmla="*/ 1162355 w 1404009"/>
                  <a:gd name="connsiteY72" fmla="*/ 1916212 h 2086391"/>
                  <a:gd name="connsiteX73" fmla="*/ 1128320 w 1404009"/>
                  <a:gd name="connsiteY73" fmla="*/ 1912809 h 2086391"/>
                  <a:gd name="connsiteX74" fmla="*/ 1101091 w 1404009"/>
                  <a:gd name="connsiteY74" fmla="*/ 1933230 h 2086391"/>
                  <a:gd name="connsiteX75" fmla="*/ 1060248 w 1404009"/>
                  <a:gd name="connsiteY75" fmla="*/ 1967266 h 2086391"/>
                  <a:gd name="connsiteX76" fmla="*/ 1026212 w 1404009"/>
                  <a:gd name="connsiteY76" fmla="*/ 1936634 h 2086391"/>
                  <a:gd name="connsiteX77" fmla="*/ 961545 w 1404009"/>
                  <a:gd name="connsiteY77" fmla="*/ 1980880 h 2086391"/>
                  <a:gd name="connsiteX78" fmla="*/ 944527 w 1404009"/>
                  <a:gd name="connsiteY78" fmla="*/ 1997898 h 2086391"/>
                  <a:gd name="connsiteX79" fmla="*/ 944527 w 1404009"/>
                  <a:gd name="connsiteY79" fmla="*/ 2028530 h 2086391"/>
                  <a:gd name="connsiteX80" fmla="*/ 726698 w 1404009"/>
                  <a:gd name="connsiteY80" fmla="*/ 2086391 h 2086391"/>
                  <a:gd name="connsiteX81" fmla="*/ 682452 w 1404009"/>
                  <a:gd name="connsiteY81" fmla="*/ 2052355 h 2086391"/>
                  <a:gd name="connsiteX82" fmla="*/ 593959 w 1404009"/>
                  <a:gd name="connsiteY82" fmla="*/ 2052355 h 2086391"/>
                  <a:gd name="connsiteX83" fmla="*/ 406762 w 1404009"/>
                  <a:gd name="connsiteY83" fmla="*/ 1916212 h 2086391"/>
                  <a:gd name="connsiteX84" fmla="*/ 362516 w 1404009"/>
                  <a:gd name="connsiteY84" fmla="*/ 1926423 h 2086391"/>
                  <a:gd name="connsiteX85" fmla="*/ 325076 w 1404009"/>
                  <a:gd name="connsiteY85" fmla="*/ 1871966 h 2086391"/>
                  <a:gd name="connsiteX86" fmla="*/ 291040 w 1404009"/>
                  <a:gd name="connsiteY86" fmla="*/ 1851545 h 2086391"/>
                  <a:gd name="connsiteX87" fmla="*/ 267215 w 1404009"/>
                  <a:gd name="connsiteY87" fmla="*/ 1834527 h 2086391"/>
                  <a:gd name="connsiteX88" fmla="*/ 243390 w 1404009"/>
                  <a:gd name="connsiteY88" fmla="*/ 1800491 h 2086391"/>
                  <a:gd name="connsiteX89" fmla="*/ 192337 w 1404009"/>
                  <a:gd name="connsiteY89" fmla="*/ 1793684 h 2086391"/>
                  <a:gd name="connsiteX90" fmla="*/ 151494 w 1404009"/>
                  <a:gd name="connsiteY90" fmla="*/ 1793684 h 2086391"/>
                  <a:gd name="connsiteX91" fmla="*/ 137880 w 1404009"/>
                  <a:gd name="connsiteY91" fmla="*/ 1803895 h 2086391"/>
                  <a:gd name="connsiteX92" fmla="*/ 45983 w 1404009"/>
                  <a:gd name="connsiteY92" fmla="*/ 1790280 h 2086391"/>
                  <a:gd name="connsiteX93" fmla="*/ 0 w 1404009"/>
                  <a:gd name="connsiteY93" fmla="*/ 1809440 h 2086391"/>
                  <a:gd name="connsiteX94" fmla="*/ 0 w 1404009"/>
                  <a:gd name="connsiteY94" fmla="*/ 37205 h 2086391"/>
                  <a:gd name="connsiteX95" fmla="*/ 22158 w 1404009"/>
                  <a:gd name="connsiteY95" fmla="*/ 51054 h 2086391"/>
                  <a:gd name="connsiteX96" fmla="*/ 83422 w 1404009"/>
                  <a:gd name="connsiteY96" fmla="*/ 23825 h 2086391"/>
                  <a:gd name="connsiteX97" fmla="*/ 144687 w 1404009"/>
                  <a:gd name="connsiteY97" fmla="*/ 23825 h 2086391"/>
                  <a:gd name="connsiteX0" fmla="*/ 450224 w 1668703"/>
                  <a:gd name="connsiteY0" fmla="*/ 0 h 2086391"/>
                  <a:gd name="connsiteX1" fmla="*/ 593174 w 1668703"/>
                  <a:gd name="connsiteY1" fmla="*/ 0 h 2086391"/>
                  <a:gd name="connsiteX2" fmla="*/ 634017 w 1668703"/>
                  <a:gd name="connsiteY2" fmla="*/ 30632 h 2086391"/>
                  <a:gd name="connsiteX3" fmla="*/ 681667 w 1668703"/>
                  <a:gd name="connsiteY3" fmla="*/ 17018 h 2086391"/>
                  <a:gd name="connsiteX4" fmla="*/ 705492 w 1668703"/>
                  <a:gd name="connsiteY4" fmla="*/ 95300 h 2086391"/>
                  <a:gd name="connsiteX5" fmla="*/ 664649 w 1668703"/>
                  <a:gd name="connsiteY5" fmla="*/ 149757 h 2086391"/>
                  <a:gd name="connsiteX6" fmla="*/ 773563 w 1668703"/>
                  <a:gd name="connsiteY6" fmla="*/ 258672 h 2086391"/>
                  <a:gd name="connsiteX7" fmla="*/ 770160 w 1668703"/>
                  <a:gd name="connsiteY7" fmla="*/ 299515 h 2086391"/>
                  <a:gd name="connsiteX8" fmla="*/ 793985 w 1668703"/>
                  <a:gd name="connsiteY8" fmla="*/ 323340 h 2086391"/>
                  <a:gd name="connsiteX9" fmla="*/ 909706 w 1668703"/>
                  <a:gd name="connsiteY9" fmla="*/ 262075 h 2086391"/>
                  <a:gd name="connsiteX10" fmla="*/ 960760 w 1668703"/>
                  <a:gd name="connsiteY10" fmla="*/ 258672 h 2086391"/>
                  <a:gd name="connsiteX11" fmla="*/ 984585 w 1668703"/>
                  <a:gd name="connsiteY11" fmla="*/ 306322 h 2086391"/>
                  <a:gd name="connsiteX12" fmla="*/ 957356 w 1668703"/>
                  <a:gd name="connsiteY12" fmla="*/ 333551 h 2086391"/>
                  <a:gd name="connsiteX13" fmla="*/ 970971 w 1668703"/>
                  <a:gd name="connsiteY13" fmla="*/ 391411 h 2086391"/>
                  <a:gd name="connsiteX14" fmla="*/ 1001603 w 1668703"/>
                  <a:gd name="connsiteY14" fmla="*/ 435658 h 2086391"/>
                  <a:gd name="connsiteX15" fmla="*/ 991392 w 1668703"/>
                  <a:gd name="connsiteY15" fmla="*/ 524151 h 2086391"/>
                  <a:gd name="connsiteX16" fmla="*/ 953953 w 1668703"/>
                  <a:gd name="connsiteY16" fmla="*/ 524151 h 2086391"/>
                  <a:gd name="connsiteX17" fmla="*/ 899495 w 1668703"/>
                  <a:gd name="connsiteY17" fmla="*/ 568397 h 2086391"/>
                  <a:gd name="connsiteX18" fmla="*/ 889285 w 1668703"/>
                  <a:gd name="connsiteY18" fmla="*/ 551379 h 2086391"/>
                  <a:gd name="connsiteX19" fmla="*/ 814406 w 1668703"/>
                  <a:gd name="connsiteY19" fmla="*/ 507133 h 2086391"/>
                  <a:gd name="connsiteX20" fmla="*/ 790581 w 1668703"/>
                  <a:gd name="connsiteY20" fmla="*/ 534361 h 2086391"/>
                  <a:gd name="connsiteX21" fmla="*/ 783774 w 1668703"/>
                  <a:gd name="connsiteY21" fmla="*/ 626258 h 2086391"/>
                  <a:gd name="connsiteX22" fmla="*/ 766756 w 1668703"/>
                  <a:gd name="connsiteY22" fmla="*/ 646679 h 2086391"/>
                  <a:gd name="connsiteX23" fmla="*/ 787178 w 1668703"/>
                  <a:gd name="connsiteY23" fmla="*/ 663697 h 2086391"/>
                  <a:gd name="connsiteX24" fmla="*/ 783774 w 1668703"/>
                  <a:gd name="connsiteY24" fmla="*/ 718154 h 2086391"/>
                  <a:gd name="connsiteX25" fmla="*/ 923321 w 1668703"/>
                  <a:gd name="connsiteY25" fmla="*/ 772612 h 2086391"/>
                  <a:gd name="connsiteX26" fmla="*/ 940338 w 1668703"/>
                  <a:gd name="connsiteY26" fmla="*/ 806647 h 2086391"/>
                  <a:gd name="connsiteX27" fmla="*/ 994796 w 1668703"/>
                  <a:gd name="connsiteY27" fmla="*/ 806647 h 2086391"/>
                  <a:gd name="connsiteX28" fmla="*/ 1035638 w 1668703"/>
                  <a:gd name="connsiteY28" fmla="*/ 850894 h 2086391"/>
                  <a:gd name="connsiteX29" fmla="*/ 1093499 w 1668703"/>
                  <a:gd name="connsiteY29" fmla="*/ 816858 h 2086391"/>
                  <a:gd name="connsiteX30" fmla="*/ 1171781 w 1668703"/>
                  <a:gd name="connsiteY30" fmla="*/ 816858 h 2086391"/>
                  <a:gd name="connsiteX31" fmla="*/ 1181992 w 1668703"/>
                  <a:gd name="connsiteY31" fmla="*/ 857701 h 2086391"/>
                  <a:gd name="connsiteX32" fmla="*/ 1154764 w 1668703"/>
                  <a:gd name="connsiteY32" fmla="*/ 884930 h 2086391"/>
                  <a:gd name="connsiteX33" fmla="*/ 1212624 w 1668703"/>
                  <a:gd name="connsiteY33" fmla="*/ 905351 h 2086391"/>
                  <a:gd name="connsiteX34" fmla="*/ 1239853 w 1668703"/>
                  <a:gd name="connsiteY34" fmla="*/ 929176 h 2086391"/>
                  <a:gd name="connsiteX35" fmla="*/ 1219431 w 1668703"/>
                  <a:gd name="connsiteY35" fmla="*/ 976826 h 2086391"/>
                  <a:gd name="connsiteX36" fmla="*/ 1256871 w 1668703"/>
                  <a:gd name="connsiteY36" fmla="*/ 1014265 h 2086391"/>
                  <a:gd name="connsiteX37" fmla="*/ 1280696 w 1668703"/>
                  <a:gd name="connsiteY37" fmla="*/ 1007458 h 2086391"/>
                  <a:gd name="connsiteX38" fmla="*/ 1290906 w 1668703"/>
                  <a:gd name="connsiteY38" fmla="*/ 987037 h 2086391"/>
                  <a:gd name="connsiteX39" fmla="*/ 1348767 w 1668703"/>
                  <a:gd name="connsiteY39" fmla="*/ 983633 h 2086391"/>
                  <a:gd name="connsiteX40" fmla="*/ 1396417 w 1668703"/>
                  <a:gd name="connsiteY40" fmla="*/ 1007458 h 2086391"/>
                  <a:gd name="connsiteX41" fmla="*/ 1362382 w 1668703"/>
                  <a:gd name="connsiteY41" fmla="*/ 1041494 h 2086391"/>
                  <a:gd name="connsiteX42" fmla="*/ 1396417 w 1668703"/>
                  <a:gd name="connsiteY42" fmla="*/ 1051705 h 2086391"/>
                  <a:gd name="connsiteX43" fmla="*/ 1444067 w 1668703"/>
                  <a:gd name="connsiteY43" fmla="*/ 1038090 h 2086391"/>
                  <a:gd name="connsiteX44" fmla="*/ 1464489 w 1668703"/>
                  <a:gd name="connsiteY44" fmla="*/ 1065319 h 2086391"/>
                  <a:gd name="connsiteX45" fmla="*/ 1559789 w 1668703"/>
                  <a:gd name="connsiteY45" fmla="*/ 1078933 h 2086391"/>
                  <a:gd name="connsiteX46" fmla="*/ 1549578 w 1668703"/>
                  <a:gd name="connsiteY46" fmla="*/ 1116373 h 2086391"/>
                  <a:gd name="connsiteX47" fmla="*/ 1566596 w 1668703"/>
                  <a:gd name="connsiteY47" fmla="*/ 1170830 h 2086391"/>
                  <a:gd name="connsiteX48" fmla="*/ 1515542 w 1668703"/>
                  <a:gd name="connsiteY48" fmla="*/ 1235498 h 2086391"/>
                  <a:gd name="connsiteX49" fmla="*/ 1478103 w 1668703"/>
                  <a:gd name="connsiteY49" fmla="*/ 1242305 h 2086391"/>
                  <a:gd name="connsiteX50" fmla="*/ 1454278 w 1668703"/>
                  <a:gd name="connsiteY50" fmla="*/ 1269533 h 2086391"/>
                  <a:gd name="connsiteX51" fmla="*/ 1484910 w 1668703"/>
                  <a:gd name="connsiteY51" fmla="*/ 1293358 h 2086391"/>
                  <a:gd name="connsiteX52" fmla="*/ 1498524 w 1668703"/>
                  <a:gd name="connsiteY52" fmla="*/ 1368237 h 2086391"/>
                  <a:gd name="connsiteX53" fmla="*/ 1478103 w 1668703"/>
                  <a:gd name="connsiteY53" fmla="*/ 1398869 h 2086391"/>
                  <a:gd name="connsiteX54" fmla="*/ 1505332 w 1668703"/>
                  <a:gd name="connsiteY54" fmla="*/ 1432905 h 2086391"/>
                  <a:gd name="connsiteX55" fmla="*/ 1539367 w 1668703"/>
                  <a:gd name="connsiteY55" fmla="*/ 1426098 h 2086391"/>
                  <a:gd name="connsiteX56" fmla="*/ 1563192 w 1668703"/>
                  <a:gd name="connsiteY56" fmla="*/ 1449923 h 2086391"/>
                  <a:gd name="connsiteX57" fmla="*/ 1648282 w 1668703"/>
                  <a:gd name="connsiteY57" fmla="*/ 1473748 h 2086391"/>
                  <a:gd name="connsiteX58" fmla="*/ 1668703 w 1668703"/>
                  <a:gd name="connsiteY58" fmla="*/ 1483959 h 2086391"/>
                  <a:gd name="connsiteX59" fmla="*/ 1665300 w 1668703"/>
                  <a:gd name="connsiteY59" fmla="*/ 1507784 h 2086391"/>
                  <a:gd name="connsiteX60" fmla="*/ 1610842 w 1668703"/>
                  <a:gd name="connsiteY60" fmla="*/ 1504380 h 2086391"/>
                  <a:gd name="connsiteX61" fmla="*/ 1590421 w 1668703"/>
                  <a:gd name="connsiteY61" fmla="*/ 1514591 h 2086391"/>
                  <a:gd name="connsiteX62" fmla="*/ 1631264 w 1668703"/>
                  <a:gd name="connsiteY62" fmla="*/ 1569048 h 2086391"/>
                  <a:gd name="connsiteX63" fmla="*/ 1617650 w 1668703"/>
                  <a:gd name="connsiteY63" fmla="*/ 1637119 h 2086391"/>
                  <a:gd name="connsiteX64" fmla="*/ 1607439 w 1668703"/>
                  <a:gd name="connsiteY64" fmla="*/ 1722209 h 2086391"/>
                  <a:gd name="connsiteX65" fmla="*/ 1638071 w 1668703"/>
                  <a:gd name="connsiteY65" fmla="*/ 1769859 h 2086391"/>
                  <a:gd name="connsiteX66" fmla="*/ 1631264 w 1668703"/>
                  <a:gd name="connsiteY66" fmla="*/ 1797087 h 2086391"/>
                  <a:gd name="connsiteX67" fmla="*/ 1658492 w 1668703"/>
                  <a:gd name="connsiteY67" fmla="*/ 1817509 h 2086391"/>
                  <a:gd name="connsiteX68" fmla="*/ 1655089 w 1668703"/>
                  <a:gd name="connsiteY68" fmla="*/ 1878773 h 2086391"/>
                  <a:gd name="connsiteX69" fmla="*/ 1590421 w 1668703"/>
                  <a:gd name="connsiteY69" fmla="*/ 1926423 h 2086391"/>
                  <a:gd name="connsiteX70" fmla="*/ 1515542 w 1668703"/>
                  <a:gd name="connsiteY70" fmla="*/ 1953652 h 2086391"/>
                  <a:gd name="connsiteX71" fmla="*/ 1467892 w 1668703"/>
                  <a:gd name="connsiteY71" fmla="*/ 1912809 h 2086391"/>
                  <a:gd name="connsiteX72" fmla="*/ 1427049 w 1668703"/>
                  <a:gd name="connsiteY72" fmla="*/ 1916212 h 2086391"/>
                  <a:gd name="connsiteX73" fmla="*/ 1393014 w 1668703"/>
                  <a:gd name="connsiteY73" fmla="*/ 1912809 h 2086391"/>
                  <a:gd name="connsiteX74" fmla="*/ 1365785 w 1668703"/>
                  <a:gd name="connsiteY74" fmla="*/ 1933230 h 2086391"/>
                  <a:gd name="connsiteX75" fmla="*/ 1324942 w 1668703"/>
                  <a:gd name="connsiteY75" fmla="*/ 1967266 h 2086391"/>
                  <a:gd name="connsiteX76" fmla="*/ 1290906 w 1668703"/>
                  <a:gd name="connsiteY76" fmla="*/ 1936634 h 2086391"/>
                  <a:gd name="connsiteX77" fmla="*/ 1226239 w 1668703"/>
                  <a:gd name="connsiteY77" fmla="*/ 1980880 h 2086391"/>
                  <a:gd name="connsiteX78" fmla="*/ 1209221 w 1668703"/>
                  <a:gd name="connsiteY78" fmla="*/ 1997898 h 2086391"/>
                  <a:gd name="connsiteX79" fmla="*/ 1209221 w 1668703"/>
                  <a:gd name="connsiteY79" fmla="*/ 2028530 h 2086391"/>
                  <a:gd name="connsiteX80" fmla="*/ 991392 w 1668703"/>
                  <a:gd name="connsiteY80" fmla="*/ 2086391 h 2086391"/>
                  <a:gd name="connsiteX81" fmla="*/ 947146 w 1668703"/>
                  <a:gd name="connsiteY81" fmla="*/ 2052355 h 2086391"/>
                  <a:gd name="connsiteX82" fmla="*/ 858653 w 1668703"/>
                  <a:gd name="connsiteY82" fmla="*/ 2052355 h 2086391"/>
                  <a:gd name="connsiteX83" fmla="*/ 671456 w 1668703"/>
                  <a:gd name="connsiteY83" fmla="*/ 1916212 h 2086391"/>
                  <a:gd name="connsiteX84" fmla="*/ 627210 w 1668703"/>
                  <a:gd name="connsiteY84" fmla="*/ 1926423 h 2086391"/>
                  <a:gd name="connsiteX85" fmla="*/ 589770 w 1668703"/>
                  <a:gd name="connsiteY85" fmla="*/ 1871966 h 2086391"/>
                  <a:gd name="connsiteX86" fmla="*/ 555734 w 1668703"/>
                  <a:gd name="connsiteY86" fmla="*/ 1851545 h 2086391"/>
                  <a:gd name="connsiteX87" fmla="*/ 531909 w 1668703"/>
                  <a:gd name="connsiteY87" fmla="*/ 1834527 h 2086391"/>
                  <a:gd name="connsiteX88" fmla="*/ 508084 w 1668703"/>
                  <a:gd name="connsiteY88" fmla="*/ 1800491 h 2086391"/>
                  <a:gd name="connsiteX89" fmla="*/ 457031 w 1668703"/>
                  <a:gd name="connsiteY89" fmla="*/ 1793684 h 2086391"/>
                  <a:gd name="connsiteX90" fmla="*/ 416188 w 1668703"/>
                  <a:gd name="connsiteY90" fmla="*/ 1793684 h 2086391"/>
                  <a:gd name="connsiteX91" fmla="*/ 402574 w 1668703"/>
                  <a:gd name="connsiteY91" fmla="*/ 1803895 h 2086391"/>
                  <a:gd name="connsiteX92" fmla="*/ 310677 w 1668703"/>
                  <a:gd name="connsiteY92" fmla="*/ 1790280 h 2086391"/>
                  <a:gd name="connsiteX93" fmla="*/ 264694 w 1668703"/>
                  <a:gd name="connsiteY93" fmla="*/ 1809440 h 2086391"/>
                  <a:gd name="connsiteX94" fmla="*/ 0 w 1668703"/>
                  <a:gd name="connsiteY94" fmla="*/ 543809 h 2086391"/>
                  <a:gd name="connsiteX95" fmla="*/ 264694 w 1668703"/>
                  <a:gd name="connsiteY95" fmla="*/ 37205 h 2086391"/>
                  <a:gd name="connsiteX96" fmla="*/ 286852 w 1668703"/>
                  <a:gd name="connsiteY96" fmla="*/ 51054 h 2086391"/>
                  <a:gd name="connsiteX97" fmla="*/ 348116 w 1668703"/>
                  <a:gd name="connsiteY97" fmla="*/ 23825 h 2086391"/>
                  <a:gd name="connsiteX98" fmla="*/ 409381 w 1668703"/>
                  <a:gd name="connsiteY98" fmla="*/ 23825 h 2086391"/>
                  <a:gd name="connsiteX99" fmla="*/ 450224 w 1668703"/>
                  <a:gd name="connsiteY99" fmla="*/ 0 h 2086391"/>
                  <a:gd name="connsiteX0" fmla="*/ 0 w 1668703"/>
                  <a:gd name="connsiteY0" fmla="*/ 543809 h 2086391"/>
                  <a:gd name="connsiteX1" fmla="*/ 264694 w 1668703"/>
                  <a:gd name="connsiteY1" fmla="*/ 37205 h 2086391"/>
                  <a:gd name="connsiteX2" fmla="*/ 286852 w 1668703"/>
                  <a:gd name="connsiteY2" fmla="*/ 51054 h 2086391"/>
                  <a:gd name="connsiteX3" fmla="*/ 348116 w 1668703"/>
                  <a:gd name="connsiteY3" fmla="*/ 23825 h 2086391"/>
                  <a:gd name="connsiteX4" fmla="*/ 409381 w 1668703"/>
                  <a:gd name="connsiteY4" fmla="*/ 23825 h 2086391"/>
                  <a:gd name="connsiteX5" fmla="*/ 450224 w 1668703"/>
                  <a:gd name="connsiteY5" fmla="*/ 0 h 2086391"/>
                  <a:gd name="connsiteX6" fmla="*/ 593174 w 1668703"/>
                  <a:gd name="connsiteY6" fmla="*/ 0 h 2086391"/>
                  <a:gd name="connsiteX7" fmla="*/ 634017 w 1668703"/>
                  <a:gd name="connsiteY7" fmla="*/ 30632 h 2086391"/>
                  <a:gd name="connsiteX8" fmla="*/ 681667 w 1668703"/>
                  <a:gd name="connsiteY8" fmla="*/ 17018 h 2086391"/>
                  <a:gd name="connsiteX9" fmla="*/ 705492 w 1668703"/>
                  <a:gd name="connsiteY9" fmla="*/ 95300 h 2086391"/>
                  <a:gd name="connsiteX10" fmla="*/ 664649 w 1668703"/>
                  <a:gd name="connsiteY10" fmla="*/ 149757 h 2086391"/>
                  <a:gd name="connsiteX11" fmla="*/ 773563 w 1668703"/>
                  <a:gd name="connsiteY11" fmla="*/ 258672 h 2086391"/>
                  <a:gd name="connsiteX12" fmla="*/ 770160 w 1668703"/>
                  <a:gd name="connsiteY12" fmla="*/ 299515 h 2086391"/>
                  <a:gd name="connsiteX13" fmla="*/ 793985 w 1668703"/>
                  <a:gd name="connsiteY13" fmla="*/ 323340 h 2086391"/>
                  <a:gd name="connsiteX14" fmla="*/ 909706 w 1668703"/>
                  <a:gd name="connsiteY14" fmla="*/ 262075 h 2086391"/>
                  <a:gd name="connsiteX15" fmla="*/ 960760 w 1668703"/>
                  <a:gd name="connsiteY15" fmla="*/ 258672 h 2086391"/>
                  <a:gd name="connsiteX16" fmla="*/ 984585 w 1668703"/>
                  <a:gd name="connsiteY16" fmla="*/ 306322 h 2086391"/>
                  <a:gd name="connsiteX17" fmla="*/ 957356 w 1668703"/>
                  <a:gd name="connsiteY17" fmla="*/ 333551 h 2086391"/>
                  <a:gd name="connsiteX18" fmla="*/ 970971 w 1668703"/>
                  <a:gd name="connsiteY18" fmla="*/ 391411 h 2086391"/>
                  <a:gd name="connsiteX19" fmla="*/ 1001603 w 1668703"/>
                  <a:gd name="connsiteY19" fmla="*/ 435658 h 2086391"/>
                  <a:gd name="connsiteX20" fmla="*/ 991392 w 1668703"/>
                  <a:gd name="connsiteY20" fmla="*/ 524151 h 2086391"/>
                  <a:gd name="connsiteX21" fmla="*/ 953953 w 1668703"/>
                  <a:gd name="connsiteY21" fmla="*/ 524151 h 2086391"/>
                  <a:gd name="connsiteX22" fmla="*/ 899495 w 1668703"/>
                  <a:gd name="connsiteY22" fmla="*/ 568397 h 2086391"/>
                  <a:gd name="connsiteX23" fmla="*/ 889285 w 1668703"/>
                  <a:gd name="connsiteY23" fmla="*/ 551379 h 2086391"/>
                  <a:gd name="connsiteX24" fmla="*/ 814406 w 1668703"/>
                  <a:gd name="connsiteY24" fmla="*/ 507133 h 2086391"/>
                  <a:gd name="connsiteX25" fmla="*/ 790581 w 1668703"/>
                  <a:gd name="connsiteY25" fmla="*/ 534361 h 2086391"/>
                  <a:gd name="connsiteX26" fmla="*/ 783774 w 1668703"/>
                  <a:gd name="connsiteY26" fmla="*/ 626258 h 2086391"/>
                  <a:gd name="connsiteX27" fmla="*/ 766756 w 1668703"/>
                  <a:gd name="connsiteY27" fmla="*/ 646679 h 2086391"/>
                  <a:gd name="connsiteX28" fmla="*/ 787178 w 1668703"/>
                  <a:gd name="connsiteY28" fmla="*/ 663697 h 2086391"/>
                  <a:gd name="connsiteX29" fmla="*/ 783774 w 1668703"/>
                  <a:gd name="connsiteY29" fmla="*/ 718154 h 2086391"/>
                  <a:gd name="connsiteX30" fmla="*/ 923321 w 1668703"/>
                  <a:gd name="connsiteY30" fmla="*/ 772612 h 2086391"/>
                  <a:gd name="connsiteX31" fmla="*/ 940338 w 1668703"/>
                  <a:gd name="connsiteY31" fmla="*/ 806647 h 2086391"/>
                  <a:gd name="connsiteX32" fmla="*/ 994796 w 1668703"/>
                  <a:gd name="connsiteY32" fmla="*/ 806647 h 2086391"/>
                  <a:gd name="connsiteX33" fmla="*/ 1035638 w 1668703"/>
                  <a:gd name="connsiteY33" fmla="*/ 850894 h 2086391"/>
                  <a:gd name="connsiteX34" fmla="*/ 1093499 w 1668703"/>
                  <a:gd name="connsiteY34" fmla="*/ 816858 h 2086391"/>
                  <a:gd name="connsiteX35" fmla="*/ 1171781 w 1668703"/>
                  <a:gd name="connsiteY35" fmla="*/ 816858 h 2086391"/>
                  <a:gd name="connsiteX36" fmla="*/ 1181992 w 1668703"/>
                  <a:gd name="connsiteY36" fmla="*/ 857701 h 2086391"/>
                  <a:gd name="connsiteX37" fmla="*/ 1154764 w 1668703"/>
                  <a:gd name="connsiteY37" fmla="*/ 884930 h 2086391"/>
                  <a:gd name="connsiteX38" fmla="*/ 1212624 w 1668703"/>
                  <a:gd name="connsiteY38" fmla="*/ 905351 h 2086391"/>
                  <a:gd name="connsiteX39" fmla="*/ 1239853 w 1668703"/>
                  <a:gd name="connsiteY39" fmla="*/ 929176 h 2086391"/>
                  <a:gd name="connsiteX40" fmla="*/ 1219431 w 1668703"/>
                  <a:gd name="connsiteY40" fmla="*/ 976826 h 2086391"/>
                  <a:gd name="connsiteX41" fmla="*/ 1256871 w 1668703"/>
                  <a:gd name="connsiteY41" fmla="*/ 1014265 h 2086391"/>
                  <a:gd name="connsiteX42" fmla="*/ 1280696 w 1668703"/>
                  <a:gd name="connsiteY42" fmla="*/ 1007458 h 2086391"/>
                  <a:gd name="connsiteX43" fmla="*/ 1290906 w 1668703"/>
                  <a:gd name="connsiteY43" fmla="*/ 987037 h 2086391"/>
                  <a:gd name="connsiteX44" fmla="*/ 1348767 w 1668703"/>
                  <a:gd name="connsiteY44" fmla="*/ 983633 h 2086391"/>
                  <a:gd name="connsiteX45" fmla="*/ 1396417 w 1668703"/>
                  <a:gd name="connsiteY45" fmla="*/ 1007458 h 2086391"/>
                  <a:gd name="connsiteX46" fmla="*/ 1362382 w 1668703"/>
                  <a:gd name="connsiteY46" fmla="*/ 1041494 h 2086391"/>
                  <a:gd name="connsiteX47" fmla="*/ 1396417 w 1668703"/>
                  <a:gd name="connsiteY47" fmla="*/ 1051705 h 2086391"/>
                  <a:gd name="connsiteX48" fmla="*/ 1444067 w 1668703"/>
                  <a:gd name="connsiteY48" fmla="*/ 1038090 h 2086391"/>
                  <a:gd name="connsiteX49" fmla="*/ 1464489 w 1668703"/>
                  <a:gd name="connsiteY49" fmla="*/ 1065319 h 2086391"/>
                  <a:gd name="connsiteX50" fmla="*/ 1559789 w 1668703"/>
                  <a:gd name="connsiteY50" fmla="*/ 1078933 h 2086391"/>
                  <a:gd name="connsiteX51" fmla="*/ 1549578 w 1668703"/>
                  <a:gd name="connsiteY51" fmla="*/ 1116373 h 2086391"/>
                  <a:gd name="connsiteX52" fmla="*/ 1566596 w 1668703"/>
                  <a:gd name="connsiteY52" fmla="*/ 1170830 h 2086391"/>
                  <a:gd name="connsiteX53" fmla="*/ 1515542 w 1668703"/>
                  <a:gd name="connsiteY53" fmla="*/ 1235498 h 2086391"/>
                  <a:gd name="connsiteX54" fmla="*/ 1478103 w 1668703"/>
                  <a:gd name="connsiteY54" fmla="*/ 1242305 h 2086391"/>
                  <a:gd name="connsiteX55" fmla="*/ 1454278 w 1668703"/>
                  <a:gd name="connsiteY55" fmla="*/ 1269533 h 2086391"/>
                  <a:gd name="connsiteX56" fmla="*/ 1484910 w 1668703"/>
                  <a:gd name="connsiteY56" fmla="*/ 1293358 h 2086391"/>
                  <a:gd name="connsiteX57" fmla="*/ 1498524 w 1668703"/>
                  <a:gd name="connsiteY57" fmla="*/ 1368237 h 2086391"/>
                  <a:gd name="connsiteX58" fmla="*/ 1478103 w 1668703"/>
                  <a:gd name="connsiteY58" fmla="*/ 1398869 h 2086391"/>
                  <a:gd name="connsiteX59" fmla="*/ 1505332 w 1668703"/>
                  <a:gd name="connsiteY59" fmla="*/ 1432905 h 2086391"/>
                  <a:gd name="connsiteX60" fmla="*/ 1539367 w 1668703"/>
                  <a:gd name="connsiteY60" fmla="*/ 1426098 h 2086391"/>
                  <a:gd name="connsiteX61" fmla="*/ 1563192 w 1668703"/>
                  <a:gd name="connsiteY61" fmla="*/ 1449923 h 2086391"/>
                  <a:gd name="connsiteX62" fmla="*/ 1648282 w 1668703"/>
                  <a:gd name="connsiteY62" fmla="*/ 1473748 h 2086391"/>
                  <a:gd name="connsiteX63" fmla="*/ 1668703 w 1668703"/>
                  <a:gd name="connsiteY63" fmla="*/ 1483959 h 2086391"/>
                  <a:gd name="connsiteX64" fmla="*/ 1665300 w 1668703"/>
                  <a:gd name="connsiteY64" fmla="*/ 1507784 h 2086391"/>
                  <a:gd name="connsiteX65" fmla="*/ 1610842 w 1668703"/>
                  <a:gd name="connsiteY65" fmla="*/ 1504380 h 2086391"/>
                  <a:gd name="connsiteX66" fmla="*/ 1590421 w 1668703"/>
                  <a:gd name="connsiteY66" fmla="*/ 1514591 h 2086391"/>
                  <a:gd name="connsiteX67" fmla="*/ 1631264 w 1668703"/>
                  <a:gd name="connsiteY67" fmla="*/ 1569048 h 2086391"/>
                  <a:gd name="connsiteX68" fmla="*/ 1617650 w 1668703"/>
                  <a:gd name="connsiteY68" fmla="*/ 1637119 h 2086391"/>
                  <a:gd name="connsiteX69" fmla="*/ 1607439 w 1668703"/>
                  <a:gd name="connsiteY69" fmla="*/ 1722209 h 2086391"/>
                  <a:gd name="connsiteX70" fmla="*/ 1638071 w 1668703"/>
                  <a:gd name="connsiteY70" fmla="*/ 1769859 h 2086391"/>
                  <a:gd name="connsiteX71" fmla="*/ 1631264 w 1668703"/>
                  <a:gd name="connsiteY71" fmla="*/ 1797087 h 2086391"/>
                  <a:gd name="connsiteX72" fmla="*/ 1658492 w 1668703"/>
                  <a:gd name="connsiteY72" fmla="*/ 1817509 h 2086391"/>
                  <a:gd name="connsiteX73" fmla="*/ 1655089 w 1668703"/>
                  <a:gd name="connsiteY73" fmla="*/ 1878773 h 2086391"/>
                  <a:gd name="connsiteX74" fmla="*/ 1590421 w 1668703"/>
                  <a:gd name="connsiteY74" fmla="*/ 1926423 h 2086391"/>
                  <a:gd name="connsiteX75" fmla="*/ 1515542 w 1668703"/>
                  <a:gd name="connsiteY75" fmla="*/ 1953652 h 2086391"/>
                  <a:gd name="connsiteX76" fmla="*/ 1467892 w 1668703"/>
                  <a:gd name="connsiteY76" fmla="*/ 1912809 h 2086391"/>
                  <a:gd name="connsiteX77" fmla="*/ 1427049 w 1668703"/>
                  <a:gd name="connsiteY77" fmla="*/ 1916212 h 2086391"/>
                  <a:gd name="connsiteX78" fmla="*/ 1393014 w 1668703"/>
                  <a:gd name="connsiteY78" fmla="*/ 1912809 h 2086391"/>
                  <a:gd name="connsiteX79" fmla="*/ 1365785 w 1668703"/>
                  <a:gd name="connsiteY79" fmla="*/ 1933230 h 2086391"/>
                  <a:gd name="connsiteX80" fmla="*/ 1324942 w 1668703"/>
                  <a:gd name="connsiteY80" fmla="*/ 1967266 h 2086391"/>
                  <a:gd name="connsiteX81" fmla="*/ 1290906 w 1668703"/>
                  <a:gd name="connsiteY81" fmla="*/ 1936634 h 2086391"/>
                  <a:gd name="connsiteX82" fmla="*/ 1226239 w 1668703"/>
                  <a:gd name="connsiteY82" fmla="*/ 1980880 h 2086391"/>
                  <a:gd name="connsiteX83" fmla="*/ 1209221 w 1668703"/>
                  <a:gd name="connsiteY83" fmla="*/ 1997898 h 2086391"/>
                  <a:gd name="connsiteX84" fmla="*/ 1209221 w 1668703"/>
                  <a:gd name="connsiteY84" fmla="*/ 2028530 h 2086391"/>
                  <a:gd name="connsiteX85" fmla="*/ 991392 w 1668703"/>
                  <a:gd name="connsiteY85" fmla="*/ 2086391 h 2086391"/>
                  <a:gd name="connsiteX86" fmla="*/ 947146 w 1668703"/>
                  <a:gd name="connsiteY86" fmla="*/ 2052355 h 2086391"/>
                  <a:gd name="connsiteX87" fmla="*/ 858653 w 1668703"/>
                  <a:gd name="connsiteY87" fmla="*/ 2052355 h 2086391"/>
                  <a:gd name="connsiteX88" fmla="*/ 671456 w 1668703"/>
                  <a:gd name="connsiteY88" fmla="*/ 1916212 h 2086391"/>
                  <a:gd name="connsiteX89" fmla="*/ 627210 w 1668703"/>
                  <a:gd name="connsiteY89" fmla="*/ 1926423 h 2086391"/>
                  <a:gd name="connsiteX90" fmla="*/ 589770 w 1668703"/>
                  <a:gd name="connsiteY90" fmla="*/ 1871966 h 2086391"/>
                  <a:gd name="connsiteX91" fmla="*/ 555734 w 1668703"/>
                  <a:gd name="connsiteY91" fmla="*/ 1851545 h 2086391"/>
                  <a:gd name="connsiteX92" fmla="*/ 531909 w 1668703"/>
                  <a:gd name="connsiteY92" fmla="*/ 1834527 h 2086391"/>
                  <a:gd name="connsiteX93" fmla="*/ 508084 w 1668703"/>
                  <a:gd name="connsiteY93" fmla="*/ 1800491 h 2086391"/>
                  <a:gd name="connsiteX94" fmla="*/ 457031 w 1668703"/>
                  <a:gd name="connsiteY94" fmla="*/ 1793684 h 2086391"/>
                  <a:gd name="connsiteX95" fmla="*/ 416188 w 1668703"/>
                  <a:gd name="connsiteY95" fmla="*/ 1793684 h 2086391"/>
                  <a:gd name="connsiteX96" fmla="*/ 402574 w 1668703"/>
                  <a:gd name="connsiteY96" fmla="*/ 1803895 h 2086391"/>
                  <a:gd name="connsiteX97" fmla="*/ 310677 w 1668703"/>
                  <a:gd name="connsiteY97" fmla="*/ 1790280 h 2086391"/>
                  <a:gd name="connsiteX98" fmla="*/ 264694 w 1668703"/>
                  <a:gd name="connsiteY98" fmla="*/ 1809440 h 2086391"/>
                  <a:gd name="connsiteX99" fmla="*/ 91440 w 1668703"/>
                  <a:gd name="connsiteY99" fmla="*/ 635249 h 2086391"/>
                  <a:gd name="connsiteX0" fmla="*/ 191968 w 1595977"/>
                  <a:gd name="connsiteY0" fmla="*/ 37205 h 2086391"/>
                  <a:gd name="connsiteX1" fmla="*/ 214126 w 1595977"/>
                  <a:gd name="connsiteY1" fmla="*/ 51054 h 2086391"/>
                  <a:gd name="connsiteX2" fmla="*/ 275390 w 1595977"/>
                  <a:gd name="connsiteY2" fmla="*/ 23825 h 2086391"/>
                  <a:gd name="connsiteX3" fmla="*/ 336655 w 1595977"/>
                  <a:gd name="connsiteY3" fmla="*/ 23825 h 2086391"/>
                  <a:gd name="connsiteX4" fmla="*/ 377498 w 1595977"/>
                  <a:gd name="connsiteY4" fmla="*/ 0 h 2086391"/>
                  <a:gd name="connsiteX5" fmla="*/ 520448 w 1595977"/>
                  <a:gd name="connsiteY5" fmla="*/ 0 h 2086391"/>
                  <a:gd name="connsiteX6" fmla="*/ 561291 w 1595977"/>
                  <a:gd name="connsiteY6" fmla="*/ 30632 h 2086391"/>
                  <a:gd name="connsiteX7" fmla="*/ 608941 w 1595977"/>
                  <a:gd name="connsiteY7" fmla="*/ 17018 h 2086391"/>
                  <a:gd name="connsiteX8" fmla="*/ 632766 w 1595977"/>
                  <a:gd name="connsiteY8" fmla="*/ 95300 h 2086391"/>
                  <a:gd name="connsiteX9" fmla="*/ 591923 w 1595977"/>
                  <a:gd name="connsiteY9" fmla="*/ 149757 h 2086391"/>
                  <a:gd name="connsiteX10" fmla="*/ 700837 w 1595977"/>
                  <a:gd name="connsiteY10" fmla="*/ 258672 h 2086391"/>
                  <a:gd name="connsiteX11" fmla="*/ 697434 w 1595977"/>
                  <a:gd name="connsiteY11" fmla="*/ 299515 h 2086391"/>
                  <a:gd name="connsiteX12" fmla="*/ 721259 w 1595977"/>
                  <a:gd name="connsiteY12" fmla="*/ 323340 h 2086391"/>
                  <a:gd name="connsiteX13" fmla="*/ 836980 w 1595977"/>
                  <a:gd name="connsiteY13" fmla="*/ 262075 h 2086391"/>
                  <a:gd name="connsiteX14" fmla="*/ 888034 w 1595977"/>
                  <a:gd name="connsiteY14" fmla="*/ 258672 h 2086391"/>
                  <a:gd name="connsiteX15" fmla="*/ 911859 w 1595977"/>
                  <a:gd name="connsiteY15" fmla="*/ 306322 h 2086391"/>
                  <a:gd name="connsiteX16" fmla="*/ 884630 w 1595977"/>
                  <a:gd name="connsiteY16" fmla="*/ 333551 h 2086391"/>
                  <a:gd name="connsiteX17" fmla="*/ 898245 w 1595977"/>
                  <a:gd name="connsiteY17" fmla="*/ 391411 h 2086391"/>
                  <a:gd name="connsiteX18" fmla="*/ 928877 w 1595977"/>
                  <a:gd name="connsiteY18" fmla="*/ 435658 h 2086391"/>
                  <a:gd name="connsiteX19" fmla="*/ 918666 w 1595977"/>
                  <a:gd name="connsiteY19" fmla="*/ 524151 h 2086391"/>
                  <a:gd name="connsiteX20" fmla="*/ 881227 w 1595977"/>
                  <a:gd name="connsiteY20" fmla="*/ 524151 h 2086391"/>
                  <a:gd name="connsiteX21" fmla="*/ 826769 w 1595977"/>
                  <a:gd name="connsiteY21" fmla="*/ 568397 h 2086391"/>
                  <a:gd name="connsiteX22" fmla="*/ 816559 w 1595977"/>
                  <a:gd name="connsiteY22" fmla="*/ 551379 h 2086391"/>
                  <a:gd name="connsiteX23" fmla="*/ 741680 w 1595977"/>
                  <a:gd name="connsiteY23" fmla="*/ 507133 h 2086391"/>
                  <a:gd name="connsiteX24" fmla="*/ 717855 w 1595977"/>
                  <a:gd name="connsiteY24" fmla="*/ 534361 h 2086391"/>
                  <a:gd name="connsiteX25" fmla="*/ 711048 w 1595977"/>
                  <a:gd name="connsiteY25" fmla="*/ 626258 h 2086391"/>
                  <a:gd name="connsiteX26" fmla="*/ 694030 w 1595977"/>
                  <a:gd name="connsiteY26" fmla="*/ 646679 h 2086391"/>
                  <a:gd name="connsiteX27" fmla="*/ 714452 w 1595977"/>
                  <a:gd name="connsiteY27" fmla="*/ 663697 h 2086391"/>
                  <a:gd name="connsiteX28" fmla="*/ 711048 w 1595977"/>
                  <a:gd name="connsiteY28" fmla="*/ 718154 h 2086391"/>
                  <a:gd name="connsiteX29" fmla="*/ 850595 w 1595977"/>
                  <a:gd name="connsiteY29" fmla="*/ 772612 h 2086391"/>
                  <a:gd name="connsiteX30" fmla="*/ 867612 w 1595977"/>
                  <a:gd name="connsiteY30" fmla="*/ 806647 h 2086391"/>
                  <a:gd name="connsiteX31" fmla="*/ 922070 w 1595977"/>
                  <a:gd name="connsiteY31" fmla="*/ 806647 h 2086391"/>
                  <a:gd name="connsiteX32" fmla="*/ 962912 w 1595977"/>
                  <a:gd name="connsiteY32" fmla="*/ 850894 h 2086391"/>
                  <a:gd name="connsiteX33" fmla="*/ 1020773 w 1595977"/>
                  <a:gd name="connsiteY33" fmla="*/ 816858 h 2086391"/>
                  <a:gd name="connsiteX34" fmla="*/ 1099055 w 1595977"/>
                  <a:gd name="connsiteY34" fmla="*/ 816858 h 2086391"/>
                  <a:gd name="connsiteX35" fmla="*/ 1109266 w 1595977"/>
                  <a:gd name="connsiteY35" fmla="*/ 857701 h 2086391"/>
                  <a:gd name="connsiteX36" fmla="*/ 1082038 w 1595977"/>
                  <a:gd name="connsiteY36" fmla="*/ 884930 h 2086391"/>
                  <a:gd name="connsiteX37" fmla="*/ 1139898 w 1595977"/>
                  <a:gd name="connsiteY37" fmla="*/ 905351 h 2086391"/>
                  <a:gd name="connsiteX38" fmla="*/ 1167127 w 1595977"/>
                  <a:gd name="connsiteY38" fmla="*/ 929176 h 2086391"/>
                  <a:gd name="connsiteX39" fmla="*/ 1146705 w 1595977"/>
                  <a:gd name="connsiteY39" fmla="*/ 976826 h 2086391"/>
                  <a:gd name="connsiteX40" fmla="*/ 1184145 w 1595977"/>
                  <a:gd name="connsiteY40" fmla="*/ 1014265 h 2086391"/>
                  <a:gd name="connsiteX41" fmla="*/ 1207970 w 1595977"/>
                  <a:gd name="connsiteY41" fmla="*/ 1007458 h 2086391"/>
                  <a:gd name="connsiteX42" fmla="*/ 1218180 w 1595977"/>
                  <a:gd name="connsiteY42" fmla="*/ 987037 h 2086391"/>
                  <a:gd name="connsiteX43" fmla="*/ 1276041 w 1595977"/>
                  <a:gd name="connsiteY43" fmla="*/ 983633 h 2086391"/>
                  <a:gd name="connsiteX44" fmla="*/ 1323691 w 1595977"/>
                  <a:gd name="connsiteY44" fmla="*/ 1007458 h 2086391"/>
                  <a:gd name="connsiteX45" fmla="*/ 1289656 w 1595977"/>
                  <a:gd name="connsiteY45" fmla="*/ 1041494 h 2086391"/>
                  <a:gd name="connsiteX46" fmla="*/ 1323691 w 1595977"/>
                  <a:gd name="connsiteY46" fmla="*/ 1051705 h 2086391"/>
                  <a:gd name="connsiteX47" fmla="*/ 1371341 w 1595977"/>
                  <a:gd name="connsiteY47" fmla="*/ 1038090 h 2086391"/>
                  <a:gd name="connsiteX48" fmla="*/ 1391763 w 1595977"/>
                  <a:gd name="connsiteY48" fmla="*/ 1065319 h 2086391"/>
                  <a:gd name="connsiteX49" fmla="*/ 1487063 w 1595977"/>
                  <a:gd name="connsiteY49" fmla="*/ 1078933 h 2086391"/>
                  <a:gd name="connsiteX50" fmla="*/ 1476852 w 1595977"/>
                  <a:gd name="connsiteY50" fmla="*/ 1116373 h 2086391"/>
                  <a:gd name="connsiteX51" fmla="*/ 1493870 w 1595977"/>
                  <a:gd name="connsiteY51" fmla="*/ 1170830 h 2086391"/>
                  <a:gd name="connsiteX52" fmla="*/ 1442816 w 1595977"/>
                  <a:gd name="connsiteY52" fmla="*/ 1235498 h 2086391"/>
                  <a:gd name="connsiteX53" fmla="*/ 1405377 w 1595977"/>
                  <a:gd name="connsiteY53" fmla="*/ 1242305 h 2086391"/>
                  <a:gd name="connsiteX54" fmla="*/ 1381552 w 1595977"/>
                  <a:gd name="connsiteY54" fmla="*/ 1269533 h 2086391"/>
                  <a:gd name="connsiteX55" fmla="*/ 1412184 w 1595977"/>
                  <a:gd name="connsiteY55" fmla="*/ 1293358 h 2086391"/>
                  <a:gd name="connsiteX56" fmla="*/ 1425798 w 1595977"/>
                  <a:gd name="connsiteY56" fmla="*/ 1368237 h 2086391"/>
                  <a:gd name="connsiteX57" fmla="*/ 1405377 w 1595977"/>
                  <a:gd name="connsiteY57" fmla="*/ 1398869 h 2086391"/>
                  <a:gd name="connsiteX58" fmla="*/ 1432606 w 1595977"/>
                  <a:gd name="connsiteY58" fmla="*/ 1432905 h 2086391"/>
                  <a:gd name="connsiteX59" fmla="*/ 1466641 w 1595977"/>
                  <a:gd name="connsiteY59" fmla="*/ 1426098 h 2086391"/>
                  <a:gd name="connsiteX60" fmla="*/ 1490466 w 1595977"/>
                  <a:gd name="connsiteY60" fmla="*/ 1449923 h 2086391"/>
                  <a:gd name="connsiteX61" fmla="*/ 1575556 w 1595977"/>
                  <a:gd name="connsiteY61" fmla="*/ 1473748 h 2086391"/>
                  <a:gd name="connsiteX62" fmla="*/ 1595977 w 1595977"/>
                  <a:gd name="connsiteY62" fmla="*/ 1483959 h 2086391"/>
                  <a:gd name="connsiteX63" fmla="*/ 1592574 w 1595977"/>
                  <a:gd name="connsiteY63" fmla="*/ 1507784 h 2086391"/>
                  <a:gd name="connsiteX64" fmla="*/ 1538116 w 1595977"/>
                  <a:gd name="connsiteY64" fmla="*/ 1504380 h 2086391"/>
                  <a:gd name="connsiteX65" fmla="*/ 1517695 w 1595977"/>
                  <a:gd name="connsiteY65" fmla="*/ 1514591 h 2086391"/>
                  <a:gd name="connsiteX66" fmla="*/ 1558538 w 1595977"/>
                  <a:gd name="connsiteY66" fmla="*/ 1569048 h 2086391"/>
                  <a:gd name="connsiteX67" fmla="*/ 1544924 w 1595977"/>
                  <a:gd name="connsiteY67" fmla="*/ 1637119 h 2086391"/>
                  <a:gd name="connsiteX68" fmla="*/ 1534713 w 1595977"/>
                  <a:gd name="connsiteY68" fmla="*/ 1722209 h 2086391"/>
                  <a:gd name="connsiteX69" fmla="*/ 1565345 w 1595977"/>
                  <a:gd name="connsiteY69" fmla="*/ 1769859 h 2086391"/>
                  <a:gd name="connsiteX70" fmla="*/ 1558538 w 1595977"/>
                  <a:gd name="connsiteY70" fmla="*/ 1797087 h 2086391"/>
                  <a:gd name="connsiteX71" fmla="*/ 1585766 w 1595977"/>
                  <a:gd name="connsiteY71" fmla="*/ 1817509 h 2086391"/>
                  <a:gd name="connsiteX72" fmla="*/ 1582363 w 1595977"/>
                  <a:gd name="connsiteY72" fmla="*/ 1878773 h 2086391"/>
                  <a:gd name="connsiteX73" fmla="*/ 1517695 w 1595977"/>
                  <a:gd name="connsiteY73" fmla="*/ 1926423 h 2086391"/>
                  <a:gd name="connsiteX74" fmla="*/ 1442816 w 1595977"/>
                  <a:gd name="connsiteY74" fmla="*/ 1953652 h 2086391"/>
                  <a:gd name="connsiteX75" fmla="*/ 1395166 w 1595977"/>
                  <a:gd name="connsiteY75" fmla="*/ 1912809 h 2086391"/>
                  <a:gd name="connsiteX76" fmla="*/ 1354323 w 1595977"/>
                  <a:gd name="connsiteY76" fmla="*/ 1916212 h 2086391"/>
                  <a:gd name="connsiteX77" fmla="*/ 1320288 w 1595977"/>
                  <a:gd name="connsiteY77" fmla="*/ 1912809 h 2086391"/>
                  <a:gd name="connsiteX78" fmla="*/ 1293059 w 1595977"/>
                  <a:gd name="connsiteY78" fmla="*/ 1933230 h 2086391"/>
                  <a:gd name="connsiteX79" fmla="*/ 1252216 w 1595977"/>
                  <a:gd name="connsiteY79" fmla="*/ 1967266 h 2086391"/>
                  <a:gd name="connsiteX80" fmla="*/ 1218180 w 1595977"/>
                  <a:gd name="connsiteY80" fmla="*/ 1936634 h 2086391"/>
                  <a:gd name="connsiteX81" fmla="*/ 1153513 w 1595977"/>
                  <a:gd name="connsiteY81" fmla="*/ 1980880 h 2086391"/>
                  <a:gd name="connsiteX82" fmla="*/ 1136495 w 1595977"/>
                  <a:gd name="connsiteY82" fmla="*/ 1997898 h 2086391"/>
                  <a:gd name="connsiteX83" fmla="*/ 1136495 w 1595977"/>
                  <a:gd name="connsiteY83" fmla="*/ 2028530 h 2086391"/>
                  <a:gd name="connsiteX84" fmla="*/ 918666 w 1595977"/>
                  <a:gd name="connsiteY84" fmla="*/ 2086391 h 2086391"/>
                  <a:gd name="connsiteX85" fmla="*/ 874420 w 1595977"/>
                  <a:gd name="connsiteY85" fmla="*/ 2052355 h 2086391"/>
                  <a:gd name="connsiteX86" fmla="*/ 785927 w 1595977"/>
                  <a:gd name="connsiteY86" fmla="*/ 2052355 h 2086391"/>
                  <a:gd name="connsiteX87" fmla="*/ 598730 w 1595977"/>
                  <a:gd name="connsiteY87" fmla="*/ 1916212 h 2086391"/>
                  <a:gd name="connsiteX88" fmla="*/ 554484 w 1595977"/>
                  <a:gd name="connsiteY88" fmla="*/ 1926423 h 2086391"/>
                  <a:gd name="connsiteX89" fmla="*/ 517044 w 1595977"/>
                  <a:gd name="connsiteY89" fmla="*/ 1871966 h 2086391"/>
                  <a:gd name="connsiteX90" fmla="*/ 483008 w 1595977"/>
                  <a:gd name="connsiteY90" fmla="*/ 1851545 h 2086391"/>
                  <a:gd name="connsiteX91" fmla="*/ 459183 w 1595977"/>
                  <a:gd name="connsiteY91" fmla="*/ 1834527 h 2086391"/>
                  <a:gd name="connsiteX92" fmla="*/ 435358 w 1595977"/>
                  <a:gd name="connsiteY92" fmla="*/ 1800491 h 2086391"/>
                  <a:gd name="connsiteX93" fmla="*/ 384305 w 1595977"/>
                  <a:gd name="connsiteY93" fmla="*/ 1793684 h 2086391"/>
                  <a:gd name="connsiteX94" fmla="*/ 343462 w 1595977"/>
                  <a:gd name="connsiteY94" fmla="*/ 1793684 h 2086391"/>
                  <a:gd name="connsiteX95" fmla="*/ 329848 w 1595977"/>
                  <a:gd name="connsiteY95" fmla="*/ 1803895 h 2086391"/>
                  <a:gd name="connsiteX96" fmla="*/ 237951 w 1595977"/>
                  <a:gd name="connsiteY96" fmla="*/ 1790280 h 2086391"/>
                  <a:gd name="connsiteX97" fmla="*/ 191968 w 1595977"/>
                  <a:gd name="connsiteY97" fmla="*/ 1809440 h 2086391"/>
                  <a:gd name="connsiteX98" fmla="*/ 18714 w 1595977"/>
                  <a:gd name="connsiteY98" fmla="*/ 635249 h 2086391"/>
                  <a:gd name="connsiteX0" fmla="*/ 0 w 1404009"/>
                  <a:gd name="connsiteY0" fmla="*/ 37205 h 2086391"/>
                  <a:gd name="connsiteX1" fmla="*/ 22158 w 1404009"/>
                  <a:gd name="connsiteY1" fmla="*/ 51054 h 2086391"/>
                  <a:gd name="connsiteX2" fmla="*/ 83422 w 1404009"/>
                  <a:gd name="connsiteY2" fmla="*/ 23825 h 2086391"/>
                  <a:gd name="connsiteX3" fmla="*/ 144687 w 1404009"/>
                  <a:gd name="connsiteY3" fmla="*/ 23825 h 2086391"/>
                  <a:gd name="connsiteX4" fmla="*/ 185530 w 1404009"/>
                  <a:gd name="connsiteY4" fmla="*/ 0 h 2086391"/>
                  <a:gd name="connsiteX5" fmla="*/ 328480 w 1404009"/>
                  <a:gd name="connsiteY5" fmla="*/ 0 h 2086391"/>
                  <a:gd name="connsiteX6" fmla="*/ 369323 w 1404009"/>
                  <a:gd name="connsiteY6" fmla="*/ 30632 h 2086391"/>
                  <a:gd name="connsiteX7" fmla="*/ 416973 w 1404009"/>
                  <a:gd name="connsiteY7" fmla="*/ 17018 h 2086391"/>
                  <a:gd name="connsiteX8" fmla="*/ 440798 w 1404009"/>
                  <a:gd name="connsiteY8" fmla="*/ 95300 h 2086391"/>
                  <a:gd name="connsiteX9" fmla="*/ 399955 w 1404009"/>
                  <a:gd name="connsiteY9" fmla="*/ 149757 h 2086391"/>
                  <a:gd name="connsiteX10" fmla="*/ 508869 w 1404009"/>
                  <a:gd name="connsiteY10" fmla="*/ 258672 h 2086391"/>
                  <a:gd name="connsiteX11" fmla="*/ 505466 w 1404009"/>
                  <a:gd name="connsiteY11" fmla="*/ 299515 h 2086391"/>
                  <a:gd name="connsiteX12" fmla="*/ 529291 w 1404009"/>
                  <a:gd name="connsiteY12" fmla="*/ 323340 h 2086391"/>
                  <a:gd name="connsiteX13" fmla="*/ 645012 w 1404009"/>
                  <a:gd name="connsiteY13" fmla="*/ 262075 h 2086391"/>
                  <a:gd name="connsiteX14" fmla="*/ 696066 w 1404009"/>
                  <a:gd name="connsiteY14" fmla="*/ 258672 h 2086391"/>
                  <a:gd name="connsiteX15" fmla="*/ 719891 w 1404009"/>
                  <a:gd name="connsiteY15" fmla="*/ 306322 h 2086391"/>
                  <a:gd name="connsiteX16" fmla="*/ 692662 w 1404009"/>
                  <a:gd name="connsiteY16" fmla="*/ 333551 h 2086391"/>
                  <a:gd name="connsiteX17" fmla="*/ 706277 w 1404009"/>
                  <a:gd name="connsiteY17" fmla="*/ 391411 h 2086391"/>
                  <a:gd name="connsiteX18" fmla="*/ 736909 w 1404009"/>
                  <a:gd name="connsiteY18" fmla="*/ 435658 h 2086391"/>
                  <a:gd name="connsiteX19" fmla="*/ 726698 w 1404009"/>
                  <a:gd name="connsiteY19" fmla="*/ 524151 h 2086391"/>
                  <a:gd name="connsiteX20" fmla="*/ 689259 w 1404009"/>
                  <a:gd name="connsiteY20" fmla="*/ 524151 h 2086391"/>
                  <a:gd name="connsiteX21" fmla="*/ 634801 w 1404009"/>
                  <a:gd name="connsiteY21" fmla="*/ 568397 h 2086391"/>
                  <a:gd name="connsiteX22" fmla="*/ 624591 w 1404009"/>
                  <a:gd name="connsiteY22" fmla="*/ 551379 h 2086391"/>
                  <a:gd name="connsiteX23" fmla="*/ 549712 w 1404009"/>
                  <a:gd name="connsiteY23" fmla="*/ 507133 h 2086391"/>
                  <a:gd name="connsiteX24" fmla="*/ 525887 w 1404009"/>
                  <a:gd name="connsiteY24" fmla="*/ 534361 h 2086391"/>
                  <a:gd name="connsiteX25" fmla="*/ 519080 w 1404009"/>
                  <a:gd name="connsiteY25" fmla="*/ 626258 h 2086391"/>
                  <a:gd name="connsiteX26" fmla="*/ 502062 w 1404009"/>
                  <a:gd name="connsiteY26" fmla="*/ 646679 h 2086391"/>
                  <a:gd name="connsiteX27" fmla="*/ 522484 w 1404009"/>
                  <a:gd name="connsiteY27" fmla="*/ 663697 h 2086391"/>
                  <a:gd name="connsiteX28" fmla="*/ 519080 w 1404009"/>
                  <a:gd name="connsiteY28" fmla="*/ 718154 h 2086391"/>
                  <a:gd name="connsiteX29" fmla="*/ 658627 w 1404009"/>
                  <a:gd name="connsiteY29" fmla="*/ 772612 h 2086391"/>
                  <a:gd name="connsiteX30" fmla="*/ 675644 w 1404009"/>
                  <a:gd name="connsiteY30" fmla="*/ 806647 h 2086391"/>
                  <a:gd name="connsiteX31" fmla="*/ 730102 w 1404009"/>
                  <a:gd name="connsiteY31" fmla="*/ 806647 h 2086391"/>
                  <a:gd name="connsiteX32" fmla="*/ 770944 w 1404009"/>
                  <a:gd name="connsiteY32" fmla="*/ 850894 h 2086391"/>
                  <a:gd name="connsiteX33" fmla="*/ 828805 w 1404009"/>
                  <a:gd name="connsiteY33" fmla="*/ 816858 h 2086391"/>
                  <a:gd name="connsiteX34" fmla="*/ 907087 w 1404009"/>
                  <a:gd name="connsiteY34" fmla="*/ 816858 h 2086391"/>
                  <a:gd name="connsiteX35" fmla="*/ 917298 w 1404009"/>
                  <a:gd name="connsiteY35" fmla="*/ 857701 h 2086391"/>
                  <a:gd name="connsiteX36" fmla="*/ 890070 w 1404009"/>
                  <a:gd name="connsiteY36" fmla="*/ 884930 h 2086391"/>
                  <a:gd name="connsiteX37" fmla="*/ 947930 w 1404009"/>
                  <a:gd name="connsiteY37" fmla="*/ 905351 h 2086391"/>
                  <a:gd name="connsiteX38" fmla="*/ 975159 w 1404009"/>
                  <a:gd name="connsiteY38" fmla="*/ 929176 h 2086391"/>
                  <a:gd name="connsiteX39" fmla="*/ 954737 w 1404009"/>
                  <a:gd name="connsiteY39" fmla="*/ 976826 h 2086391"/>
                  <a:gd name="connsiteX40" fmla="*/ 992177 w 1404009"/>
                  <a:gd name="connsiteY40" fmla="*/ 1014265 h 2086391"/>
                  <a:gd name="connsiteX41" fmla="*/ 1016002 w 1404009"/>
                  <a:gd name="connsiteY41" fmla="*/ 1007458 h 2086391"/>
                  <a:gd name="connsiteX42" fmla="*/ 1026212 w 1404009"/>
                  <a:gd name="connsiteY42" fmla="*/ 987037 h 2086391"/>
                  <a:gd name="connsiteX43" fmla="*/ 1084073 w 1404009"/>
                  <a:gd name="connsiteY43" fmla="*/ 983633 h 2086391"/>
                  <a:gd name="connsiteX44" fmla="*/ 1131723 w 1404009"/>
                  <a:gd name="connsiteY44" fmla="*/ 1007458 h 2086391"/>
                  <a:gd name="connsiteX45" fmla="*/ 1097688 w 1404009"/>
                  <a:gd name="connsiteY45" fmla="*/ 1041494 h 2086391"/>
                  <a:gd name="connsiteX46" fmla="*/ 1131723 w 1404009"/>
                  <a:gd name="connsiteY46" fmla="*/ 1051705 h 2086391"/>
                  <a:gd name="connsiteX47" fmla="*/ 1179373 w 1404009"/>
                  <a:gd name="connsiteY47" fmla="*/ 1038090 h 2086391"/>
                  <a:gd name="connsiteX48" fmla="*/ 1199795 w 1404009"/>
                  <a:gd name="connsiteY48" fmla="*/ 1065319 h 2086391"/>
                  <a:gd name="connsiteX49" fmla="*/ 1295095 w 1404009"/>
                  <a:gd name="connsiteY49" fmla="*/ 1078933 h 2086391"/>
                  <a:gd name="connsiteX50" fmla="*/ 1284884 w 1404009"/>
                  <a:gd name="connsiteY50" fmla="*/ 1116373 h 2086391"/>
                  <a:gd name="connsiteX51" fmla="*/ 1301902 w 1404009"/>
                  <a:gd name="connsiteY51" fmla="*/ 1170830 h 2086391"/>
                  <a:gd name="connsiteX52" fmla="*/ 1250848 w 1404009"/>
                  <a:gd name="connsiteY52" fmla="*/ 1235498 h 2086391"/>
                  <a:gd name="connsiteX53" fmla="*/ 1213409 w 1404009"/>
                  <a:gd name="connsiteY53" fmla="*/ 1242305 h 2086391"/>
                  <a:gd name="connsiteX54" fmla="*/ 1189584 w 1404009"/>
                  <a:gd name="connsiteY54" fmla="*/ 1269533 h 2086391"/>
                  <a:gd name="connsiteX55" fmla="*/ 1220216 w 1404009"/>
                  <a:gd name="connsiteY55" fmla="*/ 1293358 h 2086391"/>
                  <a:gd name="connsiteX56" fmla="*/ 1233830 w 1404009"/>
                  <a:gd name="connsiteY56" fmla="*/ 1368237 h 2086391"/>
                  <a:gd name="connsiteX57" fmla="*/ 1213409 w 1404009"/>
                  <a:gd name="connsiteY57" fmla="*/ 1398869 h 2086391"/>
                  <a:gd name="connsiteX58" fmla="*/ 1240638 w 1404009"/>
                  <a:gd name="connsiteY58" fmla="*/ 1432905 h 2086391"/>
                  <a:gd name="connsiteX59" fmla="*/ 1274673 w 1404009"/>
                  <a:gd name="connsiteY59" fmla="*/ 1426098 h 2086391"/>
                  <a:gd name="connsiteX60" fmla="*/ 1298498 w 1404009"/>
                  <a:gd name="connsiteY60" fmla="*/ 1449923 h 2086391"/>
                  <a:gd name="connsiteX61" fmla="*/ 1383588 w 1404009"/>
                  <a:gd name="connsiteY61" fmla="*/ 1473748 h 2086391"/>
                  <a:gd name="connsiteX62" fmla="*/ 1404009 w 1404009"/>
                  <a:gd name="connsiteY62" fmla="*/ 1483959 h 2086391"/>
                  <a:gd name="connsiteX63" fmla="*/ 1400606 w 1404009"/>
                  <a:gd name="connsiteY63" fmla="*/ 1507784 h 2086391"/>
                  <a:gd name="connsiteX64" fmla="*/ 1346148 w 1404009"/>
                  <a:gd name="connsiteY64" fmla="*/ 1504380 h 2086391"/>
                  <a:gd name="connsiteX65" fmla="*/ 1325727 w 1404009"/>
                  <a:gd name="connsiteY65" fmla="*/ 1514591 h 2086391"/>
                  <a:gd name="connsiteX66" fmla="*/ 1366570 w 1404009"/>
                  <a:gd name="connsiteY66" fmla="*/ 1569048 h 2086391"/>
                  <a:gd name="connsiteX67" fmla="*/ 1352956 w 1404009"/>
                  <a:gd name="connsiteY67" fmla="*/ 1637119 h 2086391"/>
                  <a:gd name="connsiteX68" fmla="*/ 1342745 w 1404009"/>
                  <a:gd name="connsiteY68" fmla="*/ 1722209 h 2086391"/>
                  <a:gd name="connsiteX69" fmla="*/ 1373377 w 1404009"/>
                  <a:gd name="connsiteY69" fmla="*/ 1769859 h 2086391"/>
                  <a:gd name="connsiteX70" fmla="*/ 1366570 w 1404009"/>
                  <a:gd name="connsiteY70" fmla="*/ 1797087 h 2086391"/>
                  <a:gd name="connsiteX71" fmla="*/ 1393798 w 1404009"/>
                  <a:gd name="connsiteY71" fmla="*/ 1817509 h 2086391"/>
                  <a:gd name="connsiteX72" fmla="*/ 1390395 w 1404009"/>
                  <a:gd name="connsiteY72" fmla="*/ 1878773 h 2086391"/>
                  <a:gd name="connsiteX73" fmla="*/ 1325727 w 1404009"/>
                  <a:gd name="connsiteY73" fmla="*/ 1926423 h 2086391"/>
                  <a:gd name="connsiteX74" fmla="*/ 1250848 w 1404009"/>
                  <a:gd name="connsiteY74" fmla="*/ 1953652 h 2086391"/>
                  <a:gd name="connsiteX75" fmla="*/ 1203198 w 1404009"/>
                  <a:gd name="connsiteY75" fmla="*/ 1912809 h 2086391"/>
                  <a:gd name="connsiteX76" fmla="*/ 1162355 w 1404009"/>
                  <a:gd name="connsiteY76" fmla="*/ 1916212 h 2086391"/>
                  <a:gd name="connsiteX77" fmla="*/ 1128320 w 1404009"/>
                  <a:gd name="connsiteY77" fmla="*/ 1912809 h 2086391"/>
                  <a:gd name="connsiteX78" fmla="*/ 1101091 w 1404009"/>
                  <a:gd name="connsiteY78" fmla="*/ 1933230 h 2086391"/>
                  <a:gd name="connsiteX79" fmla="*/ 1060248 w 1404009"/>
                  <a:gd name="connsiteY79" fmla="*/ 1967266 h 2086391"/>
                  <a:gd name="connsiteX80" fmla="*/ 1026212 w 1404009"/>
                  <a:gd name="connsiteY80" fmla="*/ 1936634 h 2086391"/>
                  <a:gd name="connsiteX81" fmla="*/ 961545 w 1404009"/>
                  <a:gd name="connsiteY81" fmla="*/ 1980880 h 2086391"/>
                  <a:gd name="connsiteX82" fmla="*/ 944527 w 1404009"/>
                  <a:gd name="connsiteY82" fmla="*/ 1997898 h 2086391"/>
                  <a:gd name="connsiteX83" fmla="*/ 944527 w 1404009"/>
                  <a:gd name="connsiteY83" fmla="*/ 2028530 h 2086391"/>
                  <a:gd name="connsiteX84" fmla="*/ 726698 w 1404009"/>
                  <a:gd name="connsiteY84" fmla="*/ 2086391 h 2086391"/>
                  <a:gd name="connsiteX85" fmla="*/ 682452 w 1404009"/>
                  <a:gd name="connsiteY85" fmla="*/ 2052355 h 2086391"/>
                  <a:gd name="connsiteX86" fmla="*/ 593959 w 1404009"/>
                  <a:gd name="connsiteY86" fmla="*/ 2052355 h 2086391"/>
                  <a:gd name="connsiteX87" fmla="*/ 406762 w 1404009"/>
                  <a:gd name="connsiteY87" fmla="*/ 1916212 h 2086391"/>
                  <a:gd name="connsiteX88" fmla="*/ 362516 w 1404009"/>
                  <a:gd name="connsiteY88" fmla="*/ 1926423 h 2086391"/>
                  <a:gd name="connsiteX89" fmla="*/ 325076 w 1404009"/>
                  <a:gd name="connsiteY89" fmla="*/ 1871966 h 2086391"/>
                  <a:gd name="connsiteX90" fmla="*/ 291040 w 1404009"/>
                  <a:gd name="connsiteY90" fmla="*/ 1851545 h 2086391"/>
                  <a:gd name="connsiteX91" fmla="*/ 267215 w 1404009"/>
                  <a:gd name="connsiteY91" fmla="*/ 1834527 h 2086391"/>
                  <a:gd name="connsiteX92" fmla="*/ 243390 w 1404009"/>
                  <a:gd name="connsiteY92" fmla="*/ 1800491 h 2086391"/>
                  <a:gd name="connsiteX93" fmla="*/ 192337 w 1404009"/>
                  <a:gd name="connsiteY93" fmla="*/ 1793684 h 2086391"/>
                  <a:gd name="connsiteX94" fmla="*/ 151494 w 1404009"/>
                  <a:gd name="connsiteY94" fmla="*/ 1793684 h 2086391"/>
                  <a:gd name="connsiteX95" fmla="*/ 137880 w 1404009"/>
                  <a:gd name="connsiteY95" fmla="*/ 1803895 h 2086391"/>
                  <a:gd name="connsiteX96" fmla="*/ 45983 w 1404009"/>
                  <a:gd name="connsiteY96" fmla="*/ 1790280 h 2086391"/>
                  <a:gd name="connsiteX97" fmla="*/ 0 w 1404009"/>
                  <a:gd name="connsiteY97" fmla="*/ 1809440 h 2086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</a:cxnLst>
                <a:rect l="l" t="t" r="r" b="b"/>
                <a:pathLst>
                  <a:path w="1404009" h="2086391">
                    <a:moveTo>
                      <a:pt x="0" y="37205"/>
                    </a:moveTo>
                    <a:lnTo>
                      <a:pt x="22158" y="51054"/>
                    </a:lnTo>
                    <a:lnTo>
                      <a:pt x="83422" y="23825"/>
                    </a:lnTo>
                    <a:lnTo>
                      <a:pt x="144687" y="23825"/>
                    </a:lnTo>
                    <a:lnTo>
                      <a:pt x="185530" y="0"/>
                    </a:lnTo>
                    <a:lnTo>
                      <a:pt x="328480" y="0"/>
                    </a:lnTo>
                    <a:lnTo>
                      <a:pt x="369323" y="30632"/>
                    </a:lnTo>
                    <a:lnTo>
                      <a:pt x="416973" y="17018"/>
                    </a:lnTo>
                    <a:lnTo>
                      <a:pt x="440798" y="95300"/>
                    </a:lnTo>
                    <a:lnTo>
                      <a:pt x="399955" y="149757"/>
                    </a:lnTo>
                    <a:lnTo>
                      <a:pt x="508869" y="258672"/>
                    </a:lnTo>
                    <a:lnTo>
                      <a:pt x="505466" y="299515"/>
                    </a:lnTo>
                    <a:lnTo>
                      <a:pt x="529291" y="323340"/>
                    </a:lnTo>
                    <a:lnTo>
                      <a:pt x="645012" y="262075"/>
                    </a:lnTo>
                    <a:lnTo>
                      <a:pt x="696066" y="258672"/>
                    </a:lnTo>
                    <a:lnTo>
                      <a:pt x="719891" y="306322"/>
                    </a:lnTo>
                    <a:lnTo>
                      <a:pt x="692662" y="333551"/>
                    </a:lnTo>
                    <a:lnTo>
                      <a:pt x="706277" y="391411"/>
                    </a:lnTo>
                    <a:lnTo>
                      <a:pt x="736909" y="435658"/>
                    </a:lnTo>
                    <a:lnTo>
                      <a:pt x="726698" y="524151"/>
                    </a:lnTo>
                    <a:lnTo>
                      <a:pt x="689259" y="524151"/>
                    </a:lnTo>
                    <a:lnTo>
                      <a:pt x="634801" y="568397"/>
                    </a:lnTo>
                    <a:lnTo>
                      <a:pt x="624591" y="551379"/>
                    </a:lnTo>
                    <a:lnTo>
                      <a:pt x="549712" y="507133"/>
                    </a:lnTo>
                    <a:lnTo>
                      <a:pt x="525887" y="534361"/>
                    </a:lnTo>
                    <a:lnTo>
                      <a:pt x="519080" y="626258"/>
                    </a:lnTo>
                    <a:lnTo>
                      <a:pt x="502062" y="646679"/>
                    </a:lnTo>
                    <a:lnTo>
                      <a:pt x="522484" y="663697"/>
                    </a:lnTo>
                    <a:lnTo>
                      <a:pt x="519080" y="718154"/>
                    </a:lnTo>
                    <a:lnTo>
                      <a:pt x="658627" y="772612"/>
                    </a:lnTo>
                    <a:lnTo>
                      <a:pt x="675644" y="806647"/>
                    </a:lnTo>
                    <a:lnTo>
                      <a:pt x="730102" y="806647"/>
                    </a:lnTo>
                    <a:lnTo>
                      <a:pt x="770944" y="850894"/>
                    </a:lnTo>
                    <a:lnTo>
                      <a:pt x="828805" y="816858"/>
                    </a:lnTo>
                    <a:lnTo>
                      <a:pt x="907087" y="816858"/>
                    </a:lnTo>
                    <a:lnTo>
                      <a:pt x="917298" y="857701"/>
                    </a:lnTo>
                    <a:lnTo>
                      <a:pt x="890070" y="884930"/>
                    </a:lnTo>
                    <a:lnTo>
                      <a:pt x="947930" y="905351"/>
                    </a:lnTo>
                    <a:lnTo>
                      <a:pt x="975159" y="929176"/>
                    </a:lnTo>
                    <a:lnTo>
                      <a:pt x="954737" y="976826"/>
                    </a:lnTo>
                    <a:lnTo>
                      <a:pt x="992177" y="1014265"/>
                    </a:lnTo>
                    <a:lnTo>
                      <a:pt x="1016002" y="1007458"/>
                    </a:lnTo>
                    <a:lnTo>
                      <a:pt x="1026212" y="987037"/>
                    </a:lnTo>
                    <a:lnTo>
                      <a:pt x="1084073" y="983633"/>
                    </a:lnTo>
                    <a:lnTo>
                      <a:pt x="1131723" y="1007458"/>
                    </a:lnTo>
                    <a:lnTo>
                      <a:pt x="1097688" y="1041494"/>
                    </a:lnTo>
                    <a:lnTo>
                      <a:pt x="1131723" y="1051705"/>
                    </a:lnTo>
                    <a:lnTo>
                      <a:pt x="1179373" y="1038090"/>
                    </a:lnTo>
                    <a:lnTo>
                      <a:pt x="1199795" y="1065319"/>
                    </a:lnTo>
                    <a:lnTo>
                      <a:pt x="1295095" y="1078933"/>
                    </a:lnTo>
                    <a:lnTo>
                      <a:pt x="1284884" y="1116373"/>
                    </a:lnTo>
                    <a:lnTo>
                      <a:pt x="1301902" y="1170830"/>
                    </a:lnTo>
                    <a:lnTo>
                      <a:pt x="1250848" y="1235498"/>
                    </a:lnTo>
                    <a:lnTo>
                      <a:pt x="1213409" y="1242305"/>
                    </a:lnTo>
                    <a:lnTo>
                      <a:pt x="1189584" y="1269533"/>
                    </a:lnTo>
                    <a:lnTo>
                      <a:pt x="1220216" y="1293358"/>
                    </a:lnTo>
                    <a:lnTo>
                      <a:pt x="1233830" y="1368237"/>
                    </a:lnTo>
                    <a:lnTo>
                      <a:pt x="1213409" y="1398869"/>
                    </a:lnTo>
                    <a:lnTo>
                      <a:pt x="1240638" y="1432905"/>
                    </a:lnTo>
                    <a:lnTo>
                      <a:pt x="1274673" y="1426098"/>
                    </a:lnTo>
                    <a:lnTo>
                      <a:pt x="1298498" y="1449923"/>
                    </a:lnTo>
                    <a:lnTo>
                      <a:pt x="1383588" y="1473748"/>
                    </a:lnTo>
                    <a:lnTo>
                      <a:pt x="1404009" y="1483959"/>
                    </a:lnTo>
                    <a:lnTo>
                      <a:pt x="1400606" y="1507784"/>
                    </a:lnTo>
                    <a:lnTo>
                      <a:pt x="1346148" y="1504380"/>
                    </a:lnTo>
                    <a:lnTo>
                      <a:pt x="1325727" y="1514591"/>
                    </a:lnTo>
                    <a:lnTo>
                      <a:pt x="1366570" y="1569048"/>
                    </a:lnTo>
                    <a:lnTo>
                      <a:pt x="1352956" y="1637119"/>
                    </a:lnTo>
                    <a:lnTo>
                      <a:pt x="1342745" y="1722209"/>
                    </a:lnTo>
                    <a:lnTo>
                      <a:pt x="1373377" y="1769859"/>
                    </a:lnTo>
                    <a:lnTo>
                      <a:pt x="1366570" y="1797087"/>
                    </a:lnTo>
                    <a:lnTo>
                      <a:pt x="1393798" y="1817509"/>
                    </a:lnTo>
                    <a:lnTo>
                      <a:pt x="1390395" y="1878773"/>
                    </a:lnTo>
                    <a:lnTo>
                      <a:pt x="1325727" y="1926423"/>
                    </a:lnTo>
                    <a:lnTo>
                      <a:pt x="1250848" y="1953652"/>
                    </a:lnTo>
                    <a:lnTo>
                      <a:pt x="1203198" y="1912809"/>
                    </a:lnTo>
                    <a:lnTo>
                      <a:pt x="1162355" y="1916212"/>
                    </a:lnTo>
                    <a:lnTo>
                      <a:pt x="1128320" y="1912809"/>
                    </a:lnTo>
                    <a:lnTo>
                      <a:pt x="1101091" y="1933230"/>
                    </a:lnTo>
                    <a:lnTo>
                      <a:pt x="1060248" y="1967266"/>
                    </a:lnTo>
                    <a:lnTo>
                      <a:pt x="1026212" y="1936634"/>
                    </a:lnTo>
                    <a:lnTo>
                      <a:pt x="961545" y="1980880"/>
                    </a:lnTo>
                    <a:lnTo>
                      <a:pt x="944527" y="1997898"/>
                    </a:lnTo>
                    <a:lnTo>
                      <a:pt x="944527" y="2028530"/>
                    </a:lnTo>
                    <a:lnTo>
                      <a:pt x="726698" y="2086391"/>
                    </a:lnTo>
                    <a:lnTo>
                      <a:pt x="682452" y="2052355"/>
                    </a:lnTo>
                    <a:lnTo>
                      <a:pt x="593959" y="2052355"/>
                    </a:lnTo>
                    <a:lnTo>
                      <a:pt x="406762" y="1916212"/>
                    </a:lnTo>
                    <a:lnTo>
                      <a:pt x="362516" y="1926423"/>
                    </a:lnTo>
                    <a:lnTo>
                      <a:pt x="325076" y="1871966"/>
                    </a:lnTo>
                    <a:lnTo>
                      <a:pt x="291040" y="1851545"/>
                    </a:lnTo>
                    <a:lnTo>
                      <a:pt x="267215" y="1834527"/>
                    </a:lnTo>
                    <a:lnTo>
                      <a:pt x="243390" y="1800491"/>
                    </a:lnTo>
                    <a:lnTo>
                      <a:pt x="192337" y="1793684"/>
                    </a:lnTo>
                    <a:lnTo>
                      <a:pt x="151494" y="1793684"/>
                    </a:lnTo>
                    <a:lnTo>
                      <a:pt x="137880" y="1803895"/>
                    </a:lnTo>
                    <a:lnTo>
                      <a:pt x="45983" y="1790280"/>
                    </a:lnTo>
                    <a:lnTo>
                      <a:pt x="0" y="180944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2EA05FB0-E845-3D41-E980-4289D8921AF2}"/>
                  </a:ext>
                </a:extLst>
              </p:cNvPr>
              <p:cNvSpPr/>
              <p:nvPr/>
            </p:nvSpPr>
            <p:spPr>
              <a:xfrm>
                <a:off x="2057716" y="3732180"/>
                <a:ext cx="1329309" cy="946093"/>
              </a:xfrm>
              <a:custGeom>
                <a:avLst/>
                <a:gdLst>
                  <a:gd name="connsiteX0" fmla="*/ 1021977 w 1329309"/>
                  <a:gd name="connsiteY0" fmla="*/ 0 h 946093"/>
                  <a:gd name="connsiteX1" fmla="*/ 1329309 w 1329309"/>
                  <a:gd name="connsiteY1" fmla="*/ 0 h 946093"/>
                  <a:gd name="connsiteX2" fmla="*/ 1329309 w 1329309"/>
                  <a:gd name="connsiteY2" fmla="*/ 283397 h 946093"/>
                  <a:gd name="connsiteX3" fmla="*/ 1237540 w 1329309"/>
                  <a:gd name="connsiteY3" fmla="*/ 268102 h 946093"/>
                  <a:gd name="connsiteX4" fmla="*/ 1217119 w 1329309"/>
                  <a:gd name="connsiteY4" fmla="*/ 227259 h 946093"/>
                  <a:gd name="connsiteX5" fmla="*/ 1155855 w 1329309"/>
                  <a:gd name="connsiteY5" fmla="*/ 235428 h 946093"/>
                  <a:gd name="connsiteX6" fmla="*/ 1135433 w 1329309"/>
                  <a:gd name="connsiteY6" fmla="*/ 288524 h 946093"/>
                  <a:gd name="connsiteX7" fmla="*/ 1168107 w 1329309"/>
                  <a:gd name="connsiteY7" fmla="*/ 325282 h 946093"/>
                  <a:gd name="connsiteX8" fmla="*/ 1188529 w 1329309"/>
                  <a:gd name="connsiteY8" fmla="*/ 447811 h 946093"/>
                  <a:gd name="connsiteX9" fmla="*/ 1180360 w 1329309"/>
                  <a:gd name="connsiteY9" fmla="*/ 513159 h 946093"/>
                  <a:gd name="connsiteX10" fmla="*/ 1086422 w 1329309"/>
                  <a:gd name="connsiteY10" fmla="*/ 468232 h 946093"/>
                  <a:gd name="connsiteX11" fmla="*/ 1082337 w 1329309"/>
                  <a:gd name="connsiteY11" fmla="*/ 574423 h 946093"/>
                  <a:gd name="connsiteX12" fmla="*/ 1045579 w 1329309"/>
                  <a:gd name="connsiteY12" fmla="*/ 549918 h 946093"/>
                  <a:gd name="connsiteX13" fmla="*/ 1008820 w 1329309"/>
                  <a:gd name="connsiteY13" fmla="*/ 582592 h 946093"/>
                  <a:gd name="connsiteX14" fmla="*/ 951640 w 1329309"/>
                  <a:gd name="connsiteY14" fmla="*/ 582592 h 946093"/>
                  <a:gd name="connsiteX15" fmla="*/ 923050 w 1329309"/>
                  <a:gd name="connsiteY15" fmla="*/ 656109 h 946093"/>
                  <a:gd name="connsiteX16" fmla="*/ 869954 w 1329309"/>
                  <a:gd name="connsiteY16" fmla="*/ 656109 h 946093"/>
                  <a:gd name="connsiteX17" fmla="*/ 804606 w 1329309"/>
                  <a:gd name="connsiteY17" fmla="*/ 594845 h 946093"/>
                  <a:gd name="connsiteX18" fmla="*/ 759678 w 1329309"/>
                  <a:gd name="connsiteY18" fmla="*/ 733711 h 946093"/>
                  <a:gd name="connsiteX19" fmla="*/ 747425 w 1329309"/>
                  <a:gd name="connsiteY19" fmla="*/ 770469 h 946093"/>
                  <a:gd name="connsiteX20" fmla="*/ 727004 w 1329309"/>
                  <a:gd name="connsiteY20" fmla="*/ 782722 h 946093"/>
                  <a:gd name="connsiteX21" fmla="*/ 710667 w 1329309"/>
                  <a:gd name="connsiteY21" fmla="*/ 843986 h 946093"/>
                  <a:gd name="connsiteX22" fmla="*/ 682077 w 1329309"/>
                  <a:gd name="connsiteY22" fmla="*/ 864408 h 946093"/>
                  <a:gd name="connsiteX23" fmla="*/ 653487 w 1329309"/>
                  <a:gd name="connsiteY23" fmla="*/ 799059 h 946093"/>
                  <a:gd name="connsiteX24" fmla="*/ 592222 w 1329309"/>
                  <a:gd name="connsiteY24" fmla="*/ 807228 h 946093"/>
                  <a:gd name="connsiteX25" fmla="*/ 584054 w 1329309"/>
                  <a:gd name="connsiteY25" fmla="*/ 868492 h 946093"/>
                  <a:gd name="connsiteX26" fmla="*/ 547295 w 1329309"/>
                  <a:gd name="connsiteY26" fmla="*/ 872576 h 946093"/>
                  <a:gd name="connsiteX27" fmla="*/ 518705 w 1329309"/>
                  <a:gd name="connsiteY27" fmla="*/ 937925 h 946093"/>
                  <a:gd name="connsiteX28" fmla="*/ 477862 w 1329309"/>
                  <a:gd name="connsiteY28" fmla="*/ 917503 h 946093"/>
                  <a:gd name="connsiteX29" fmla="*/ 437019 w 1329309"/>
                  <a:gd name="connsiteY29" fmla="*/ 929756 h 946093"/>
                  <a:gd name="connsiteX30" fmla="*/ 408429 w 1329309"/>
                  <a:gd name="connsiteY30" fmla="*/ 946093 h 946093"/>
                  <a:gd name="connsiteX31" fmla="*/ 371671 w 1329309"/>
                  <a:gd name="connsiteY31" fmla="*/ 925672 h 946093"/>
                  <a:gd name="connsiteX32" fmla="*/ 273648 w 1329309"/>
                  <a:gd name="connsiteY32" fmla="*/ 897082 h 946093"/>
                  <a:gd name="connsiteX33" fmla="*/ 122529 w 1329309"/>
                  <a:gd name="connsiteY33" fmla="*/ 876660 h 946093"/>
                  <a:gd name="connsiteX34" fmla="*/ 114360 w 1329309"/>
                  <a:gd name="connsiteY34" fmla="*/ 794975 h 946093"/>
                  <a:gd name="connsiteX35" fmla="*/ 16337 w 1329309"/>
                  <a:gd name="connsiteY35" fmla="*/ 709205 h 946093"/>
                  <a:gd name="connsiteX36" fmla="*/ 24506 w 1329309"/>
                  <a:gd name="connsiteY36" fmla="*/ 643856 h 946093"/>
                  <a:gd name="connsiteX37" fmla="*/ 0 w 1329309"/>
                  <a:gd name="connsiteY37" fmla="*/ 590761 h 946093"/>
                  <a:gd name="connsiteX38" fmla="*/ 61265 w 1329309"/>
                  <a:gd name="connsiteY38" fmla="*/ 513159 h 946093"/>
                  <a:gd name="connsiteX39" fmla="*/ 77602 w 1329309"/>
                  <a:gd name="connsiteY39" fmla="*/ 578508 h 946093"/>
                  <a:gd name="connsiteX40" fmla="*/ 118445 w 1329309"/>
                  <a:gd name="connsiteY40" fmla="*/ 562171 h 946093"/>
                  <a:gd name="connsiteX41" fmla="*/ 118445 w 1329309"/>
                  <a:gd name="connsiteY41" fmla="*/ 619351 h 946093"/>
                  <a:gd name="connsiteX42" fmla="*/ 118445 w 1329309"/>
                  <a:gd name="connsiteY42" fmla="*/ 635688 h 946093"/>
                  <a:gd name="connsiteX43" fmla="*/ 216759 w 1329309"/>
                  <a:gd name="connsiteY43" fmla="*/ 635688 h 946093"/>
                  <a:gd name="connsiteX44" fmla="*/ 247100 w 1329309"/>
                  <a:gd name="connsiteY44" fmla="*/ 609140 h 946093"/>
                  <a:gd name="connsiteX45" fmla="*/ 277732 w 1329309"/>
                  <a:gd name="connsiteY45" fmla="*/ 598929 h 946093"/>
                  <a:gd name="connsiteX46" fmla="*/ 281136 w 1329309"/>
                  <a:gd name="connsiteY46" fmla="*/ 575104 h 946093"/>
                  <a:gd name="connsiteX47" fmla="*/ 345804 w 1329309"/>
                  <a:gd name="connsiteY47" fmla="*/ 537665 h 946093"/>
                  <a:gd name="connsiteX48" fmla="*/ 352611 w 1329309"/>
                  <a:gd name="connsiteY48" fmla="*/ 575104 h 946093"/>
                  <a:gd name="connsiteX49" fmla="*/ 315171 w 1329309"/>
                  <a:gd name="connsiteY49" fmla="*/ 588718 h 946093"/>
                  <a:gd name="connsiteX50" fmla="*/ 315171 w 1329309"/>
                  <a:gd name="connsiteY50" fmla="*/ 615947 h 946093"/>
                  <a:gd name="connsiteX51" fmla="*/ 290858 w 1329309"/>
                  <a:gd name="connsiteY51" fmla="*/ 647742 h 946093"/>
                  <a:gd name="connsiteX52" fmla="*/ 294069 w 1329309"/>
                  <a:gd name="connsiteY52" fmla="*/ 652025 h 946093"/>
                  <a:gd name="connsiteX53" fmla="*/ 338996 w 1329309"/>
                  <a:gd name="connsiteY53" fmla="*/ 668362 h 946093"/>
                  <a:gd name="connsiteX54" fmla="*/ 408429 w 1329309"/>
                  <a:gd name="connsiteY54" fmla="*/ 652025 h 946093"/>
                  <a:gd name="connsiteX55" fmla="*/ 477862 w 1329309"/>
                  <a:gd name="connsiteY55" fmla="*/ 639772 h 946093"/>
                  <a:gd name="connsiteX56" fmla="*/ 481947 w 1329309"/>
                  <a:gd name="connsiteY56" fmla="*/ 590761 h 946093"/>
                  <a:gd name="connsiteX57" fmla="*/ 457441 w 1329309"/>
                  <a:gd name="connsiteY57" fmla="*/ 582592 h 946093"/>
                  <a:gd name="connsiteX58" fmla="*/ 453357 w 1329309"/>
                  <a:gd name="connsiteY58" fmla="*/ 562171 h 946093"/>
                  <a:gd name="connsiteX59" fmla="*/ 408429 w 1329309"/>
                  <a:gd name="connsiteY59" fmla="*/ 541749 h 946093"/>
                  <a:gd name="connsiteX60" fmla="*/ 432935 w 1329309"/>
                  <a:gd name="connsiteY60" fmla="*/ 504991 h 946093"/>
                  <a:gd name="connsiteX61" fmla="*/ 481947 w 1329309"/>
                  <a:gd name="connsiteY61" fmla="*/ 496822 h 946093"/>
                  <a:gd name="connsiteX62" fmla="*/ 612644 w 1329309"/>
                  <a:gd name="connsiteY62" fmla="*/ 562171 h 946093"/>
                  <a:gd name="connsiteX63" fmla="*/ 592222 w 1329309"/>
                  <a:gd name="connsiteY63" fmla="*/ 504991 h 946093"/>
                  <a:gd name="connsiteX64" fmla="*/ 600391 w 1329309"/>
                  <a:gd name="connsiteY64" fmla="*/ 484569 h 946093"/>
                  <a:gd name="connsiteX65" fmla="*/ 649403 w 1329309"/>
                  <a:gd name="connsiteY65" fmla="*/ 509075 h 946093"/>
                  <a:gd name="connsiteX66" fmla="*/ 657571 w 1329309"/>
                  <a:gd name="connsiteY66" fmla="*/ 468232 h 946093"/>
                  <a:gd name="connsiteX67" fmla="*/ 628981 w 1329309"/>
                  <a:gd name="connsiteY67" fmla="*/ 431474 h 946093"/>
                  <a:gd name="connsiteX68" fmla="*/ 612644 w 1329309"/>
                  <a:gd name="connsiteY68" fmla="*/ 402884 h 946093"/>
                  <a:gd name="connsiteX69" fmla="*/ 600391 w 1329309"/>
                  <a:gd name="connsiteY69" fmla="*/ 353872 h 946093"/>
                  <a:gd name="connsiteX70" fmla="*/ 653487 w 1329309"/>
                  <a:gd name="connsiteY70" fmla="*/ 366125 h 946093"/>
                  <a:gd name="connsiteX71" fmla="*/ 690245 w 1329309"/>
                  <a:gd name="connsiteY71" fmla="*/ 406968 h 946093"/>
                  <a:gd name="connsiteX72" fmla="*/ 747425 w 1329309"/>
                  <a:gd name="connsiteY72" fmla="*/ 386547 h 946093"/>
                  <a:gd name="connsiteX73" fmla="*/ 792353 w 1329309"/>
                  <a:gd name="connsiteY73" fmla="*/ 394715 h 946093"/>
                  <a:gd name="connsiteX74" fmla="*/ 841364 w 1329309"/>
                  <a:gd name="connsiteY74" fmla="*/ 366125 h 946093"/>
                  <a:gd name="connsiteX75" fmla="*/ 865870 w 1329309"/>
                  <a:gd name="connsiteY75" fmla="*/ 382462 h 946093"/>
                  <a:gd name="connsiteX76" fmla="*/ 874039 w 1329309"/>
                  <a:gd name="connsiteY76" fmla="*/ 366125 h 946093"/>
                  <a:gd name="connsiteX77" fmla="*/ 869954 w 1329309"/>
                  <a:gd name="connsiteY77" fmla="*/ 325282 h 946093"/>
                  <a:gd name="connsiteX78" fmla="*/ 849533 w 1329309"/>
                  <a:gd name="connsiteY78" fmla="*/ 284439 h 946093"/>
                  <a:gd name="connsiteX79" fmla="*/ 857701 w 1329309"/>
                  <a:gd name="connsiteY79" fmla="*/ 235428 h 946093"/>
                  <a:gd name="connsiteX80" fmla="*/ 841364 w 1329309"/>
                  <a:gd name="connsiteY80" fmla="*/ 174164 h 946093"/>
                  <a:gd name="connsiteX81" fmla="*/ 869954 w 1329309"/>
                  <a:gd name="connsiteY81" fmla="*/ 153742 h 946093"/>
                  <a:gd name="connsiteX82" fmla="*/ 935303 w 1329309"/>
                  <a:gd name="connsiteY82" fmla="*/ 104731 h 946093"/>
                  <a:gd name="connsiteX83" fmla="*/ 963893 w 1329309"/>
                  <a:gd name="connsiteY83" fmla="*/ 165995 h 946093"/>
                  <a:gd name="connsiteX84" fmla="*/ 967977 w 1329309"/>
                  <a:gd name="connsiteY84" fmla="*/ 239512 h 946093"/>
                  <a:gd name="connsiteX85" fmla="*/ 955724 w 1329309"/>
                  <a:gd name="connsiteY85" fmla="*/ 276271 h 946093"/>
                  <a:gd name="connsiteX86" fmla="*/ 967977 w 1329309"/>
                  <a:gd name="connsiteY86" fmla="*/ 300777 h 946093"/>
                  <a:gd name="connsiteX87" fmla="*/ 996567 w 1329309"/>
                  <a:gd name="connsiteY87" fmla="*/ 325282 h 946093"/>
                  <a:gd name="connsiteX88" fmla="*/ 1029242 w 1329309"/>
                  <a:gd name="connsiteY88" fmla="*/ 313029 h 946093"/>
                  <a:gd name="connsiteX89" fmla="*/ 1049663 w 1329309"/>
                  <a:gd name="connsiteY89" fmla="*/ 235428 h 946093"/>
                  <a:gd name="connsiteX90" fmla="*/ 1057832 w 1329309"/>
                  <a:gd name="connsiteY90" fmla="*/ 198670 h 946093"/>
                  <a:gd name="connsiteX91" fmla="*/ 1066000 w 1329309"/>
                  <a:gd name="connsiteY91" fmla="*/ 141490 h 946093"/>
                  <a:gd name="connsiteX92" fmla="*/ 1074169 w 1329309"/>
                  <a:gd name="connsiteY92" fmla="*/ 84310 h 946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329309" h="946093">
                    <a:moveTo>
                      <a:pt x="1021977" y="0"/>
                    </a:moveTo>
                    <a:lnTo>
                      <a:pt x="1329309" y="0"/>
                    </a:lnTo>
                    <a:lnTo>
                      <a:pt x="1329309" y="283397"/>
                    </a:lnTo>
                    <a:lnTo>
                      <a:pt x="1237540" y="268102"/>
                    </a:lnTo>
                    <a:lnTo>
                      <a:pt x="1217119" y="227259"/>
                    </a:lnTo>
                    <a:lnTo>
                      <a:pt x="1155855" y="235428"/>
                    </a:lnTo>
                    <a:lnTo>
                      <a:pt x="1135433" y="288524"/>
                    </a:lnTo>
                    <a:lnTo>
                      <a:pt x="1168107" y="325282"/>
                    </a:lnTo>
                    <a:lnTo>
                      <a:pt x="1188529" y="447811"/>
                    </a:lnTo>
                    <a:lnTo>
                      <a:pt x="1180360" y="513159"/>
                    </a:lnTo>
                    <a:lnTo>
                      <a:pt x="1086422" y="468232"/>
                    </a:lnTo>
                    <a:lnTo>
                      <a:pt x="1082337" y="574423"/>
                    </a:lnTo>
                    <a:lnTo>
                      <a:pt x="1045579" y="549918"/>
                    </a:lnTo>
                    <a:lnTo>
                      <a:pt x="1008820" y="582592"/>
                    </a:lnTo>
                    <a:lnTo>
                      <a:pt x="951640" y="582592"/>
                    </a:lnTo>
                    <a:lnTo>
                      <a:pt x="923050" y="656109"/>
                    </a:lnTo>
                    <a:lnTo>
                      <a:pt x="869954" y="656109"/>
                    </a:lnTo>
                    <a:lnTo>
                      <a:pt x="804606" y="594845"/>
                    </a:lnTo>
                    <a:lnTo>
                      <a:pt x="759678" y="733711"/>
                    </a:lnTo>
                    <a:lnTo>
                      <a:pt x="747425" y="770469"/>
                    </a:lnTo>
                    <a:lnTo>
                      <a:pt x="727004" y="782722"/>
                    </a:lnTo>
                    <a:lnTo>
                      <a:pt x="710667" y="843986"/>
                    </a:lnTo>
                    <a:lnTo>
                      <a:pt x="682077" y="864408"/>
                    </a:lnTo>
                    <a:lnTo>
                      <a:pt x="653487" y="799059"/>
                    </a:lnTo>
                    <a:lnTo>
                      <a:pt x="592222" y="807228"/>
                    </a:lnTo>
                    <a:lnTo>
                      <a:pt x="584054" y="868492"/>
                    </a:lnTo>
                    <a:lnTo>
                      <a:pt x="547295" y="872576"/>
                    </a:lnTo>
                    <a:lnTo>
                      <a:pt x="518705" y="937925"/>
                    </a:lnTo>
                    <a:lnTo>
                      <a:pt x="477862" y="917503"/>
                    </a:lnTo>
                    <a:lnTo>
                      <a:pt x="437019" y="929756"/>
                    </a:lnTo>
                    <a:lnTo>
                      <a:pt x="408429" y="946093"/>
                    </a:lnTo>
                    <a:lnTo>
                      <a:pt x="371671" y="925672"/>
                    </a:lnTo>
                    <a:lnTo>
                      <a:pt x="273648" y="897082"/>
                    </a:lnTo>
                    <a:lnTo>
                      <a:pt x="122529" y="876660"/>
                    </a:lnTo>
                    <a:lnTo>
                      <a:pt x="114360" y="794975"/>
                    </a:lnTo>
                    <a:lnTo>
                      <a:pt x="16337" y="709205"/>
                    </a:lnTo>
                    <a:lnTo>
                      <a:pt x="24506" y="643856"/>
                    </a:lnTo>
                    <a:lnTo>
                      <a:pt x="0" y="590761"/>
                    </a:lnTo>
                    <a:lnTo>
                      <a:pt x="61265" y="513159"/>
                    </a:lnTo>
                    <a:lnTo>
                      <a:pt x="77602" y="578508"/>
                    </a:lnTo>
                    <a:lnTo>
                      <a:pt x="118445" y="562171"/>
                    </a:lnTo>
                    <a:lnTo>
                      <a:pt x="118445" y="619351"/>
                    </a:lnTo>
                    <a:lnTo>
                      <a:pt x="118445" y="635688"/>
                    </a:lnTo>
                    <a:lnTo>
                      <a:pt x="216759" y="635688"/>
                    </a:lnTo>
                    <a:lnTo>
                      <a:pt x="247100" y="609140"/>
                    </a:lnTo>
                    <a:lnTo>
                      <a:pt x="277732" y="598929"/>
                    </a:lnTo>
                    <a:lnTo>
                      <a:pt x="281136" y="575104"/>
                    </a:lnTo>
                    <a:lnTo>
                      <a:pt x="345804" y="537665"/>
                    </a:lnTo>
                    <a:lnTo>
                      <a:pt x="352611" y="575104"/>
                    </a:lnTo>
                    <a:lnTo>
                      <a:pt x="315171" y="588718"/>
                    </a:lnTo>
                    <a:lnTo>
                      <a:pt x="315171" y="615947"/>
                    </a:lnTo>
                    <a:lnTo>
                      <a:pt x="290858" y="647742"/>
                    </a:lnTo>
                    <a:lnTo>
                      <a:pt x="294069" y="652025"/>
                    </a:lnTo>
                    <a:lnTo>
                      <a:pt x="338996" y="668362"/>
                    </a:lnTo>
                    <a:lnTo>
                      <a:pt x="408429" y="652025"/>
                    </a:lnTo>
                    <a:lnTo>
                      <a:pt x="477862" y="639772"/>
                    </a:lnTo>
                    <a:lnTo>
                      <a:pt x="481947" y="590761"/>
                    </a:lnTo>
                    <a:lnTo>
                      <a:pt x="457441" y="582592"/>
                    </a:lnTo>
                    <a:lnTo>
                      <a:pt x="453357" y="562171"/>
                    </a:lnTo>
                    <a:lnTo>
                      <a:pt x="408429" y="541749"/>
                    </a:lnTo>
                    <a:lnTo>
                      <a:pt x="432935" y="504991"/>
                    </a:lnTo>
                    <a:lnTo>
                      <a:pt x="481947" y="496822"/>
                    </a:lnTo>
                    <a:lnTo>
                      <a:pt x="612644" y="562171"/>
                    </a:lnTo>
                    <a:lnTo>
                      <a:pt x="592222" y="504991"/>
                    </a:lnTo>
                    <a:lnTo>
                      <a:pt x="600391" y="484569"/>
                    </a:lnTo>
                    <a:lnTo>
                      <a:pt x="649403" y="509075"/>
                    </a:lnTo>
                    <a:lnTo>
                      <a:pt x="657571" y="468232"/>
                    </a:lnTo>
                    <a:lnTo>
                      <a:pt x="628981" y="431474"/>
                    </a:lnTo>
                    <a:lnTo>
                      <a:pt x="612644" y="402884"/>
                    </a:lnTo>
                    <a:lnTo>
                      <a:pt x="600391" y="353872"/>
                    </a:lnTo>
                    <a:lnTo>
                      <a:pt x="653487" y="366125"/>
                    </a:lnTo>
                    <a:lnTo>
                      <a:pt x="690245" y="406968"/>
                    </a:lnTo>
                    <a:lnTo>
                      <a:pt x="747425" y="386547"/>
                    </a:lnTo>
                    <a:lnTo>
                      <a:pt x="792353" y="394715"/>
                    </a:lnTo>
                    <a:lnTo>
                      <a:pt x="841364" y="366125"/>
                    </a:lnTo>
                    <a:lnTo>
                      <a:pt x="865870" y="382462"/>
                    </a:lnTo>
                    <a:lnTo>
                      <a:pt x="874039" y="366125"/>
                    </a:lnTo>
                    <a:lnTo>
                      <a:pt x="869954" y="325282"/>
                    </a:lnTo>
                    <a:lnTo>
                      <a:pt x="849533" y="284439"/>
                    </a:lnTo>
                    <a:lnTo>
                      <a:pt x="857701" y="235428"/>
                    </a:lnTo>
                    <a:lnTo>
                      <a:pt x="841364" y="174164"/>
                    </a:lnTo>
                    <a:lnTo>
                      <a:pt x="869954" y="153742"/>
                    </a:lnTo>
                    <a:lnTo>
                      <a:pt x="935303" y="104731"/>
                    </a:lnTo>
                    <a:lnTo>
                      <a:pt x="963893" y="165995"/>
                    </a:lnTo>
                    <a:lnTo>
                      <a:pt x="967977" y="239512"/>
                    </a:lnTo>
                    <a:lnTo>
                      <a:pt x="955724" y="276271"/>
                    </a:lnTo>
                    <a:lnTo>
                      <a:pt x="967977" y="300777"/>
                    </a:lnTo>
                    <a:lnTo>
                      <a:pt x="996567" y="325282"/>
                    </a:lnTo>
                    <a:lnTo>
                      <a:pt x="1029242" y="313029"/>
                    </a:lnTo>
                    <a:lnTo>
                      <a:pt x="1049663" y="235428"/>
                    </a:lnTo>
                    <a:lnTo>
                      <a:pt x="1057832" y="198670"/>
                    </a:lnTo>
                    <a:lnTo>
                      <a:pt x="1066000" y="141490"/>
                    </a:lnTo>
                    <a:lnTo>
                      <a:pt x="1074169" y="8431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3677B482-33D8-9EF2-8243-F30CA59E3C60}"/>
                  </a:ext>
                </a:extLst>
              </p:cNvPr>
              <p:cNvSpPr/>
              <p:nvPr/>
            </p:nvSpPr>
            <p:spPr>
              <a:xfrm>
                <a:off x="2579903" y="3959439"/>
                <a:ext cx="807123" cy="1837926"/>
              </a:xfrm>
              <a:custGeom>
                <a:avLst/>
                <a:gdLst>
                  <a:gd name="connsiteX0" fmla="*/ 697007 w 807123"/>
                  <a:gd name="connsiteY0" fmla="*/ 0 h 1837926"/>
                  <a:gd name="connsiteX1" fmla="*/ 717428 w 807123"/>
                  <a:gd name="connsiteY1" fmla="*/ 40843 h 1837926"/>
                  <a:gd name="connsiteX2" fmla="*/ 807123 w 807123"/>
                  <a:gd name="connsiteY2" fmla="*/ 55792 h 1837926"/>
                  <a:gd name="connsiteX3" fmla="*/ 807123 w 807123"/>
                  <a:gd name="connsiteY3" fmla="*/ 1674555 h 1837926"/>
                  <a:gd name="connsiteX4" fmla="*/ 756198 w 807123"/>
                  <a:gd name="connsiteY4" fmla="*/ 1674555 h 1837926"/>
                  <a:gd name="connsiteX5" fmla="*/ 633669 w 807123"/>
                  <a:gd name="connsiteY5" fmla="*/ 1625544 h 1837926"/>
                  <a:gd name="connsiteX6" fmla="*/ 588742 w 807123"/>
                  <a:gd name="connsiteY6" fmla="*/ 1629628 h 1837926"/>
                  <a:gd name="connsiteX7" fmla="*/ 556067 w 807123"/>
                  <a:gd name="connsiteY7" fmla="*/ 1621459 h 1837926"/>
                  <a:gd name="connsiteX8" fmla="*/ 523393 w 807123"/>
                  <a:gd name="connsiteY8" fmla="*/ 1650049 h 1837926"/>
                  <a:gd name="connsiteX9" fmla="*/ 584657 w 807123"/>
                  <a:gd name="connsiteY9" fmla="*/ 1678639 h 1837926"/>
                  <a:gd name="connsiteX10" fmla="*/ 551983 w 807123"/>
                  <a:gd name="connsiteY10" fmla="*/ 1735819 h 1837926"/>
                  <a:gd name="connsiteX11" fmla="*/ 523393 w 807123"/>
                  <a:gd name="connsiteY11" fmla="*/ 1739903 h 1837926"/>
                  <a:gd name="connsiteX12" fmla="*/ 539730 w 807123"/>
                  <a:gd name="connsiteY12" fmla="*/ 1784831 h 1837926"/>
                  <a:gd name="connsiteX13" fmla="*/ 519309 w 807123"/>
                  <a:gd name="connsiteY13" fmla="*/ 1797083 h 1837926"/>
                  <a:gd name="connsiteX14" fmla="*/ 421286 w 807123"/>
                  <a:gd name="connsiteY14" fmla="*/ 1837926 h 1837926"/>
                  <a:gd name="connsiteX15" fmla="*/ 400864 w 807123"/>
                  <a:gd name="connsiteY15" fmla="*/ 1792999 h 1837926"/>
                  <a:gd name="connsiteX16" fmla="*/ 417202 w 807123"/>
                  <a:gd name="connsiteY16" fmla="*/ 1768493 h 1837926"/>
                  <a:gd name="connsiteX17" fmla="*/ 392696 w 807123"/>
                  <a:gd name="connsiteY17" fmla="*/ 1752156 h 1837926"/>
                  <a:gd name="connsiteX18" fmla="*/ 392696 w 807123"/>
                  <a:gd name="connsiteY18" fmla="*/ 1727651 h 1837926"/>
                  <a:gd name="connsiteX19" fmla="*/ 335516 w 807123"/>
                  <a:gd name="connsiteY19" fmla="*/ 1707229 h 1837926"/>
                  <a:gd name="connsiteX20" fmla="*/ 282420 w 807123"/>
                  <a:gd name="connsiteY20" fmla="*/ 1686808 h 1837926"/>
                  <a:gd name="connsiteX21" fmla="*/ 278336 w 807123"/>
                  <a:gd name="connsiteY21" fmla="*/ 1633712 h 1837926"/>
                  <a:gd name="connsiteX22" fmla="*/ 212987 w 807123"/>
                  <a:gd name="connsiteY22" fmla="*/ 1658218 h 1837926"/>
                  <a:gd name="connsiteX23" fmla="*/ 163975 w 807123"/>
                  <a:gd name="connsiteY23" fmla="*/ 1621459 h 1837926"/>
                  <a:gd name="connsiteX24" fmla="*/ 184397 w 807123"/>
                  <a:gd name="connsiteY24" fmla="*/ 1511184 h 1837926"/>
                  <a:gd name="connsiteX25" fmla="*/ 151723 w 807123"/>
                  <a:gd name="connsiteY25" fmla="*/ 1474425 h 1837926"/>
                  <a:gd name="connsiteX26" fmla="*/ 135385 w 807123"/>
                  <a:gd name="connsiteY26" fmla="*/ 1437667 h 1837926"/>
                  <a:gd name="connsiteX27" fmla="*/ 106795 w 807123"/>
                  <a:gd name="connsiteY27" fmla="*/ 1425414 h 1837926"/>
                  <a:gd name="connsiteX28" fmla="*/ 123133 w 807123"/>
                  <a:gd name="connsiteY28" fmla="*/ 1388655 h 1837926"/>
                  <a:gd name="connsiteX29" fmla="*/ 86374 w 807123"/>
                  <a:gd name="connsiteY29" fmla="*/ 1315138 h 1837926"/>
                  <a:gd name="connsiteX30" fmla="*/ 114964 w 807123"/>
                  <a:gd name="connsiteY30" fmla="*/ 1290633 h 1837926"/>
                  <a:gd name="connsiteX31" fmla="*/ 151723 w 807123"/>
                  <a:gd name="connsiteY31" fmla="*/ 1106840 h 1837926"/>
                  <a:gd name="connsiteX32" fmla="*/ 98627 w 807123"/>
                  <a:gd name="connsiteY32" fmla="*/ 976143 h 1837926"/>
                  <a:gd name="connsiteX33" fmla="*/ 159891 w 807123"/>
                  <a:gd name="connsiteY33" fmla="*/ 849531 h 1837926"/>
                  <a:gd name="connsiteX34" fmla="*/ 98627 w 807123"/>
                  <a:gd name="connsiteY34" fmla="*/ 853615 h 1837926"/>
                  <a:gd name="connsiteX35" fmla="*/ 78205 w 807123"/>
                  <a:gd name="connsiteY35" fmla="*/ 796435 h 1837926"/>
                  <a:gd name="connsiteX36" fmla="*/ 604 w 807123"/>
                  <a:gd name="connsiteY36" fmla="*/ 710665 h 1837926"/>
                  <a:gd name="connsiteX37" fmla="*/ 0 w 807123"/>
                  <a:gd name="connsiteY37" fmla="*/ 707447 h 1837926"/>
                  <a:gd name="connsiteX38" fmla="*/ 27183 w 807123"/>
                  <a:gd name="connsiteY38" fmla="*/ 645317 h 1837926"/>
                  <a:gd name="connsiteX39" fmla="*/ 63941 w 807123"/>
                  <a:gd name="connsiteY39" fmla="*/ 641232 h 1837926"/>
                  <a:gd name="connsiteX40" fmla="*/ 72110 w 807123"/>
                  <a:gd name="connsiteY40" fmla="*/ 579968 h 1837926"/>
                  <a:gd name="connsiteX41" fmla="*/ 133374 w 807123"/>
                  <a:gd name="connsiteY41" fmla="*/ 571800 h 1837926"/>
                  <a:gd name="connsiteX42" fmla="*/ 161964 w 807123"/>
                  <a:gd name="connsiteY42" fmla="*/ 637148 h 1837926"/>
                  <a:gd name="connsiteX43" fmla="*/ 190554 w 807123"/>
                  <a:gd name="connsiteY43" fmla="*/ 616727 h 1837926"/>
                  <a:gd name="connsiteX44" fmla="*/ 206892 w 807123"/>
                  <a:gd name="connsiteY44" fmla="*/ 555463 h 1837926"/>
                  <a:gd name="connsiteX45" fmla="*/ 227313 w 807123"/>
                  <a:gd name="connsiteY45" fmla="*/ 543210 h 1837926"/>
                  <a:gd name="connsiteX46" fmla="*/ 239566 w 807123"/>
                  <a:gd name="connsiteY46" fmla="*/ 506451 h 1837926"/>
                  <a:gd name="connsiteX47" fmla="*/ 284493 w 807123"/>
                  <a:gd name="connsiteY47" fmla="*/ 367586 h 1837926"/>
                  <a:gd name="connsiteX48" fmla="*/ 349842 w 807123"/>
                  <a:gd name="connsiteY48" fmla="*/ 428850 h 1837926"/>
                  <a:gd name="connsiteX49" fmla="*/ 402938 w 807123"/>
                  <a:gd name="connsiteY49" fmla="*/ 428850 h 1837926"/>
                  <a:gd name="connsiteX50" fmla="*/ 431528 w 807123"/>
                  <a:gd name="connsiteY50" fmla="*/ 355333 h 1837926"/>
                  <a:gd name="connsiteX51" fmla="*/ 488708 w 807123"/>
                  <a:gd name="connsiteY51" fmla="*/ 355333 h 1837926"/>
                  <a:gd name="connsiteX52" fmla="*/ 525466 w 807123"/>
                  <a:gd name="connsiteY52" fmla="*/ 322659 h 1837926"/>
                  <a:gd name="connsiteX53" fmla="*/ 562225 w 807123"/>
                  <a:gd name="connsiteY53" fmla="*/ 347164 h 1837926"/>
                  <a:gd name="connsiteX54" fmla="*/ 566309 w 807123"/>
                  <a:gd name="connsiteY54" fmla="*/ 240973 h 1837926"/>
                  <a:gd name="connsiteX55" fmla="*/ 660248 w 807123"/>
                  <a:gd name="connsiteY55" fmla="*/ 285900 h 1837926"/>
                  <a:gd name="connsiteX56" fmla="*/ 668417 w 807123"/>
                  <a:gd name="connsiteY56" fmla="*/ 220552 h 1837926"/>
                  <a:gd name="connsiteX57" fmla="*/ 647995 w 807123"/>
                  <a:gd name="connsiteY57" fmla="*/ 98023 h 1837926"/>
                  <a:gd name="connsiteX58" fmla="*/ 615321 w 807123"/>
                  <a:gd name="connsiteY58" fmla="*/ 61265 h 1837926"/>
                  <a:gd name="connsiteX59" fmla="*/ 635742 w 807123"/>
                  <a:gd name="connsiteY59" fmla="*/ 8169 h 1837926"/>
                  <a:gd name="connsiteX0" fmla="*/ 697007 w 1087231"/>
                  <a:gd name="connsiteY0" fmla="*/ 0 h 1837926"/>
                  <a:gd name="connsiteX1" fmla="*/ 717428 w 1087231"/>
                  <a:gd name="connsiteY1" fmla="*/ 40843 h 1837926"/>
                  <a:gd name="connsiteX2" fmla="*/ 807123 w 1087231"/>
                  <a:gd name="connsiteY2" fmla="*/ 55792 h 1837926"/>
                  <a:gd name="connsiteX3" fmla="*/ 1087222 w 1087231"/>
                  <a:gd name="connsiteY3" fmla="*/ 869736 h 1837926"/>
                  <a:gd name="connsiteX4" fmla="*/ 807123 w 1087231"/>
                  <a:gd name="connsiteY4" fmla="*/ 1674555 h 1837926"/>
                  <a:gd name="connsiteX5" fmla="*/ 756198 w 1087231"/>
                  <a:gd name="connsiteY5" fmla="*/ 1674555 h 1837926"/>
                  <a:gd name="connsiteX6" fmla="*/ 633669 w 1087231"/>
                  <a:gd name="connsiteY6" fmla="*/ 1625544 h 1837926"/>
                  <a:gd name="connsiteX7" fmla="*/ 588742 w 1087231"/>
                  <a:gd name="connsiteY7" fmla="*/ 1629628 h 1837926"/>
                  <a:gd name="connsiteX8" fmla="*/ 556067 w 1087231"/>
                  <a:gd name="connsiteY8" fmla="*/ 1621459 h 1837926"/>
                  <a:gd name="connsiteX9" fmla="*/ 523393 w 1087231"/>
                  <a:gd name="connsiteY9" fmla="*/ 1650049 h 1837926"/>
                  <a:gd name="connsiteX10" fmla="*/ 584657 w 1087231"/>
                  <a:gd name="connsiteY10" fmla="*/ 1678639 h 1837926"/>
                  <a:gd name="connsiteX11" fmla="*/ 551983 w 1087231"/>
                  <a:gd name="connsiteY11" fmla="*/ 1735819 h 1837926"/>
                  <a:gd name="connsiteX12" fmla="*/ 523393 w 1087231"/>
                  <a:gd name="connsiteY12" fmla="*/ 1739903 h 1837926"/>
                  <a:gd name="connsiteX13" fmla="*/ 539730 w 1087231"/>
                  <a:gd name="connsiteY13" fmla="*/ 1784831 h 1837926"/>
                  <a:gd name="connsiteX14" fmla="*/ 519309 w 1087231"/>
                  <a:gd name="connsiteY14" fmla="*/ 1797083 h 1837926"/>
                  <a:gd name="connsiteX15" fmla="*/ 421286 w 1087231"/>
                  <a:gd name="connsiteY15" fmla="*/ 1837926 h 1837926"/>
                  <a:gd name="connsiteX16" fmla="*/ 400864 w 1087231"/>
                  <a:gd name="connsiteY16" fmla="*/ 1792999 h 1837926"/>
                  <a:gd name="connsiteX17" fmla="*/ 417202 w 1087231"/>
                  <a:gd name="connsiteY17" fmla="*/ 1768493 h 1837926"/>
                  <a:gd name="connsiteX18" fmla="*/ 392696 w 1087231"/>
                  <a:gd name="connsiteY18" fmla="*/ 1752156 h 1837926"/>
                  <a:gd name="connsiteX19" fmla="*/ 392696 w 1087231"/>
                  <a:gd name="connsiteY19" fmla="*/ 1727651 h 1837926"/>
                  <a:gd name="connsiteX20" fmla="*/ 335516 w 1087231"/>
                  <a:gd name="connsiteY20" fmla="*/ 1707229 h 1837926"/>
                  <a:gd name="connsiteX21" fmla="*/ 282420 w 1087231"/>
                  <a:gd name="connsiteY21" fmla="*/ 1686808 h 1837926"/>
                  <a:gd name="connsiteX22" fmla="*/ 278336 w 1087231"/>
                  <a:gd name="connsiteY22" fmla="*/ 1633712 h 1837926"/>
                  <a:gd name="connsiteX23" fmla="*/ 212987 w 1087231"/>
                  <a:gd name="connsiteY23" fmla="*/ 1658218 h 1837926"/>
                  <a:gd name="connsiteX24" fmla="*/ 163975 w 1087231"/>
                  <a:gd name="connsiteY24" fmla="*/ 1621459 h 1837926"/>
                  <a:gd name="connsiteX25" fmla="*/ 184397 w 1087231"/>
                  <a:gd name="connsiteY25" fmla="*/ 1511184 h 1837926"/>
                  <a:gd name="connsiteX26" fmla="*/ 151723 w 1087231"/>
                  <a:gd name="connsiteY26" fmla="*/ 1474425 h 1837926"/>
                  <a:gd name="connsiteX27" fmla="*/ 135385 w 1087231"/>
                  <a:gd name="connsiteY27" fmla="*/ 1437667 h 1837926"/>
                  <a:gd name="connsiteX28" fmla="*/ 106795 w 1087231"/>
                  <a:gd name="connsiteY28" fmla="*/ 1425414 h 1837926"/>
                  <a:gd name="connsiteX29" fmla="*/ 123133 w 1087231"/>
                  <a:gd name="connsiteY29" fmla="*/ 1388655 h 1837926"/>
                  <a:gd name="connsiteX30" fmla="*/ 86374 w 1087231"/>
                  <a:gd name="connsiteY30" fmla="*/ 1315138 h 1837926"/>
                  <a:gd name="connsiteX31" fmla="*/ 114964 w 1087231"/>
                  <a:gd name="connsiteY31" fmla="*/ 1290633 h 1837926"/>
                  <a:gd name="connsiteX32" fmla="*/ 151723 w 1087231"/>
                  <a:gd name="connsiteY32" fmla="*/ 1106840 h 1837926"/>
                  <a:gd name="connsiteX33" fmla="*/ 98627 w 1087231"/>
                  <a:gd name="connsiteY33" fmla="*/ 976143 h 1837926"/>
                  <a:gd name="connsiteX34" fmla="*/ 159891 w 1087231"/>
                  <a:gd name="connsiteY34" fmla="*/ 849531 h 1837926"/>
                  <a:gd name="connsiteX35" fmla="*/ 98627 w 1087231"/>
                  <a:gd name="connsiteY35" fmla="*/ 853615 h 1837926"/>
                  <a:gd name="connsiteX36" fmla="*/ 78205 w 1087231"/>
                  <a:gd name="connsiteY36" fmla="*/ 796435 h 1837926"/>
                  <a:gd name="connsiteX37" fmla="*/ 604 w 1087231"/>
                  <a:gd name="connsiteY37" fmla="*/ 710665 h 1837926"/>
                  <a:gd name="connsiteX38" fmla="*/ 0 w 1087231"/>
                  <a:gd name="connsiteY38" fmla="*/ 707447 h 1837926"/>
                  <a:gd name="connsiteX39" fmla="*/ 27183 w 1087231"/>
                  <a:gd name="connsiteY39" fmla="*/ 645317 h 1837926"/>
                  <a:gd name="connsiteX40" fmla="*/ 63941 w 1087231"/>
                  <a:gd name="connsiteY40" fmla="*/ 641232 h 1837926"/>
                  <a:gd name="connsiteX41" fmla="*/ 72110 w 1087231"/>
                  <a:gd name="connsiteY41" fmla="*/ 579968 h 1837926"/>
                  <a:gd name="connsiteX42" fmla="*/ 133374 w 1087231"/>
                  <a:gd name="connsiteY42" fmla="*/ 571800 h 1837926"/>
                  <a:gd name="connsiteX43" fmla="*/ 161964 w 1087231"/>
                  <a:gd name="connsiteY43" fmla="*/ 637148 h 1837926"/>
                  <a:gd name="connsiteX44" fmla="*/ 190554 w 1087231"/>
                  <a:gd name="connsiteY44" fmla="*/ 616727 h 1837926"/>
                  <a:gd name="connsiteX45" fmla="*/ 206892 w 1087231"/>
                  <a:gd name="connsiteY45" fmla="*/ 555463 h 1837926"/>
                  <a:gd name="connsiteX46" fmla="*/ 227313 w 1087231"/>
                  <a:gd name="connsiteY46" fmla="*/ 543210 h 1837926"/>
                  <a:gd name="connsiteX47" fmla="*/ 239566 w 1087231"/>
                  <a:gd name="connsiteY47" fmla="*/ 506451 h 1837926"/>
                  <a:gd name="connsiteX48" fmla="*/ 284493 w 1087231"/>
                  <a:gd name="connsiteY48" fmla="*/ 367586 h 1837926"/>
                  <a:gd name="connsiteX49" fmla="*/ 349842 w 1087231"/>
                  <a:gd name="connsiteY49" fmla="*/ 428850 h 1837926"/>
                  <a:gd name="connsiteX50" fmla="*/ 402938 w 1087231"/>
                  <a:gd name="connsiteY50" fmla="*/ 428850 h 1837926"/>
                  <a:gd name="connsiteX51" fmla="*/ 431528 w 1087231"/>
                  <a:gd name="connsiteY51" fmla="*/ 355333 h 1837926"/>
                  <a:gd name="connsiteX52" fmla="*/ 488708 w 1087231"/>
                  <a:gd name="connsiteY52" fmla="*/ 355333 h 1837926"/>
                  <a:gd name="connsiteX53" fmla="*/ 525466 w 1087231"/>
                  <a:gd name="connsiteY53" fmla="*/ 322659 h 1837926"/>
                  <a:gd name="connsiteX54" fmla="*/ 562225 w 1087231"/>
                  <a:gd name="connsiteY54" fmla="*/ 347164 h 1837926"/>
                  <a:gd name="connsiteX55" fmla="*/ 566309 w 1087231"/>
                  <a:gd name="connsiteY55" fmla="*/ 240973 h 1837926"/>
                  <a:gd name="connsiteX56" fmla="*/ 660248 w 1087231"/>
                  <a:gd name="connsiteY56" fmla="*/ 285900 h 1837926"/>
                  <a:gd name="connsiteX57" fmla="*/ 668417 w 1087231"/>
                  <a:gd name="connsiteY57" fmla="*/ 220552 h 1837926"/>
                  <a:gd name="connsiteX58" fmla="*/ 647995 w 1087231"/>
                  <a:gd name="connsiteY58" fmla="*/ 98023 h 1837926"/>
                  <a:gd name="connsiteX59" fmla="*/ 615321 w 1087231"/>
                  <a:gd name="connsiteY59" fmla="*/ 61265 h 1837926"/>
                  <a:gd name="connsiteX60" fmla="*/ 635742 w 1087231"/>
                  <a:gd name="connsiteY60" fmla="*/ 8169 h 1837926"/>
                  <a:gd name="connsiteX61" fmla="*/ 697007 w 1087231"/>
                  <a:gd name="connsiteY61" fmla="*/ 0 h 1837926"/>
                  <a:gd name="connsiteX0" fmla="*/ 1087222 w 1178662"/>
                  <a:gd name="connsiteY0" fmla="*/ 869736 h 1837926"/>
                  <a:gd name="connsiteX1" fmla="*/ 807123 w 1178662"/>
                  <a:gd name="connsiteY1" fmla="*/ 1674555 h 1837926"/>
                  <a:gd name="connsiteX2" fmla="*/ 756198 w 1178662"/>
                  <a:gd name="connsiteY2" fmla="*/ 1674555 h 1837926"/>
                  <a:gd name="connsiteX3" fmla="*/ 633669 w 1178662"/>
                  <a:gd name="connsiteY3" fmla="*/ 1625544 h 1837926"/>
                  <a:gd name="connsiteX4" fmla="*/ 588742 w 1178662"/>
                  <a:gd name="connsiteY4" fmla="*/ 1629628 h 1837926"/>
                  <a:gd name="connsiteX5" fmla="*/ 556067 w 1178662"/>
                  <a:gd name="connsiteY5" fmla="*/ 1621459 h 1837926"/>
                  <a:gd name="connsiteX6" fmla="*/ 523393 w 1178662"/>
                  <a:gd name="connsiteY6" fmla="*/ 1650049 h 1837926"/>
                  <a:gd name="connsiteX7" fmla="*/ 584657 w 1178662"/>
                  <a:gd name="connsiteY7" fmla="*/ 1678639 h 1837926"/>
                  <a:gd name="connsiteX8" fmla="*/ 551983 w 1178662"/>
                  <a:gd name="connsiteY8" fmla="*/ 1735819 h 1837926"/>
                  <a:gd name="connsiteX9" fmla="*/ 523393 w 1178662"/>
                  <a:gd name="connsiteY9" fmla="*/ 1739903 h 1837926"/>
                  <a:gd name="connsiteX10" fmla="*/ 539730 w 1178662"/>
                  <a:gd name="connsiteY10" fmla="*/ 1784831 h 1837926"/>
                  <a:gd name="connsiteX11" fmla="*/ 519309 w 1178662"/>
                  <a:gd name="connsiteY11" fmla="*/ 1797083 h 1837926"/>
                  <a:gd name="connsiteX12" fmla="*/ 421286 w 1178662"/>
                  <a:gd name="connsiteY12" fmla="*/ 1837926 h 1837926"/>
                  <a:gd name="connsiteX13" fmla="*/ 400864 w 1178662"/>
                  <a:gd name="connsiteY13" fmla="*/ 1792999 h 1837926"/>
                  <a:gd name="connsiteX14" fmla="*/ 417202 w 1178662"/>
                  <a:gd name="connsiteY14" fmla="*/ 1768493 h 1837926"/>
                  <a:gd name="connsiteX15" fmla="*/ 392696 w 1178662"/>
                  <a:gd name="connsiteY15" fmla="*/ 1752156 h 1837926"/>
                  <a:gd name="connsiteX16" fmla="*/ 392696 w 1178662"/>
                  <a:gd name="connsiteY16" fmla="*/ 1727651 h 1837926"/>
                  <a:gd name="connsiteX17" fmla="*/ 335516 w 1178662"/>
                  <a:gd name="connsiteY17" fmla="*/ 1707229 h 1837926"/>
                  <a:gd name="connsiteX18" fmla="*/ 282420 w 1178662"/>
                  <a:gd name="connsiteY18" fmla="*/ 1686808 h 1837926"/>
                  <a:gd name="connsiteX19" fmla="*/ 278336 w 1178662"/>
                  <a:gd name="connsiteY19" fmla="*/ 1633712 h 1837926"/>
                  <a:gd name="connsiteX20" fmla="*/ 212987 w 1178662"/>
                  <a:gd name="connsiteY20" fmla="*/ 1658218 h 1837926"/>
                  <a:gd name="connsiteX21" fmla="*/ 163975 w 1178662"/>
                  <a:gd name="connsiteY21" fmla="*/ 1621459 h 1837926"/>
                  <a:gd name="connsiteX22" fmla="*/ 184397 w 1178662"/>
                  <a:gd name="connsiteY22" fmla="*/ 1511184 h 1837926"/>
                  <a:gd name="connsiteX23" fmla="*/ 151723 w 1178662"/>
                  <a:gd name="connsiteY23" fmla="*/ 1474425 h 1837926"/>
                  <a:gd name="connsiteX24" fmla="*/ 135385 w 1178662"/>
                  <a:gd name="connsiteY24" fmla="*/ 1437667 h 1837926"/>
                  <a:gd name="connsiteX25" fmla="*/ 106795 w 1178662"/>
                  <a:gd name="connsiteY25" fmla="*/ 1425414 h 1837926"/>
                  <a:gd name="connsiteX26" fmla="*/ 123133 w 1178662"/>
                  <a:gd name="connsiteY26" fmla="*/ 1388655 h 1837926"/>
                  <a:gd name="connsiteX27" fmla="*/ 86374 w 1178662"/>
                  <a:gd name="connsiteY27" fmla="*/ 1315138 h 1837926"/>
                  <a:gd name="connsiteX28" fmla="*/ 114964 w 1178662"/>
                  <a:gd name="connsiteY28" fmla="*/ 1290633 h 1837926"/>
                  <a:gd name="connsiteX29" fmla="*/ 151723 w 1178662"/>
                  <a:gd name="connsiteY29" fmla="*/ 1106840 h 1837926"/>
                  <a:gd name="connsiteX30" fmla="*/ 98627 w 1178662"/>
                  <a:gd name="connsiteY30" fmla="*/ 976143 h 1837926"/>
                  <a:gd name="connsiteX31" fmla="*/ 159891 w 1178662"/>
                  <a:gd name="connsiteY31" fmla="*/ 849531 h 1837926"/>
                  <a:gd name="connsiteX32" fmla="*/ 98627 w 1178662"/>
                  <a:gd name="connsiteY32" fmla="*/ 853615 h 1837926"/>
                  <a:gd name="connsiteX33" fmla="*/ 78205 w 1178662"/>
                  <a:gd name="connsiteY33" fmla="*/ 796435 h 1837926"/>
                  <a:gd name="connsiteX34" fmla="*/ 604 w 1178662"/>
                  <a:gd name="connsiteY34" fmla="*/ 710665 h 1837926"/>
                  <a:gd name="connsiteX35" fmla="*/ 0 w 1178662"/>
                  <a:gd name="connsiteY35" fmla="*/ 707447 h 1837926"/>
                  <a:gd name="connsiteX36" fmla="*/ 27183 w 1178662"/>
                  <a:gd name="connsiteY36" fmla="*/ 645317 h 1837926"/>
                  <a:gd name="connsiteX37" fmla="*/ 63941 w 1178662"/>
                  <a:gd name="connsiteY37" fmla="*/ 641232 h 1837926"/>
                  <a:gd name="connsiteX38" fmla="*/ 72110 w 1178662"/>
                  <a:gd name="connsiteY38" fmla="*/ 579968 h 1837926"/>
                  <a:gd name="connsiteX39" fmla="*/ 133374 w 1178662"/>
                  <a:gd name="connsiteY39" fmla="*/ 571800 h 1837926"/>
                  <a:gd name="connsiteX40" fmla="*/ 161964 w 1178662"/>
                  <a:gd name="connsiteY40" fmla="*/ 637148 h 1837926"/>
                  <a:gd name="connsiteX41" fmla="*/ 190554 w 1178662"/>
                  <a:gd name="connsiteY41" fmla="*/ 616727 h 1837926"/>
                  <a:gd name="connsiteX42" fmla="*/ 206892 w 1178662"/>
                  <a:gd name="connsiteY42" fmla="*/ 555463 h 1837926"/>
                  <a:gd name="connsiteX43" fmla="*/ 227313 w 1178662"/>
                  <a:gd name="connsiteY43" fmla="*/ 543210 h 1837926"/>
                  <a:gd name="connsiteX44" fmla="*/ 239566 w 1178662"/>
                  <a:gd name="connsiteY44" fmla="*/ 506451 h 1837926"/>
                  <a:gd name="connsiteX45" fmla="*/ 284493 w 1178662"/>
                  <a:gd name="connsiteY45" fmla="*/ 367586 h 1837926"/>
                  <a:gd name="connsiteX46" fmla="*/ 349842 w 1178662"/>
                  <a:gd name="connsiteY46" fmla="*/ 428850 h 1837926"/>
                  <a:gd name="connsiteX47" fmla="*/ 402938 w 1178662"/>
                  <a:gd name="connsiteY47" fmla="*/ 428850 h 1837926"/>
                  <a:gd name="connsiteX48" fmla="*/ 431528 w 1178662"/>
                  <a:gd name="connsiteY48" fmla="*/ 355333 h 1837926"/>
                  <a:gd name="connsiteX49" fmla="*/ 488708 w 1178662"/>
                  <a:gd name="connsiteY49" fmla="*/ 355333 h 1837926"/>
                  <a:gd name="connsiteX50" fmla="*/ 525466 w 1178662"/>
                  <a:gd name="connsiteY50" fmla="*/ 322659 h 1837926"/>
                  <a:gd name="connsiteX51" fmla="*/ 562225 w 1178662"/>
                  <a:gd name="connsiteY51" fmla="*/ 347164 h 1837926"/>
                  <a:gd name="connsiteX52" fmla="*/ 566309 w 1178662"/>
                  <a:gd name="connsiteY52" fmla="*/ 240973 h 1837926"/>
                  <a:gd name="connsiteX53" fmla="*/ 660248 w 1178662"/>
                  <a:gd name="connsiteY53" fmla="*/ 285900 h 1837926"/>
                  <a:gd name="connsiteX54" fmla="*/ 668417 w 1178662"/>
                  <a:gd name="connsiteY54" fmla="*/ 220552 h 1837926"/>
                  <a:gd name="connsiteX55" fmla="*/ 647995 w 1178662"/>
                  <a:gd name="connsiteY55" fmla="*/ 98023 h 1837926"/>
                  <a:gd name="connsiteX56" fmla="*/ 615321 w 1178662"/>
                  <a:gd name="connsiteY56" fmla="*/ 61265 h 1837926"/>
                  <a:gd name="connsiteX57" fmla="*/ 635742 w 1178662"/>
                  <a:gd name="connsiteY57" fmla="*/ 8169 h 1837926"/>
                  <a:gd name="connsiteX58" fmla="*/ 697007 w 1178662"/>
                  <a:gd name="connsiteY58" fmla="*/ 0 h 1837926"/>
                  <a:gd name="connsiteX59" fmla="*/ 717428 w 1178662"/>
                  <a:gd name="connsiteY59" fmla="*/ 40843 h 1837926"/>
                  <a:gd name="connsiteX60" fmla="*/ 807123 w 1178662"/>
                  <a:gd name="connsiteY60" fmla="*/ 55792 h 1837926"/>
                  <a:gd name="connsiteX61" fmla="*/ 1178662 w 1178662"/>
                  <a:gd name="connsiteY61" fmla="*/ 961176 h 1837926"/>
                  <a:gd name="connsiteX0" fmla="*/ 807123 w 1178662"/>
                  <a:gd name="connsiteY0" fmla="*/ 1674555 h 1837926"/>
                  <a:gd name="connsiteX1" fmla="*/ 756198 w 1178662"/>
                  <a:gd name="connsiteY1" fmla="*/ 1674555 h 1837926"/>
                  <a:gd name="connsiteX2" fmla="*/ 633669 w 1178662"/>
                  <a:gd name="connsiteY2" fmla="*/ 1625544 h 1837926"/>
                  <a:gd name="connsiteX3" fmla="*/ 588742 w 1178662"/>
                  <a:gd name="connsiteY3" fmla="*/ 1629628 h 1837926"/>
                  <a:gd name="connsiteX4" fmla="*/ 556067 w 1178662"/>
                  <a:gd name="connsiteY4" fmla="*/ 1621459 h 1837926"/>
                  <a:gd name="connsiteX5" fmla="*/ 523393 w 1178662"/>
                  <a:gd name="connsiteY5" fmla="*/ 1650049 h 1837926"/>
                  <a:gd name="connsiteX6" fmla="*/ 584657 w 1178662"/>
                  <a:gd name="connsiteY6" fmla="*/ 1678639 h 1837926"/>
                  <a:gd name="connsiteX7" fmla="*/ 551983 w 1178662"/>
                  <a:gd name="connsiteY7" fmla="*/ 1735819 h 1837926"/>
                  <a:gd name="connsiteX8" fmla="*/ 523393 w 1178662"/>
                  <a:gd name="connsiteY8" fmla="*/ 1739903 h 1837926"/>
                  <a:gd name="connsiteX9" fmla="*/ 539730 w 1178662"/>
                  <a:gd name="connsiteY9" fmla="*/ 1784831 h 1837926"/>
                  <a:gd name="connsiteX10" fmla="*/ 519309 w 1178662"/>
                  <a:gd name="connsiteY10" fmla="*/ 1797083 h 1837926"/>
                  <a:gd name="connsiteX11" fmla="*/ 421286 w 1178662"/>
                  <a:gd name="connsiteY11" fmla="*/ 1837926 h 1837926"/>
                  <a:gd name="connsiteX12" fmla="*/ 400864 w 1178662"/>
                  <a:gd name="connsiteY12" fmla="*/ 1792999 h 1837926"/>
                  <a:gd name="connsiteX13" fmla="*/ 417202 w 1178662"/>
                  <a:gd name="connsiteY13" fmla="*/ 1768493 h 1837926"/>
                  <a:gd name="connsiteX14" fmla="*/ 392696 w 1178662"/>
                  <a:gd name="connsiteY14" fmla="*/ 1752156 h 1837926"/>
                  <a:gd name="connsiteX15" fmla="*/ 392696 w 1178662"/>
                  <a:gd name="connsiteY15" fmla="*/ 1727651 h 1837926"/>
                  <a:gd name="connsiteX16" fmla="*/ 335516 w 1178662"/>
                  <a:gd name="connsiteY16" fmla="*/ 1707229 h 1837926"/>
                  <a:gd name="connsiteX17" fmla="*/ 282420 w 1178662"/>
                  <a:gd name="connsiteY17" fmla="*/ 1686808 h 1837926"/>
                  <a:gd name="connsiteX18" fmla="*/ 278336 w 1178662"/>
                  <a:gd name="connsiteY18" fmla="*/ 1633712 h 1837926"/>
                  <a:gd name="connsiteX19" fmla="*/ 212987 w 1178662"/>
                  <a:gd name="connsiteY19" fmla="*/ 1658218 h 1837926"/>
                  <a:gd name="connsiteX20" fmla="*/ 163975 w 1178662"/>
                  <a:gd name="connsiteY20" fmla="*/ 1621459 h 1837926"/>
                  <a:gd name="connsiteX21" fmla="*/ 184397 w 1178662"/>
                  <a:gd name="connsiteY21" fmla="*/ 1511184 h 1837926"/>
                  <a:gd name="connsiteX22" fmla="*/ 151723 w 1178662"/>
                  <a:gd name="connsiteY22" fmla="*/ 1474425 h 1837926"/>
                  <a:gd name="connsiteX23" fmla="*/ 135385 w 1178662"/>
                  <a:gd name="connsiteY23" fmla="*/ 1437667 h 1837926"/>
                  <a:gd name="connsiteX24" fmla="*/ 106795 w 1178662"/>
                  <a:gd name="connsiteY24" fmla="*/ 1425414 h 1837926"/>
                  <a:gd name="connsiteX25" fmla="*/ 123133 w 1178662"/>
                  <a:gd name="connsiteY25" fmla="*/ 1388655 h 1837926"/>
                  <a:gd name="connsiteX26" fmla="*/ 86374 w 1178662"/>
                  <a:gd name="connsiteY26" fmla="*/ 1315138 h 1837926"/>
                  <a:gd name="connsiteX27" fmla="*/ 114964 w 1178662"/>
                  <a:gd name="connsiteY27" fmla="*/ 1290633 h 1837926"/>
                  <a:gd name="connsiteX28" fmla="*/ 151723 w 1178662"/>
                  <a:gd name="connsiteY28" fmla="*/ 1106840 h 1837926"/>
                  <a:gd name="connsiteX29" fmla="*/ 98627 w 1178662"/>
                  <a:gd name="connsiteY29" fmla="*/ 976143 h 1837926"/>
                  <a:gd name="connsiteX30" fmla="*/ 159891 w 1178662"/>
                  <a:gd name="connsiteY30" fmla="*/ 849531 h 1837926"/>
                  <a:gd name="connsiteX31" fmla="*/ 98627 w 1178662"/>
                  <a:gd name="connsiteY31" fmla="*/ 853615 h 1837926"/>
                  <a:gd name="connsiteX32" fmla="*/ 78205 w 1178662"/>
                  <a:gd name="connsiteY32" fmla="*/ 796435 h 1837926"/>
                  <a:gd name="connsiteX33" fmla="*/ 604 w 1178662"/>
                  <a:gd name="connsiteY33" fmla="*/ 710665 h 1837926"/>
                  <a:gd name="connsiteX34" fmla="*/ 0 w 1178662"/>
                  <a:gd name="connsiteY34" fmla="*/ 707447 h 1837926"/>
                  <a:gd name="connsiteX35" fmla="*/ 27183 w 1178662"/>
                  <a:gd name="connsiteY35" fmla="*/ 645317 h 1837926"/>
                  <a:gd name="connsiteX36" fmla="*/ 63941 w 1178662"/>
                  <a:gd name="connsiteY36" fmla="*/ 641232 h 1837926"/>
                  <a:gd name="connsiteX37" fmla="*/ 72110 w 1178662"/>
                  <a:gd name="connsiteY37" fmla="*/ 579968 h 1837926"/>
                  <a:gd name="connsiteX38" fmla="*/ 133374 w 1178662"/>
                  <a:gd name="connsiteY38" fmla="*/ 571800 h 1837926"/>
                  <a:gd name="connsiteX39" fmla="*/ 161964 w 1178662"/>
                  <a:gd name="connsiteY39" fmla="*/ 637148 h 1837926"/>
                  <a:gd name="connsiteX40" fmla="*/ 190554 w 1178662"/>
                  <a:gd name="connsiteY40" fmla="*/ 616727 h 1837926"/>
                  <a:gd name="connsiteX41" fmla="*/ 206892 w 1178662"/>
                  <a:gd name="connsiteY41" fmla="*/ 555463 h 1837926"/>
                  <a:gd name="connsiteX42" fmla="*/ 227313 w 1178662"/>
                  <a:gd name="connsiteY42" fmla="*/ 543210 h 1837926"/>
                  <a:gd name="connsiteX43" fmla="*/ 239566 w 1178662"/>
                  <a:gd name="connsiteY43" fmla="*/ 506451 h 1837926"/>
                  <a:gd name="connsiteX44" fmla="*/ 284493 w 1178662"/>
                  <a:gd name="connsiteY44" fmla="*/ 367586 h 1837926"/>
                  <a:gd name="connsiteX45" fmla="*/ 349842 w 1178662"/>
                  <a:gd name="connsiteY45" fmla="*/ 428850 h 1837926"/>
                  <a:gd name="connsiteX46" fmla="*/ 402938 w 1178662"/>
                  <a:gd name="connsiteY46" fmla="*/ 428850 h 1837926"/>
                  <a:gd name="connsiteX47" fmla="*/ 431528 w 1178662"/>
                  <a:gd name="connsiteY47" fmla="*/ 355333 h 1837926"/>
                  <a:gd name="connsiteX48" fmla="*/ 488708 w 1178662"/>
                  <a:gd name="connsiteY48" fmla="*/ 355333 h 1837926"/>
                  <a:gd name="connsiteX49" fmla="*/ 525466 w 1178662"/>
                  <a:gd name="connsiteY49" fmla="*/ 322659 h 1837926"/>
                  <a:gd name="connsiteX50" fmla="*/ 562225 w 1178662"/>
                  <a:gd name="connsiteY50" fmla="*/ 347164 h 1837926"/>
                  <a:gd name="connsiteX51" fmla="*/ 566309 w 1178662"/>
                  <a:gd name="connsiteY51" fmla="*/ 240973 h 1837926"/>
                  <a:gd name="connsiteX52" fmla="*/ 660248 w 1178662"/>
                  <a:gd name="connsiteY52" fmla="*/ 285900 h 1837926"/>
                  <a:gd name="connsiteX53" fmla="*/ 668417 w 1178662"/>
                  <a:gd name="connsiteY53" fmla="*/ 220552 h 1837926"/>
                  <a:gd name="connsiteX54" fmla="*/ 647995 w 1178662"/>
                  <a:gd name="connsiteY54" fmla="*/ 98023 h 1837926"/>
                  <a:gd name="connsiteX55" fmla="*/ 615321 w 1178662"/>
                  <a:gd name="connsiteY55" fmla="*/ 61265 h 1837926"/>
                  <a:gd name="connsiteX56" fmla="*/ 635742 w 1178662"/>
                  <a:gd name="connsiteY56" fmla="*/ 8169 h 1837926"/>
                  <a:gd name="connsiteX57" fmla="*/ 697007 w 1178662"/>
                  <a:gd name="connsiteY57" fmla="*/ 0 h 1837926"/>
                  <a:gd name="connsiteX58" fmla="*/ 717428 w 1178662"/>
                  <a:gd name="connsiteY58" fmla="*/ 40843 h 1837926"/>
                  <a:gd name="connsiteX59" fmla="*/ 807123 w 1178662"/>
                  <a:gd name="connsiteY59" fmla="*/ 55792 h 1837926"/>
                  <a:gd name="connsiteX60" fmla="*/ 1178662 w 1178662"/>
                  <a:gd name="connsiteY60" fmla="*/ 961176 h 1837926"/>
                  <a:gd name="connsiteX0" fmla="*/ 807123 w 807123"/>
                  <a:gd name="connsiteY0" fmla="*/ 1674555 h 1837926"/>
                  <a:gd name="connsiteX1" fmla="*/ 756198 w 807123"/>
                  <a:gd name="connsiteY1" fmla="*/ 1674555 h 1837926"/>
                  <a:gd name="connsiteX2" fmla="*/ 633669 w 807123"/>
                  <a:gd name="connsiteY2" fmla="*/ 1625544 h 1837926"/>
                  <a:gd name="connsiteX3" fmla="*/ 588742 w 807123"/>
                  <a:gd name="connsiteY3" fmla="*/ 1629628 h 1837926"/>
                  <a:gd name="connsiteX4" fmla="*/ 556067 w 807123"/>
                  <a:gd name="connsiteY4" fmla="*/ 1621459 h 1837926"/>
                  <a:gd name="connsiteX5" fmla="*/ 523393 w 807123"/>
                  <a:gd name="connsiteY5" fmla="*/ 1650049 h 1837926"/>
                  <a:gd name="connsiteX6" fmla="*/ 584657 w 807123"/>
                  <a:gd name="connsiteY6" fmla="*/ 1678639 h 1837926"/>
                  <a:gd name="connsiteX7" fmla="*/ 551983 w 807123"/>
                  <a:gd name="connsiteY7" fmla="*/ 1735819 h 1837926"/>
                  <a:gd name="connsiteX8" fmla="*/ 523393 w 807123"/>
                  <a:gd name="connsiteY8" fmla="*/ 1739903 h 1837926"/>
                  <a:gd name="connsiteX9" fmla="*/ 539730 w 807123"/>
                  <a:gd name="connsiteY9" fmla="*/ 1784831 h 1837926"/>
                  <a:gd name="connsiteX10" fmla="*/ 519309 w 807123"/>
                  <a:gd name="connsiteY10" fmla="*/ 1797083 h 1837926"/>
                  <a:gd name="connsiteX11" fmla="*/ 421286 w 807123"/>
                  <a:gd name="connsiteY11" fmla="*/ 1837926 h 1837926"/>
                  <a:gd name="connsiteX12" fmla="*/ 400864 w 807123"/>
                  <a:gd name="connsiteY12" fmla="*/ 1792999 h 1837926"/>
                  <a:gd name="connsiteX13" fmla="*/ 417202 w 807123"/>
                  <a:gd name="connsiteY13" fmla="*/ 1768493 h 1837926"/>
                  <a:gd name="connsiteX14" fmla="*/ 392696 w 807123"/>
                  <a:gd name="connsiteY14" fmla="*/ 1752156 h 1837926"/>
                  <a:gd name="connsiteX15" fmla="*/ 392696 w 807123"/>
                  <a:gd name="connsiteY15" fmla="*/ 1727651 h 1837926"/>
                  <a:gd name="connsiteX16" fmla="*/ 335516 w 807123"/>
                  <a:gd name="connsiteY16" fmla="*/ 1707229 h 1837926"/>
                  <a:gd name="connsiteX17" fmla="*/ 282420 w 807123"/>
                  <a:gd name="connsiteY17" fmla="*/ 1686808 h 1837926"/>
                  <a:gd name="connsiteX18" fmla="*/ 278336 w 807123"/>
                  <a:gd name="connsiteY18" fmla="*/ 1633712 h 1837926"/>
                  <a:gd name="connsiteX19" fmla="*/ 212987 w 807123"/>
                  <a:gd name="connsiteY19" fmla="*/ 1658218 h 1837926"/>
                  <a:gd name="connsiteX20" fmla="*/ 163975 w 807123"/>
                  <a:gd name="connsiteY20" fmla="*/ 1621459 h 1837926"/>
                  <a:gd name="connsiteX21" fmla="*/ 184397 w 807123"/>
                  <a:gd name="connsiteY21" fmla="*/ 1511184 h 1837926"/>
                  <a:gd name="connsiteX22" fmla="*/ 151723 w 807123"/>
                  <a:gd name="connsiteY22" fmla="*/ 1474425 h 1837926"/>
                  <a:gd name="connsiteX23" fmla="*/ 135385 w 807123"/>
                  <a:gd name="connsiteY23" fmla="*/ 1437667 h 1837926"/>
                  <a:gd name="connsiteX24" fmla="*/ 106795 w 807123"/>
                  <a:gd name="connsiteY24" fmla="*/ 1425414 h 1837926"/>
                  <a:gd name="connsiteX25" fmla="*/ 123133 w 807123"/>
                  <a:gd name="connsiteY25" fmla="*/ 1388655 h 1837926"/>
                  <a:gd name="connsiteX26" fmla="*/ 86374 w 807123"/>
                  <a:gd name="connsiteY26" fmla="*/ 1315138 h 1837926"/>
                  <a:gd name="connsiteX27" fmla="*/ 114964 w 807123"/>
                  <a:gd name="connsiteY27" fmla="*/ 1290633 h 1837926"/>
                  <a:gd name="connsiteX28" fmla="*/ 151723 w 807123"/>
                  <a:gd name="connsiteY28" fmla="*/ 1106840 h 1837926"/>
                  <a:gd name="connsiteX29" fmla="*/ 98627 w 807123"/>
                  <a:gd name="connsiteY29" fmla="*/ 976143 h 1837926"/>
                  <a:gd name="connsiteX30" fmla="*/ 159891 w 807123"/>
                  <a:gd name="connsiteY30" fmla="*/ 849531 h 1837926"/>
                  <a:gd name="connsiteX31" fmla="*/ 98627 w 807123"/>
                  <a:gd name="connsiteY31" fmla="*/ 853615 h 1837926"/>
                  <a:gd name="connsiteX32" fmla="*/ 78205 w 807123"/>
                  <a:gd name="connsiteY32" fmla="*/ 796435 h 1837926"/>
                  <a:gd name="connsiteX33" fmla="*/ 604 w 807123"/>
                  <a:gd name="connsiteY33" fmla="*/ 710665 h 1837926"/>
                  <a:gd name="connsiteX34" fmla="*/ 0 w 807123"/>
                  <a:gd name="connsiteY34" fmla="*/ 707447 h 1837926"/>
                  <a:gd name="connsiteX35" fmla="*/ 27183 w 807123"/>
                  <a:gd name="connsiteY35" fmla="*/ 645317 h 1837926"/>
                  <a:gd name="connsiteX36" fmla="*/ 63941 w 807123"/>
                  <a:gd name="connsiteY36" fmla="*/ 641232 h 1837926"/>
                  <a:gd name="connsiteX37" fmla="*/ 72110 w 807123"/>
                  <a:gd name="connsiteY37" fmla="*/ 579968 h 1837926"/>
                  <a:gd name="connsiteX38" fmla="*/ 133374 w 807123"/>
                  <a:gd name="connsiteY38" fmla="*/ 571800 h 1837926"/>
                  <a:gd name="connsiteX39" fmla="*/ 161964 w 807123"/>
                  <a:gd name="connsiteY39" fmla="*/ 637148 h 1837926"/>
                  <a:gd name="connsiteX40" fmla="*/ 190554 w 807123"/>
                  <a:gd name="connsiteY40" fmla="*/ 616727 h 1837926"/>
                  <a:gd name="connsiteX41" fmla="*/ 206892 w 807123"/>
                  <a:gd name="connsiteY41" fmla="*/ 555463 h 1837926"/>
                  <a:gd name="connsiteX42" fmla="*/ 227313 w 807123"/>
                  <a:gd name="connsiteY42" fmla="*/ 543210 h 1837926"/>
                  <a:gd name="connsiteX43" fmla="*/ 239566 w 807123"/>
                  <a:gd name="connsiteY43" fmla="*/ 506451 h 1837926"/>
                  <a:gd name="connsiteX44" fmla="*/ 284493 w 807123"/>
                  <a:gd name="connsiteY44" fmla="*/ 367586 h 1837926"/>
                  <a:gd name="connsiteX45" fmla="*/ 349842 w 807123"/>
                  <a:gd name="connsiteY45" fmla="*/ 428850 h 1837926"/>
                  <a:gd name="connsiteX46" fmla="*/ 402938 w 807123"/>
                  <a:gd name="connsiteY46" fmla="*/ 428850 h 1837926"/>
                  <a:gd name="connsiteX47" fmla="*/ 431528 w 807123"/>
                  <a:gd name="connsiteY47" fmla="*/ 355333 h 1837926"/>
                  <a:gd name="connsiteX48" fmla="*/ 488708 w 807123"/>
                  <a:gd name="connsiteY48" fmla="*/ 355333 h 1837926"/>
                  <a:gd name="connsiteX49" fmla="*/ 525466 w 807123"/>
                  <a:gd name="connsiteY49" fmla="*/ 322659 h 1837926"/>
                  <a:gd name="connsiteX50" fmla="*/ 562225 w 807123"/>
                  <a:gd name="connsiteY50" fmla="*/ 347164 h 1837926"/>
                  <a:gd name="connsiteX51" fmla="*/ 566309 w 807123"/>
                  <a:gd name="connsiteY51" fmla="*/ 240973 h 1837926"/>
                  <a:gd name="connsiteX52" fmla="*/ 660248 w 807123"/>
                  <a:gd name="connsiteY52" fmla="*/ 285900 h 1837926"/>
                  <a:gd name="connsiteX53" fmla="*/ 668417 w 807123"/>
                  <a:gd name="connsiteY53" fmla="*/ 220552 h 1837926"/>
                  <a:gd name="connsiteX54" fmla="*/ 647995 w 807123"/>
                  <a:gd name="connsiteY54" fmla="*/ 98023 h 1837926"/>
                  <a:gd name="connsiteX55" fmla="*/ 615321 w 807123"/>
                  <a:gd name="connsiteY55" fmla="*/ 61265 h 1837926"/>
                  <a:gd name="connsiteX56" fmla="*/ 635742 w 807123"/>
                  <a:gd name="connsiteY56" fmla="*/ 8169 h 1837926"/>
                  <a:gd name="connsiteX57" fmla="*/ 697007 w 807123"/>
                  <a:gd name="connsiteY57" fmla="*/ 0 h 1837926"/>
                  <a:gd name="connsiteX58" fmla="*/ 717428 w 807123"/>
                  <a:gd name="connsiteY58" fmla="*/ 40843 h 1837926"/>
                  <a:gd name="connsiteX59" fmla="*/ 807123 w 807123"/>
                  <a:gd name="connsiteY59" fmla="*/ 55792 h 1837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807123" h="1837926">
                    <a:moveTo>
                      <a:pt x="807123" y="1674555"/>
                    </a:moveTo>
                    <a:lnTo>
                      <a:pt x="756198" y="1674555"/>
                    </a:lnTo>
                    <a:lnTo>
                      <a:pt x="633669" y="1625544"/>
                    </a:lnTo>
                    <a:lnTo>
                      <a:pt x="588742" y="1629628"/>
                    </a:lnTo>
                    <a:lnTo>
                      <a:pt x="556067" y="1621459"/>
                    </a:lnTo>
                    <a:lnTo>
                      <a:pt x="523393" y="1650049"/>
                    </a:lnTo>
                    <a:lnTo>
                      <a:pt x="584657" y="1678639"/>
                    </a:lnTo>
                    <a:lnTo>
                      <a:pt x="551983" y="1735819"/>
                    </a:lnTo>
                    <a:lnTo>
                      <a:pt x="523393" y="1739903"/>
                    </a:lnTo>
                    <a:lnTo>
                      <a:pt x="539730" y="1784831"/>
                    </a:lnTo>
                    <a:lnTo>
                      <a:pt x="519309" y="1797083"/>
                    </a:lnTo>
                    <a:lnTo>
                      <a:pt x="421286" y="1837926"/>
                    </a:lnTo>
                    <a:lnTo>
                      <a:pt x="400864" y="1792999"/>
                    </a:lnTo>
                    <a:lnTo>
                      <a:pt x="417202" y="1768493"/>
                    </a:lnTo>
                    <a:lnTo>
                      <a:pt x="392696" y="1752156"/>
                    </a:lnTo>
                    <a:lnTo>
                      <a:pt x="392696" y="1727651"/>
                    </a:lnTo>
                    <a:lnTo>
                      <a:pt x="335516" y="1707229"/>
                    </a:lnTo>
                    <a:lnTo>
                      <a:pt x="282420" y="1686808"/>
                    </a:lnTo>
                    <a:lnTo>
                      <a:pt x="278336" y="1633712"/>
                    </a:lnTo>
                    <a:lnTo>
                      <a:pt x="212987" y="1658218"/>
                    </a:lnTo>
                    <a:lnTo>
                      <a:pt x="163975" y="1621459"/>
                    </a:lnTo>
                    <a:lnTo>
                      <a:pt x="184397" y="1511184"/>
                    </a:lnTo>
                    <a:lnTo>
                      <a:pt x="151723" y="1474425"/>
                    </a:lnTo>
                    <a:lnTo>
                      <a:pt x="135385" y="1437667"/>
                    </a:lnTo>
                    <a:lnTo>
                      <a:pt x="106795" y="1425414"/>
                    </a:lnTo>
                    <a:lnTo>
                      <a:pt x="123133" y="1388655"/>
                    </a:lnTo>
                    <a:lnTo>
                      <a:pt x="86374" y="1315138"/>
                    </a:lnTo>
                    <a:lnTo>
                      <a:pt x="114964" y="1290633"/>
                    </a:lnTo>
                    <a:lnTo>
                      <a:pt x="151723" y="1106840"/>
                    </a:lnTo>
                    <a:lnTo>
                      <a:pt x="98627" y="976143"/>
                    </a:lnTo>
                    <a:lnTo>
                      <a:pt x="159891" y="849531"/>
                    </a:lnTo>
                    <a:lnTo>
                      <a:pt x="98627" y="853615"/>
                    </a:lnTo>
                    <a:lnTo>
                      <a:pt x="78205" y="796435"/>
                    </a:lnTo>
                    <a:lnTo>
                      <a:pt x="604" y="710665"/>
                    </a:lnTo>
                    <a:cubicBezTo>
                      <a:pt x="403" y="709592"/>
                      <a:pt x="201" y="708520"/>
                      <a:pt x="0" y="707447"/>
                    </a:cubicBezTo>
                    <a:lnTo>
                      <a:pt x="27183" y="645317"/>
                    </a:lnTo>
                    <a:lnTo>
                      <a:pt x="63941" y="641232"/>
                    </a:lnTo>
                    <a:lnTo>
                      <a:pt x="72110" y="579968"/>
                    </a:lnTo>
                    <a:lnTo>
                      <a:pt x="133374" y="571800"/>
                    </a:lnTo>
                    <a:lnTo>
                      <a:pt x="161964" y="637148"/>
                    </a:lnTo>
                    <a:lnTo>
                      <a:pt x="190554" y="616727"/>
                    </a:lnTo>
                    <a:lnTo>
                      <a:pt x="206892" y="555463"/>
                    </a:lnTo>
                    <a:lnTo>
                      <a:pt x="227313" y="543210"/>
                    </a:lnTo>
                    <a:lnTo>
                      <a:pt x="239566" y="506451"/>
                    </a:lnTo>
                    <a:lnTo>
                      <a:pt x="284493" y="367586"/>
                    </a:lnTo>
                    <a:lnTo>
                      <a:pt x="349842" y="428850"/>
                    </a:lnTo>
                    <a:lnTo>
                      <a:pt x="402938" y="428850"/>
                    </a:lnTo>
                    <a:lnTo>
                      <a:pt x="431528" y="355333"/>
                    </a:lnTo>
                    <a:lnTo>
                      <a:pt x="488708" y="355333"/>
                    </a:lnTo>
                    <a:lnTo>
                      <a:pt x="525466" y="322659"/>
                    </a:lnTo>
                    <a:lnTo>
                      <a:pt x="562225" y="347164"/>
                    </a:lnTo>
                    <a:lnTo>
                      <a:pt x="566309" y="240973"/>
                    </a:lnTo>
                    <a:lnTo>
                      <a:pt x="660248" y="285900"/>
                    </a:lnTo>
                    <a:lnTo>
                      <a:pt x="668417" y="220552"/>
                    </a:lnTo>
                    <a:lnTo>
                      <a:pt x="647995" y="98023"/>
                    </a:lnTo>
                    <a:lnTo>
                      <a:pt x="615321" y="61265"/>
                    </a:lnTo>
                    <a:lnTo>
                      <a:pt x="635742" y="8169"/>
                    </a:lnTo>
                    <a:lnTo>
                      <a:pt x="697007" y="0"/>
                    </a:lnTo>
                    <a:lnTo>
                      <a:pt x="717428" y="40843"/>
                    </a:lnTo>
                    <a:lnTo>
                      <a:pt x="807123" y="55792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F73AFD90-3B14-59C9-FAD4-5ABD711220DF}"/>
                  </a:ext>
                </a:extLst>
              </p:cNvPr>
              <p:cNvSpPr/>
              <p:nvPr/>
            </p:nvSpPr>
            <p:spPr>
              <a:xfrm>
                <a:off x="2378845" y="5811662"/>
                <a:ext cx="959808" cy="633158"/>
              </a:xfrm>
              <a:custGeom>
                <a:avLst/>
                <a:gdLst>
                  <a:gd name="connsiteX0" fmla="*/ 102108 w 959808"/>
                  <a:gd name="connsiteY0" fmla="*/ 0 h 633158"/>
                  <a:gd name="connsiteX1" fmla="*/ 132739 w 959808"/>
                  <a:gd name="connsiteY1" fmla="*/ 0 h 633158"/>
                  <a:gd name="connsiteX2" fmla="*/ 150608 w 959808"/>
                  <a:gd name="connsiteY2" fmla="*/ 51054 h 633158"/>
                  <a:gd name="connsiteX3" fmla="*/ 168477 w 959808"/>
                  <a:gd name="connsiteY3" fmla="*/ 63817 h 633158"/>
                  <a:gd name="connsiteX4" fmla="*/ 176135 w 959808"/>
                  <a:gd name="connsiteY4" fmla="*/ 91897 h 633158"/>
                  <a:gd name="connsiteX5" fmla="*/ 268030 w 959808"/>
                  <a:gd name="connsiteY5" fmla="*/ 114872 h 633158"/>
                  <a:gd name="connsiteX6" fmla="*/ 311427 w 959808"/>
                  <a:gd name="connsiteY6" fmla="*/ 137844 h 633158"/>
                  <a:gd name="connsiteX7" fmla="*/ 400771 w 959808"/>
                  <a:gd name="connsiteY7" fmla="*/ 130187 h 633158"/>
                  <a:gd name="connsiteX8" fmla="*/ 439060 w 959808"/>
                  <a:gd name="connsiteY8" fmla="*/ 56159 h 633158"/>
                  <a:gd name="connsiteX9" fmla="*/ 464588 w 959808"/>
                  <a:gd name="connsiteY9" fmla="*/ 74029 h 633158"/>
                  <a:gd name="connsiteX10" fmla="*/ 513088 w 959808"/>
                  <a:gd name="connsiteY10" fmla="*/ 68923 h 633158"/>
                  <a:gd name="connsiteX11" fmla="*/ 543721 w 959808"/>
                  <a:gd name="connsiteY11" fmla="*/ 76580 h 633158"/>
                  <a:gd name="connsiteX12" fmla="*/ 556484 w 959808"/>
                  <a:gd name="connsiteY12" fmla="*/ 119976 h 633158"/>
                  <a:gd name="connsiteX13" fmla="*/ 594774 w 959808"/>
                  <a:gd name="connsiteY13" fmla="*/ 122529 h 633158"/>
                  <a:gd name="connsiteX14" fmla="*/ 610090 w 959808"/>
                  <a:gd name="connsiteY14" fmla="*/ 130187 h 633158"/>
                  <a:gd name="connsiteX15" fmla="*/ 635616 w 959808"/>
                  <a:gd name="connsiteY15" fmla="*/ 127635 h 633158"/>
                  <a:gd name="connsiteX16" fmla="*/ 666250 w 959808"/>
                  <a:gd name="connsiteY16" fmla="*/ 74029 h 633158"/>
                  <a:gd name="connsiteX17" fmla="*/ 684118 w 959808"/>
                  <a:gd name="connsiteY17" fmla="*/ 109766 h 633158"/>
                  <a:gd name="connsiteX18" fmla="*/ 694329 w 959808"/>
                  <a:gd name="connsiteY18" fmla="*/ 125081 h 633158"/>
                  <a:gd name="connsiteX19" fmla="*/ 684118 w 959808"/>
                  <a:gd name="connsiteY19" fmla="*/ 150609 h 633158"/>
                  <a:gd name="connsiteX20" fmla="*/ 709645 w 959808"/>
                  <a:gd name="connsiteY20" fmla="*/ 165924 h 633158"/>
                  <a:gd name="connsiteX21" fmla="*/ 707093 w 959808"/>
                  <a:gd name="connsiteY21" fmla="*/ 237400 h 633158"/>
                  <a:gd name="connsiteX22" fmla="*/ 686671 w 959808"/>
                  <a:gd name="connsiteY22" fmla="*/ 247610 h 633158"/>
                  <a:gd name="connsiteX23" fmla="*/ 694329 w 959808"/>
                  <a:gd name="connsiteY23" fmla="*/ 280794 h 633158"/>
                  <a:gd name="connsiteX24" fmla="*/ 666250 w 959808"/>
                  <a:gd name="connsiteY24" fmla="*/ 344612 h 633158"/>
                  <a:gd name="connsiteX25" fmla="*/ 679013 w 959808"/>
                  <a:gd name="connsiteY25" fmla="*/ 403323 h 633158"/>
                  <a:gd name="connsiteX26" fmla="*/ 694329 w 959808"/>
                  <a:gd name="connsiteY26" fmla="*/ 426298 h 633158"/>
                  <a:gd name="connsiteX27" fmla="*/ 758145 w 959808"/>
                  <a:gd name="connsiteY27" fmla="*/ 433956 h 633158"/>
                  <a:gd name="connsiteX28" fmla="*/ 768357 w 959808"/>
                  <a:gd name="connsiteY28" fmla="*/ 462036 h 633158"/>
                  <a:gd name="connsiteX29" fmla="*/ 811752 w 959808"/>
                  <a:gd name="connsiteY29" fmla="*/ 441614 h 633158"/>
                  <a:gd name="connsiteX30" fmla="*/ 837280 w 959808"/>
                  <a:gd name="connsiteY30" fmla="*/ 441614 h 633158"/>
                  <a:gd name="connsiteX31" fmla="*/ 857701 w 959808"/>
                  <a:gd name="connsiteY31" fmla="*/ 477351 h 633158"/>
                  <a:gd name="connsiteX32" fmla="*/ 860252 w 959808"/>
                  <a:gd name="connsiteY32" fmla="*/ 518194 h 633158"/>
                  <a:gd name="connsiteX33" fmla="*/ 924070 w 959808"/>
                  <a:gd name="connsiteY33" fmla="*/ 495220 h 633158"/>
                  <a:gd name="connsiteX34" fmla="*/ 939387 w 959808"/>
                  <a:gd name="connsiteY34" fmla="*/ 510536 h 633158"/>
                  <a:gd name="connsiteX35" fmla="*/ 939387 w 959808"/>
                  <a:gd name="connsiteY35" fmla="*/ 530957 h 633158"/>
                  <a:gd name="connsiteX36" fmla="*/ 936833 w 959808"/>
                  <a:gd name="connsiteY36" fmla="*/ 556485 h 633158"/>
                  <a:gd name="connsiteX37" fmla="*/ 959808 w 959808"/>
                  <a:gd name="connsiteY37" fmla="*/ 564143 h 633158"/>
                  <a:gd name="connsiteX38" fmla="*/ 926623 w 959808"/>
                  <a:gd name="connsiteY38" fmla="*/ 612643 h 633158"/>
                  <a:gd name="connsiteX39" fmla="*/ 921494 w 959808"/>
                  <a:gd name="connsiteY39" fmla="*/ 633158 h 633158"/>
                  <a:gd name="connsiteX40" fmla="*/ 58711 w 959808"/>
                  <a:gd name="connsiteY40" fmla="*/ 633158 h 633158"/>
                  <a:gd name="connsiteX41" fmla="*/ 58711 w 959808"/>
                  <a:gd name="connsiteY41" fmla="*/ 564143 h 633158"/>
                  <a:gd name="connsiteX42" fmla="*/ 48500 w 959808"/>
                  <a:gd name="connsiteY42" fmla="*/ 556485 h 633158"/>
                  <a:gd name="connsiteX43" fmla="*/ 56159 w 959808"/>
                  <a:gd name="connsiteY43" fmla="*/ 533510 h 633158"/>
                  <a:gd name="connsiteX44" fmla="*/ 17868 w 959808"/>
                  <a:gd name="connsiteY44" fmla="*/ 469693 h 633158"/>
                  <a:gd name="connsiteX45" fmla="*/ 20422 w 959808"/>
                  <a:gd name="connsiteY45" fmla="*/ 431403 h 633158"/>
                  <a:gd name="connsiteX46" fmla="*/ 63816 w 959808"/>
                  <a:gd name="connsiteY46" fmla="*/ 382901 h 633158"/>
                  <a:gd name="connsiteX47" fmla="*/ 63816 w 959808"/>
                  <a:gd name="connsiteY47" fmla="*/ 357375 h 633158"/>
                  <a:gd name="connsiteX48" fmla="*/ 0 w 959808"/>
                  <a:gd name="connsiteY48" fmla="*/ 349717 h 633158"/>
                  <a:gd name="connsiteX49" fmla="*/ 25527 w 959808"/>
                  <a:gd name="connsiteY49" fmla="*/ 301216 h 633158"/>
                  <a:gd name="connsiteX50" fmla="*/ 43395 w 959808"/>
                  <a:gd name="connsiteY50" fmla="*/ 211873 h 633158"/>
                  <a:gd name="connsiteX51" fmla="*/ 58711 w 959808"/>
                  <a:gd name="connsiteY51" fmla="*/ 196557 h 633158"/>
                  <a:gd name="connsiteX52" fmla="*/ 38290 w 959808"/>
                  <a:gd name="connsiteY52" fmla="*/ 163372 h 633158"/>
                  <a:gd name="connsiteX53" fmla="*/ 43395 w 959808"/>
                  <a:gd name="connsiteY53" fmla="*/ 140398 h 633158"/>
                  <a:gd name="connsiteX54" fmla="*/ 74028 w 959808"/>
                  <a:gd name="connsiteY54" fmla="*/ 122529 h 633158"/>
                  <a:gd name="connsiteX55" fmla="*/ 94449 w 959808"/>
                  <a:gd name="connsiteY55" fmla="*/ 112318 h 633158"/>
                  <a:gd name="connsiteX56" fmla="*/ 81686 w 959808"/>
                  <a:gd name="connsiteY56" fmla="*/ 71475 h 633158"/>
                  <a:gd name="connsiteX57" fmla="*/ 99554 w 959808"/>
                  <a:gd name="connsiteY57" fmla="*/ 53607 h 633158"/>
                  <a:gd name="connsiteX0" fmla="*/ 102108 w 959808"/>
                  <a:gd name="connsiteY0" fmla="*/ 0 h 693915"/>
                  <a:gd name="connsiteX1" fmla="*/ 132739 w 959808"/>
                  <a:gd name="connsiteY1" fmla="*/ 0 h 693915"/>
                  <a:gd name="connsiteX2" fmla="*/ 150608 w 959808"/>
                  <a:gd name="connsiteY2" fmla="*/ 51054 h 693915"/>
                  <a:gd name="connsiteX3" fmla="*/ 168477 w 959808"/>
                  <a:gd name="connsiteY3" fmla="*/ 63817 h 693915"/>
                  <a:gd name="connsiteX4" fmla="*/ 176135 w 959808"/>
                  <a:gd name="connsiteY4" fmla="*/ 91897 h 693915"/>
                  <a:gd name="connsiteX5" fmla="*/ 268030 w 959808"/>
                  <a:gd name="connsiteY5" fmla="*/ 114872 h 693915"/>
                  <a:gd name="connsiteX6" fmla="*/ 311427 w 959808"/>
                  <a:gd name="connsiteY6" fmla="*/ 137844 h 693915"/>
                  <a:gd name="connsiteX7" fmla="*/ 400771 w 959808"/>
                  <a:gd name="connsiteY7" fmla="*/ 130187 h 693915"/>
                  <a:gd name="connsiteX8" fmla="*/ 439060 w 959808"/>
                  <a:gd name="connsiteY8" fmla="*/ 56159 h 693915"/>
                  <a:gd name="connsiteX9" fmla="*/ 464588 w 959808"/>
                  <a:gd name="connsiteY9" fmla="*/ 74029 h 693915"/>
                  <a:gd name="connsiteX10" fmla="*/ 513088 w 959808"/>
                  <a:gd name="connsiteY10" fmla="*/ 68923 h 693915"/>
                  <a:gd name="connsiteX11" fmla="*/ 543721 w 959808"/>
                  <a:gd name="connsiteY11" fmla="*/ 76580 h 693915"/>
                  <a:gd name="connsiteX12" fmla="*/ 556484 w 959808"/>
                  <a:gd name="connsiteY12" fmla="*/ 119976 h 693915"/>
                  <a:gd name="connsiteX13" fmla="*/ 594774 w 959808"/>
                  <a:gd name="connsiteY13" fmla="*/ 122529 h 693915"/>
                  <a:gd name="connsiteX14" fmla="*/ 610090 w 959808"/>
                  <a:gd name="connsiteY14" fmla="*/ 130187 h 693915"/>
                  <a:gd name="connsiteX15" fmla="*/ 635616 w 959808"/>
                  <a:gd name="connsiteY15" fmla="*/ 127635 h 693915"/>
                  <a:gd name="connsiteX16" fmla="*/ 666250 w 959808"/>
                  <a:gd name="connsiteY16" fmla="*/ 74029 h 693915"/>
                  <a:gd name="connsiteX17" fmla="*/ 684118 w 959808"/>
                  <a:gd name="connsiteY17" fmla="*/ 109766 h 693915"/>
                  <a:gd name="connsiteX18" fmla="*/ 694329 w 959808"/>
                  <a:gd name="connsiteY18" fmla="*/ 125081 h 693915"/>
                  <a:gd name="connsiteX19" fmla="*/ 684118 w 959808"/>
                  <a:gd name="connsiteY19" fmla="*/ 150609 h 693915"/>
                  <a:gd name="connsiteX20" fmla="*/ 709645 w 959808"/>
                  <a:gd name="connsiteY20" fmla="*/ 165924 h 693915"/>
                  <a:gd name="connsiteX21" fmla="*/ 707093 w 959808"/>
                  <a:gd name="connsiteY21" fmla="*/ 237400 h 693915"/>
                  <a:gd name="connsiteX22" fmla="*/ 686671 w 959808"/>
                  <a:gd name="connsiteY22" fmla="*/ 247610 h 693915"/>
                  <a:gd name="connsiteX23" fmla="*/ 694329 w 959808"/>
                  <a:gd name="connsiteY23" fmla="*/ 280794 h 693915"/>
                  <a:gd name="connsiteX24" fmla="*/ 666250 w 959808"/>
                  <a:gd name="connsiteY24" fmla="*/ 344612 h 693915"/>
                  <a:gd name="connsiteX25" fmla="*/ 679013 w 959808"/>
                  <a:gd name="connsiteY25" fmla="*/ 403323 h 693915"/>
                  <a:gd name="connsiteX26" fmla="*/ 694329 w 959808"/>
                  <a:gd name="connsiteY26" fmla="*/ 426298 h 693915"/>
                  <a:gd name="connsiteX27" fmla="*/ 758145 w 959808"/>
                  <a:gd name="connsiteY27" fmla="*/ 433956 h 693915"/>
                  <a:gd name="connsiteX28" fmla="*/ 768357 w 959808"/>
                  <a:gd name="connsiteY28" fmla="*/ 462036 h 693915"/>
                  <a:gd name="connsiteX29" fmla="*/ 811752 w 959808"/>
                  <a:gd name="connsiteY29" fmla="*/ 441614 h 693915"/>
                  <a:gd name="connsiteX30" fmla="*/ 837280 w 959808"/>
                  <a:gd name="connsiteY30" fmla="*/ 441614 h 693915"/>
                  <a:gd name="connsiteX31" fmla="*/ 857701 w 959808"/>
                  <a:gd name="connsiteY31" fmla="*/ 477351 h 693915"/>
                  <a:gd name="connsiteX32" fmla="*/ 860252 w 959808"/>
                  <a:gd name="connsiteY32" fmla="*/ 518194 h 693915"/>
                  <a:gd name="connsiteX33" fmla="*/ 924070 w 959808"/>
                  <a:gd name="connsiteY33" fmla="*/ 495220 h 693915"/>
                  <a:gd name="connsiteX34" fmla="*/ 939387 w 959808"/>
                  <a:gd name="connsiteY34" fmla="*/ 510536 h 693915"/>
                  <a:gd name="connsiteX35" fmla="*/ 939387 w 959808"/>
                  <a:gd name="connsiteY35" fmla="*/ 530957 h 693915"/>
                  <a:gd name="connsiteX36" fmla="*/ 936833 w 959808"/>
                  <a:gd name="connsiteY36" fmla="*/ 556485 h 693915"/>
                  <a:gd name="connsiteX37" fmla="*/ 959808 w 959808"/>
                  <a:gd name="connsiteY37" fmla="*/ 564143 h 693915"/>
                  <a:gd name="connsiteX38" fmla="*/ 926623 w 959808"/>
                  <a:gd name="connsiteY38" fmla="*/ 612643 h 693915"/>
                  <a:gd name="connsiteX39" fmla="*/ 921494 w 959808"/>
                  <a:gd name="connsiteY39" fmla="*/ 633158 h 693915"/>
                  <a:gd name="connsiteX40" fmla="*/ 545330 w 959808"/>
                  <a:gd name="connsiteY40" fmla="*/ 693914 h 693915"/>
                  <a:gd name="connsiteX41" fmla="*/ 58711 w 959808"/>
                  <a:gd name="connsiteY41" fmla="*/ 633158 h 693915"/>
                  <a:gd name="connsiteX42" fmla="*/ 58711 w 959808"/>
                  <a:gd name="connsiteY42" fmla="*/ 564143 h 693915"/>
                  <a:gd name="connsiteX43" fmla="*/ 48500 w 959808"/>
                  <a:gd name="connsiteY43" fmla="*/ 556485 h 693915"/>
                  <a:gd name="connsiteX44" fmla="*/ 56159 w 959808"/>
                  <a:gd name="connsiteY44" fmla="*/ 533510 h 693915"/>
                  <a:gd name="connsiteX45" fmla="*/ 17868 w 959808"/>
                  <a:gd name="connsiteY45" fmla="*/ 469693 h 693915"/>
                  <a:gd name="connsiteX46" fmla="*/ 20422 w 959808"/>
                  <a:gd name="connsiteY46" fmla="*/ 431403 h 693915"/>
                  <a:gd name="connsiteX47" fmla="*/ 63816 w 959808"/>
                  <a:gd name="connsiteY47" fmla="*/ 382901 h 693915"/>
                  <a:gd name="connsiteX48" fmla="*/ 63816 w 959808"/>
                  <a:gd name="connsiteY48" fmla="*/ 357375 h 693915"/>
                  <a:gd name="connsiteX49" fmla="*/ 0 w 959808"/>
                  <a:gd name="connsiteY49" fmla="*/ 349717 h 693915"/>
                  <a:gd name="connsiteX50" fmla="*/ 25527 w 959808"/>
                  <a:gd name="connsiteY50" fmla="*/ 301216 h 693915"/>
                  <a:gd name="connsiteX51" fmla="*/ 43395 w 959808"/>
                  <a:gd name="connsiteY51" fmla="*/ 211873 h 693915"/>
                  <a:gd name="connsiteX52" fmla="*/ 58711 w 959808"/>
                  <a:gd name="connsiteY52" fmla="*/ 196557 h 693915"/>
                  <a:gd name="connsiteX53" fmla="*/ 38290 w 959808"/>
                  <a:gd name="connsiteY53" fmla="*/ 163372 h 693915"/>
                  <a:gd name="connsiteX54" fmla="*/ 43395 w 959808"/>
                  <a:gd name="connsiteY54" fmla="*/ 140398 h 693915"/>
                  <a:gd name="connsiteX55" fmla="*/ 74028 w 959808"/>
                  <a:gd name="connsiteY55" fmla="*/ 122529 h 693915"/>
                  <a:gd name="connsiteX56" fmla="*/ 94449 w 959808"/>
                  <a:gd name="connsiteY56" fmla="*/ 112318 h 693915"/>
                  <a:gd name="connsiteX57" fmla="*/ 81686 w 959808"/>
                  <a:gd name="connsiteY57" fmla="*/ 71475 h 693915"/>
                  <a:gd name="connsiteX58" fmla="*/ 99554 w 959808"/>
                  <a:gd name="connsiteY58" fmla="*/ 53607 h 693915"/>
                  <a:gd name="connsiteX59" fmla="*/ 102108 w 959808"/>
                  <a:gd name="connsiteY59" fmla="*/ 0 h 693915"/>
                  <a:gd name="connsiteX0" fmla="*/ 545330 w 959808"/>
                  <a:gd name="connsiteY0" fmla="*/ 693914 h 785354"/>
                  <a:gd name="connsiteX1" fmla="*/ 58711 w 959808"/>
                  <a:gd name="connsiteY1" fmla="*/ 633158 h 785354"/>
                  <a:gd name="connsiteX2" fmla="*/ 58711 w 959808"/>
                  <a:gd name="connsiteY2" fmla="*/ 564143 h 785354"/>
                  <a:gd name="connsiteX3" fmla="*/ 48500 w 959808"/>
                  <a:gd name="connsiteY3" fmla="*/ 556485 h 785354"/>
                  <a:gd name="connsiteX4" fmla="*/ 56159 w 959808"/>
                  <a:gd name="connsiteY4" fmla="*/ 533510 h 785354"/>
                  <a:gd name="connsiteX5" fmla="*/ 17868 w 959808"/>
                  <a:gd name="connsiteY5" fmla="*/ 469693 h 785354"/>
                  <a:gd name="connsiteX6" fmla="*/ 20422 w 959808"/>
                  <a:gd name="connsiteY6" fmla="*/ 431403 h 785354"/>
                  <a:gd name="connsiteX7" fmla="*/ 63816 w 959808"/>
                  <a:gd name="connsiteY7" fmla="*/ 382901 h 785354"/>
                  <a:gd name="connsiteX8" fmla="*/ 63816 w 959808"/>
                  <a:gd name="connsiteY8" fmla="*/ 357375 h 785354"/>
                  <a:gd name="connsiteX9" fmla="*/ 0 w 959808"/>
                  <a:gd name="connsiteY9" fmla="*/ 349717 h 785354"/>
                  <a:gd name="connsiteX10" fmla="*/ 25527 w 959808"/>
                  <a:gd name="connsiteY10" fmla="*/ 301216 h 785354"/>
                  <a:gd name="connsiteX11" fmla="*/ 43395 w 959808"/>
                  <a:gd name="connsiteY11" fmla="*/ 211873 h 785354"/>
                  <a:gd name="connsiteX12" fmla="*/ 58711 w 959808"/>
                  <a:gd name="connsiteY12" fmla="*/ 196557 h 785354"/>
                  <a:gd name="connsiteX13" fmla="*/ 38290 w 959808"/>
                  <a:gd name="connsiteY13" fmla="*/ 163372 h 785354"/>
                  <a:gd name="connsiteX14" fmla="*/ 43395 w 959808"/>
                  <a:gd name="connsiteY14" fmla="*/ 140398 h 785354"/>
                  <a:gd name="connsiteX15" fmla="*/ 74028 w 959808"/>
                  <a:gd name="connsiteY15" fmla="*/ 122529 h 785354"/>
                  <a:gd name="connsiteX16" fmla="*/ 94449 w 959808"/>
                  <a:gd name="connsiteY16" fmla="*/ 112318 h 785354"/>
                  <a:gd name="connsiteX17" fmla="*/ 81686 w 959808"/>
                  <a:gd name="connsiteY17" fmla="*/ 71475 h 785354"/>
                  <a:gd name="connsiteX18" fmla="*/ 99554 w 959808"/>
                  <a:gd name="connsiteY18" fmla="*/ 53607 h 785354"/>
                  <a:gd name="connsiteX19" fmla="*/ 102108 w 959808"/>
                  <a:gd name="connsiteY19" fmla="*/ 0 h 785354"/>
                  <a:gd name="connsiteX20" fmla="*/ 132739 w 959808"/>
                  <a:gd name="connsiteY20" fmla="*/ 0 h 785354"/>
                  <a:gd name="connsiteX21" fmla="*/ 150608 w 959808"/>
                  <a:gd name="connsiteY21" fmla="*/ 51054 h 785354"/>
                  <a:gd name="connsiteX22" fmla="*/ 168477 w 959808"/>
                  <a:gd name="connsiteY22" fmla="*/ 63817 h 785354"/>
                  <a:gd name="connsiteX23" fmla="*/ 176135 w 959808"/>
                  <a:gd name="connsiteY23" fmla="*/ 91897 h 785354"/>
                  <a:gd name="connsiteX24" fmla="*/ 268030 w 959808"/>
                  <a:gd name="connsiteY24" fmla="*/ 114872 h 785354"/>
                  <a:gd name="connsiteX25" fmla="*/ 311427 w 959808"/>
                  <a:gd name="connsiteY25" fmla="*/ 137844 h 785354"/>
                  <a:gd name="connsiteX26" fmla="*/ 400771 w 959808"/>
                  <a:gd name="connsiteY26" fmla="*/ 130187 h 785354"/>
                  <a:gd name="connsiteX27" fmla="*/ 439060 w 959808"/>
                  <a:gd name="connsiteY27" fmla="*/ 56159 h 785354"/>
                  <a:gd name="connsiteX28" fmla="*/ 464588 w 959808"/>
                  <a:gd name="connsiteY28" fmla="*/ 74029 h 785354"/>
                  <a:gd name="connsiteX29" fmla="*/ 513088 w 959808"/>
                  <a:gd name="connsiteY29" fmla="*/ 68923 h 785354"/>
                  <a:gd name="connsiteX30" fmla="*/ 543721 w 959808"/>
                  <a:gd name="connsiteY30" fmla="*/ 76580 h 785354"/>
                  <a:gd name="connsiteX31" fmla="*/ 556484 w 959808"/>
                  <a:gd name="connsiteY31" fmla="*/ 119976 h 785354"/>
                  <a:gd name="connsiteX32" fmla="*/ 594774 w 959808"/>
                  <a:gd name="connsiteY32" fmla="*/ 122529 h 785354"/>
                  <a:gd name="connsiteX33" fmla="*/ 610090 w 959808"/>
                  <a:gd name="connsiteY33" fmla="*/ 130187 h 785354"/>
                  <a:gd name="connsiteX34" fmla="*/ 635616 w 959808"/>
                  <a:gd name="connsiteY34" fmla="*/ 127635 h 785354"/>
                  <a:gd name="connsiteX35" fmla="*/ 666250 w 959808"/>
                  <a:gd name="connsiteY35" fmla="*/ 74029 h 785354"/>
                  <a:gd name="connsiteX36" fmla="*/ 684118 w 959808"/>
                  <a:gd name="connsiteY36" fmla="*/ 109766 h 785354"/>
                  <a:gd name="connsiteX37" fmla="*/ 694329 w 959808"/>
                  <a:gd name="connsiteY37" fmla="*/ 125081 h 785354"/>
                  <a:gd name="connsiteX38" fmla="*/ 684118 w 959808"/>
                  <a:gd name="connsiteY38" fmla="*/ 150609 h 785354"/>
                  <a:gd name="connsiteX39" fmla="*/ 709645 w 959808"/>
                  <a:gd name="connsiteY39" fmla="*/ 165924 h 785354"/>
                  <a:gd name="connsiteX40" fmla="*/ 707093 w 959808"/>
                  <a:gd name="connsiteY40" fmla="*/ 237400 h 785354"/>
                  <a:gd name="connsiteX41" fmla="*/ 686671 w 959808"/>
                  <a:gd name="connsiteY41" fmla="*/ 247610 h 785354"/>
                  <a:gd name="connsiteX42" fmla="*/ 694329 w 959808"/>
                  <a:gd name="connsiteY42" fmla="*/ 280794 h 785354"/>
                  <a:gd name="connsiteX43" fmla="*/ 666250 w 959808"/>
                  <a:gd name="connsiteY43" fmla="*/ 344612 h 785354"/>
                  <a:gd name="connsiteX44" fmla="*/ 679013 w 959808"/>
                  <a:gd name="connsiteY44" fmla="*/ 403323 h 785354"/>
                  <a:gd name="connsiteX45" fmla="*/ 694329 w 959808"/>
                  <a:gd name="connsiteY45" fmla="*/ 426298 h 785354"/>
                  <a:gd name="connsiteX46" fmla="*/ 758145 w 959808"/>
                  <a:gd name="connsiteY46" fmla="*/ 433956 h 785354"/>
                  <a:gd name="connsiteX47" fmla="*/ 768357 w 959808"/>
                  <a:gd name="connsiteY47" fmla="*/ 462036 h 785354"/>
                  <a:gd name="connsiteX48" fmla="*/ 811752 w 959808"/>
                  <a:gd name="connsiteY48" fmla="*/ 441614 h 785354"/>
                  <a:gd name="connsiteX49" fmla="*/ 837280 w 959808"/>
                  <a:gd name="connsiteY49" fmla="*/ 441614 h 785354"/>
                  <a:gd name="connsiteX50" fmla="*/ 857701 w 959808"/>
                  <a:gd name="connsiteY50" fmla="*/ 477351 h 785354"/>
                  <a:gd name="connsiteX51" fmla="*/ 860252 w 959808"/>
                  <a:gd name="connsiteY51" fmla="*/ 518194 h 785354"/>
                  <a:gd name="connsiteX52" fmla="*/ 924070 w 959808"/>
                  <a:gd name="connsiteY52" fmla="*/ 495220 h 785354"/>
                  <a:gd name="connsiteX53" fmla="*/ 939387 w 959808"/>
                  <a:gd name="connsiteY53" fmla="*/ 510536 h 785354"/>
                  <a:gd name="connsiteX54" fmla="*/ 939387 w 959808"/>
                  <a:gd name="connsiteY54" fmla="*/ 530957 h 785354"/>
                  <a:gd name="connsiteX55" fmla="*/ 936833 w 959808"/>
                  <a:gd name="connsiteY55" fmla="*/ 556485 h 785354"/>
                  <a:gd name="connsiteX56" fmla="*/ 959808 w 959808"/>
                  <a:gd name="connsiteY56" fmla="*/ 564143 h 785354"/>
                  <a:gd name="connsiteX57" fmla="*/ 926623 w 959808"/>
                  <a:gd name="connsiteY57" fmla="*/ 612643 h 785354"/>
                  <a:gd name="connsiteX58" fmla="*/ 921494 w 959808"/>
                  <a:gd name="connsiteY58" fmla="*/ 633158 h 785354"/>
                  <a:gd name="connsiteX59" fmla="*/ 636770 w 959808"/>
                  <a:gd name="connsiteY59" fmla="*/ 785354 h 785354"/>
                  <a:gd name="connsiteX0" fmla="*/ 545330 w 959808"/>
                  <a:gd name="connsiteY0" fmla="*/ 693914 h 693914"/>
                  <a:gd name="connsiteX1" fmla="*/ 58711 w 959808"/>
                  <a:gd name="connsiteY1" fmla="*/ 633158 h 693914"/>
                  <a:gd name="connsiteX2" fmla="*/ 58711 w 959808"/>
                  <a:gd name="connsiteY2" fmla="*/ 564143 h 693914"/>
                  <a:gd name="connsiteX3" fmla="*/ 48500 w 959808"/>
                  <a:gd name="connsiteY3" fmla="*/ 556485 h 693914"/>
                  <a:gd name="connsiteX4" fmla="*/ 56159 w 959808"/>
                  <a:gd name="connsiteY4" fmla="*/ 533510 h 693914"/>
                  <a:gd name="connsiteX5" fmla="*/ 17868 w 959808"/>
                  <a:gd name="connsiteY5" fmla="*/ 469693 h 693914"/>
                  <a:gd name="connsiteX6" fmla="*/ 20422 w 959808"/>
                  <a:gd name="connsiteY6" fmla="*/ 431403 h 693914"/>
                  <a:gd name="connsiteX7" fmla="*/ 63816 w 959808"/>
                  <a:gd name="connsiteY7" fmla="*/ 382901 h 693914"/>
                  <a:gd name="connsiteX8" fmla="*/ 63816 w 959808"/>
                  <a:gd name="connsiteY8" fmla="*/ 357375 h 693914"/>
                  <a:gd name="connsiteX9" fmla="*/ 0 w 959808"/>
                  <a:gd name="connsiteY9" fmla="*/ 349717 h 693914"/>
                  <a:gd name="connsiteX10" fmla="*/ 25527 w 959808"/>
                  <a:gd name="connsiteY10" fmla="*/ 301216 h 693914"/>
                  <a:gd name="connsiteX11" fmla="*/ 43395 w 959808"/>
                  <a:gd name="connsiteY11" fmla="*/ 211873 h 693914"/>
                  <a:gd name="connsiteX12" fmla="*/ 58711 w 959808"/>
                  <a:gd name="connsiteY12" fmla="*/ 196557 h 693914"/>
                  <a:gd name="connsiteX13" fmla="*/ 38290 w 959808"/>
                  <a:gd name="connsiteY13" fmla="*/ 163372 h 693914"/>
                  <a:gd name="connsiteX14" fmla="*/ 43395 w 959808"/>
                  <a:gd name="connsiteY14" fmla="*/ 140398 h 693914"/>
                  <a:gd name="connsiteX15" fmla="*/ 74028 w 959808"/>
                  <a:gd name="connsiteY15" fmla="*/ 122529 h 693914"/>
                  <a:gd name="connsiteX16" fmla="*/ 94449 w 959808"/>
                  <a:gd name="connsiteY16" fmla="*/ 112318 h 693914"/>
                  <a:gd name="connsiteX17" fmla="*/ 81686 w 959808"/>
                  <a:gd name="connsiteY17" fmla="*/ 71475 h 693914"/>
                  <a:gd name="connsiteX18" fmla="*/ 99554 w 959808"/>
                  <a:gd name="connsiteY18" fmla="*/ 53607 h 693914"/>
                  <a:gd name="connsiteX19" fmla="*/ 102108 w 959808"/>
                  <a:gd name="connsiteY19" fmla="*/ 0 h 693914"/>
                  <a:gd name="connsiteX20" fmla="*/ 132739 w 959808"/>
                  <a:gd name="connsiteY20" fmla="*/ 0 h 693914"/>
                  <a:gd name="connsiteX21" fmla="*/ 150608 w 959808"/>
                  <a:gd name="connsiteY21" fmla="*/ 51054 h 693914"/>
                  <a:gd name="connsiteX22" fmla="*/ 168477 w 959808"/>
                  <a:gd name="connsiteY22" fmla="*/ 63817 h 693914"/>
                  <a:gd name="connsiteX23" fmla="*/ 176135 w 959808"/>
                  <a:gd name="connsiteY23" fmla="*/ 91897 h 693914"/>
                  <a:gd name="connsiteX24" fmla="*/ 268030 w 959808"/>
                  <a:gd name="connsiteY24" fmla="*/ 114872 h 693914"/>
                  <a:gd name="connsiteX25" fmla="*/ 311427 w 959808"/>
                  <a:gd name="connsiteY25" fmla="*/ 137844 h 693914"/>
                  <a:gd name="connsiteX26" fmla="*/ 400771 w 959808"/>
                  <a:gd name="connsiteY26" fmla="*/ 130187 h 693914"/>
                  <a:gd name="connsiteX27" fmla="*/ 439060 w 959808"/>
                  <a:gd name="connsiteY27" fmla="*/ 56159 h 693914"/>
                  <a:gd name="connsiteX28" fmla="*/ 464588 w 959808"/>
                  <a:gd name="connsiteY28" fmla="*/ 74029 h 693914"/>
                  <a:gd name="connsiteX29" fmla="*/ 513088 w 959808"/>
                  <a:gd name="connsiteY29" fmla="*/ 68923 h 693914"/>
                  <a:gd name="connsiteX30" fmla="*/ 543721 w 959808"/>
                  <a:gd name="connsiteY30" fmla="*/ 76580 h 693914"/>
                  <a:gd name="connsiteX31" fmla="*/ 556484 w 959808"/>
                  <a:gd name="connsiteY31" fmla="*/ 119976 h 693914"/>
                  <a:gd name="connsiteX32" fmla="*/ 594774 w 959808"/>
                  <a:gd name="connsiteY32" fmla="*/ 122529 h 693914"/>
                  <a:gd name="connsiteX33" fmla="*/ 610090 w 959808"/>
                  <a:gd name="connsiteY33" fmla="*/ 130187 h 693914"/>
                  <a:gd name="connsiteX34" fmla="*/ 635616 w 959808"/>
                  <a:gd name="connsiteY34" fmla="*/ 127635 h 693914"/>
                  <a:gd name="connsiteX35" fmla="*/ 666250 w 959808"/>
                  <a:gd name="connsiteY35" fmla="*/ 74029 h 693914"/>
                  <a:gd name="connsiteX36" fmla="*/ 684118 w 959808"/>
                  <a:gd name="connsiteY36" fmla="*/ 109766 h 693914"/>
                  <a:gd name="connsiteX37" fmla="*/ 694329 w 959808"/>
                  <a:gd name="connsiteY37" fmla="*/ 125081 h 693914"/>
                  <a:gd name="connsiteX38" fmla="*/ 684118 w 959808"/>
                  <a:gd name="connsiteY38" fmla="*/ 150609 h 693914"/>
                  <a:gd name="connsiteX39" fmla="*/ 709645 w 959808"/>
                  <a:gd name="connsiteY39" fmla="*/ 165924 h 693914"/>
                  <a:gd name="connsiteX40" fmla="*/ 707093 w 959808"/>
                  <a:gd name="connsiteY40" fmla="*/ 237400 h 693914"/>
                  <a:gd name="connsiteX41" fmla="*/ 686671 w 959808"/>
                  <a:gd name="connsiteY41" fmla="*/ 247610 h 693914"/>
                  <a:gd name="connsiteX42" fmla="*/ 694329 w 959808"/>
                  <a:gd name="connsiteY42" fmla="*/ 280794 h 693914"/>
                  <a:gd name="connsiteX43" fmla="*/ 666250 w 959808"/>
                  <a:gd name="connsiteY43" fmla="*/ 344612 h 693914"/>
                  <a:gd name="connsiteX44" fmla="*/ 679013 w 959808"/>
                  <a:gd name="connsiteY44" fmla="*/ 403323 h 693914"/>
                  <a:gd name="connsiteX45" fmla="*/ 694329 w 959808"/>
                  <a:gd name="connsiteY45" fmla="*/ 426298 h 693914"/>
                  <a:gd name="connsiteX46" fmla="*/ 758145 w 959808"/>
                  <a:gd name="connsiteY46" fmla="*/ 433956 h 693914"/>
                  <a:gd name="connsiteX47" fmla="*/ 768357 w 959808"/>
                  <a:gd name="connsiteY47" fmla="*/ 462036 h 693914"/>
                  <a:gd name="connsiteX48" fmla="*/ 811752 w 959808"/>
                  <a:gd name="connsiteY48" fmla="*/ 441614 h 693914"/>
                  <a:gd name="connsiteX49" fmla="*/ 837280 w 959808"/>
                  <a:gd name="connsiteY49" fmla="*/ 441614 h 693914"/>
                  <a:gd name="connsiteX50" fmla="*/ 857701 w 959808"/>
                  <a:gd name="connsiteY50" fmla="*/ 477351 h 693914"/>
                  <a:gd name="connsiteX51" fmla="*/ 860252 w 959808"/>
                  <a:gd name="connsiteY51" fmla="*/ 518194 h 693914"/>
                  <a:gd name="connsiteX52" fmla="*/ 924070 w 959808"/>
                  <a:gd name="connsiteY52" fmla="*/ 495220 h 693914"/>
                  <a:gd name="connsiteX53" fmla="*/ 939387 w 959808"/>
                  <a:gd name="connsiteY53" fmla="*/ 510536 h 693914"/>
                  <a:gd name="connsiteX54" fmla="*/ 939387 w 959808"/>
                  <a:gd name="connsiteY54" fmla="*/ 530957 h 693914"/>
                  <a:gd name="connsiteX55" fmla="*/ 936833 w 959808"/>
                  <a:gd name="connsiteY55" fmla="*/ 556485 h 693914"/>
                  <a:gd name="connsiteX56" fmla="*/ 959808 w 959808"/>
                  <a:gd name="connsiteY56" fmla="*/ 564143 h 693914"/>
                  <a:gd name="connsiteX57" fmla="*/ 926623 w 959808"/>
                  <a:gd name="connsiteY57" fmla="*/ 612643 h 693914"/>
                  <a:gd name="connsiteX58" fmla="*/ 921494 w 959808"/>
                  <a:gd name="connsiteY58" fmla="*/ 633158 h 693914"/>
                  <a:gd name="connsiteX0" fmla="*/ 58711 w 959808"/>
                  <a:gd name="connsiteY0" fmla="*/ 633158 h 633158"/>
                  <a:gd name="connsiteX1" fmla="*/ 58711 w 959808"/>
                  <a:gd name="connsiteY1" fmla="*/ 564143 h 633158"/>
                  <a:gd name="connsiteX2" fmla="*/ 48500 w 959808"/>
                  <a:gd name="connsiteY2" fmla="*/ 556485 h 633158"/>
                  <a:gd name="connsiteX3" fmla="*/ 56159 w 959808"/>
                  <a:gd name="connsiteY3" fmla="*/ 533510 h 633158"/>
                  <a:gd name="connsiteX4" fmla="*/ 17868 w 959808"/>
                  <a:gd name="connsiteY4" fmla="*/ 469693 h 633158"/>
                  <a:gd name="connsiteX5" fmla="*/ 20422 w 959808"/>
                  <a:gd name="connsiteY5" fmla="*/ 431403 h 633158"/>
                  <a:gd name="connsiteX6" fmla="*/ 63816 w 959808"/>
                  <a:gd name="connsiteY6" fmla="*/ 382901 h 633158"/>
                  <a:gd name="connsiteX7" fmla="*/ 63816 w 959808"/>
                  <a:gd name="connsiteY7" fmla="*/ 357375 h 633158"/>
                  <a:gd name="connsiteX8" fmla="*/ 0 w 959808"/>
                  <a:gd name="connsiteY8" fmla="*/ 349717 h 633158"/>
                  <a:gd name="connsiteX9" fmla="*/ 25527 w 959808"/>
                  <a:gd name="connsiteY9" fmla="*/ 301216 h 633158"/>
                  <a:gd name="connsiteX10" fmla="*/ 43395 w 959808"/>
                  <a:gd name="connsiteY10" fmla="*/ 211873 h 633158"/>
                  <a:gd name="connsiteX11" fmla="*/ 58711 w 959808"/>
                  <a:gd name="connsiteY11" fmla="*/ 196557 h 633158"/>
                  <a:gd name="connsiteX12" fmla="*/ 38290 w 959808"/>
                  <a:gd name="connsiteY12" fmla="*/ 163372 h 633158"/>
                  <a:gd name="connsiteX13" fmla="*/ 43395 w 959808"/>
                  <a:gd name="connsiteY13" fmla="*/ 140398 h 633158"/>
                  <a:gd name="connsiteX14" fmla="*/ 74028 w 959808"/>
                  <a:gd name="connsiteY14" fmla="*/ 122529 h 633158"/>
                  <a:gd name="connsiteX15" fmla="*/ 94449 w 959808"/>
                  <a:gd name="connsiteY15" fmla="*/ 112318 h 633158"/>
                  <a:gd name="connsiteX16" fmla="*/ 81686 w 959808"/>
                  <a:gd name="connsiteY16" fmla="*/ 71475 h 633158"/>
                  <a:gd name="connsiteX17" fmla="*/ 99554 w 959808"/>
                  <a:gd name="connsiteY17" fmla="*/ 53607 h 633158"/>
                  <a:gd name="connsiteX18" fmla="*/ 102108 w 959808"/>
                  <a:gd name="connsiteY18" fmla="*/ 0 h 633158"/>
                  <a:gd name="connsiteX19" fmla="*/ 132739 w 959808"/>
                  <a:gd name="connsiteY19" fmla="*/ 0 h 633158"/>
                  <a:gd name="connsiteX20" fmla="*/ 150608 w 959808"/>
                  <a:gd name="connsiteY20" fmla="*/ 51054 h 633158"/>
                  <a:gd name="connsiteX21" fmla="*/ 168477 w 959808"/>
                  <a:gd name="connsiteY21" fmla="*/ 63817 h 633158"/>
                  <a:gd name="connsiteX22" fmla="*/ 176135 w 959808"/>
                  <a:gd name="connsiteY22" fmla="*/ 91897 h 633158"/>
                  <a:gd name="connsiteX23" fmla="*/ 268030 w 959808"/>
                  <a:gd name="connsiteY23" fmla="*/ 114872 h 633158"/>
                  <a:gd name="connsiteX24" fmla="*/ 311427 w 959808"/>
                  <a:gd name="connsiteY24" fmla="*/ 137844 h 633158"/>
                  <a:gd name="connsiteX25" fmla="*/ 400771 w 959808"/>
                  <a:gd name="connsiteY25" fmla="*/ 130187 h 633158"/>
                  <a:gd name="connsiteX26" fmla="*/ 439060 w 959808"/>
                  <a:gd name="connsiteY26" fmla="*/ 56159 h 633158"/>
                  <a:gd name="connsiteX27" fmla="*/ 464588 w 959808"/>
                  <a:gd name="connsiteY27" fmla="*/ 74029 h 633158"/>
                  <a:gd name="connsiteX28" fmla="*/ 513088 w 959808"/>
                  <a:gd name="connsiteY28" fmla="*/ 68923 h 633158"/>
                  <a:gd name="connsiteX29" fmla="*/ 543721 w 959808"/>
                  <a:gd name="connsiteY29" fmla="*/ 76580 h 633158"/>
                  <a:gd name="connsiteX30" fmla="*/ 556484 w 959808"/>
                  <a:gd name="connsiteY30" fmla="*/ 119976 h 633158"/>
                  <a:gd name="connsiteX31" fmla="*/ 594774 w 959808"/>
                  <a:gd name="connsiteY31" fmla="*/ 122529 h 633158"/>
                  <a:gd name="connsiteX32" fmla="*/ 610090 w 959808"/>
                  <a:gd name="connsiteY32" fmla="*/ 130187 h 633158"/>
                  <a:gd name="connsiteX33" fmla="*/ 635616 w 959808"/>
                  <a:gd name="connsiteY33" fmla="*/ 127635 h 633158"/>
                  <a:gd name="connsiteX34" fmla="*/ 666250 w 959808"/>
                  <a:gd name="connsiteY34" fmla="*/ 74029 h 633158"/>
                  <a:gd name="connsiteX35" fmla="*/ 684118 w 959808"/>
                  <a:gd name="connsiteY35" fmla="*/ 109766 h 633158"/>
                  <a:gd name="connsiteX36" fmla="*/ 694329 w 959808"/>
                  <a:gd name="connsiteY36" fmla="*/ 125081 h 633158"/>
                  <a:gd name="connsiteX37" fmla="*/ 684118 w 959808"/>
                  <a:gd name="connsiteY37" fmla="*/ 150609 h 633158"/>
                  <a:gd name="connsiteX38" fmla="*/ 709645 w 959808"/>
                  <a:gd name="connsiteY38" fmla="*/ 165924 h 633158"/>
                  <a:gd name="connsiteX39" fmla="*/ 707093 w 959808"/>
                  <a:gd name="connsiteY39" fmla="*/ 237400 h 633158"/>
                  <a:gd name="connsiteX40" fmla="*/ 686671 w 959808"/>
                  <a:gd name="connsiteY40" fmla="*/ 247610 h 633158"/>
                  <a:gd name="connsiteX41" fmla="*/ 694329 w 959808"/>
                  <a:gd name="connsiteY41" fmla="*/ 280794 h 633158"/>
                  <a:gd name="connsiteX42" fmla="*/ 666250 w 959808"/>
                  <a:gd name="connsiteY42" fmla="*/ 344612 h 633158"/>
                  <a:gd name="connsiteX43" fmla="*/ 679013 w 959808"/>
                  <a:gd name="connsiteY43" fmla="*/ 403323 h 633158"/>
                  <a:gd name="connsiteX44" fmla="*/ 694329 w 959808"/>
                  <a:gd name="connsiteY44" fmla="*/ 426298 h 633158"/>
                  <a:gd name="connsiteX45" fmla="*/ 758145 w 959808"/>
                  <a:gd name="connsiteY45" fmla="*/ 433956 h 633158"/>
                  <a:gd name="connsiteX46" fmla="*/ 768357 w 959808"/>
                  <a:gd name="connsiteY46" fmla="*/ 462036 h 633158"/>
                  <a:gd name="connsiteX47" fmla="*/ 811752 w 959808"/>
                  <a:gd name="connsiteY47" fmla="*/ 441614 h 633158"/>
                  <a:gd name="connsiteX48" fmla="*/ 837280 w 959808"/>
                  <a:gd name="connsiteY48" fmla="*/ 441614 h 633158"/>
                  <a:gd name="connsiteX49" fmla="*/ 857701 w 959808"/>
                  <a:gd name="connsiteY49" fmla="*/ 477351 h 633158"/>
                  <a:gd name="connsiteX50" fmla="*/ 860252 w 959808"/>
                  <a:gd name="connsiteY50" fmla="*/ 518194 h 633158"/>
                  <a:gd name="connsiteX51" fmla="*/ 924070 w 959808"/>
                  <a:gd name="connsiteY51" fmla="*/ 495220 h 633158"/>
                  <a:gd name="connsiteX52" fmla="*/ 939387 w 959808"/>
                  <a:gd name="connsiteY52" fmla="*/ 510536 h 633158"/>
                  <a:gd name="connsiteX53" fmla="*/ 939387 w 959808"/>
                  <a:gd name="connsiteY53" fmla="*/ 530957 h 633158"/>
                  <a:gd name="connsiteX54" fmla="*/ 936833 w 959808"/>
                  <a:gd name="connsiteY54" fmla="*/ 556485 h 633158"/>
                  <a:gd name="connsiteX55" fmla="*/ 959808 w 959808"/>
                  <a:gd name="connsiteY55" fmla="*/ 564143 h 633158"/>
                  <a:gd name="connsiteX56" fmla="*/ 926623 w 959808"/>
                  <a:gd name="connsiteY56" fmla="*/ 612643 h 633158"/>
                  <a:gd name="connsiteX57" fmla="*/ 921494 w 959808"/>
                  <a:gd name="connsiteY57" fmla="*/ 633158 h 633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959808" h="633158">
                    <a:moveTo>
                      <a:pt x="58711" y="633158"/>
                    </a:moveTo>
                    <a:lnTo>
                      <a:pt x="58711" y="564143"/>
                    </a:lnTo>
                    <a:lnTo>
                      <a:pt x="48500" y="556485"/>
                    </a:lnTo>
                    <a:lnTo>
                      <a:pt x="56159" y="533510"/>
                    </a:lnTo>
                    <a:lnTo>
                      <a:pt x="17868" y="469693"/>
                    </a:lnTo>
                    <a:lnTo>
                      <a:pt x="20422" y="431403"/>
                    </a:lnTo>
                    <a:lnTo>
                      <a:pt x="63816" y="382901"/>
                    </a:lnTo>
                    <a:lnTo>
                      <a:pt x="63816" y="357375"/>
                    </a:lnTo>
                    <a:lnTo>
                      <a:pt x="0" y="349717"/>
                    </a:lnTo>
                    <a:lnTo>
                      <a:pt x="25527" y="301216"/>
                    </a:lnTo>
                    <a:lnTo>
                      <a:pt x="43395" y="211873"/>
                    </a:lnTo>
                    <a:lnTo>
                      <a:pt x="58711" y="196557"/>
                    </a:lnTo>
                    <a:lnTo>
                      <a:pt x="38290" y="163372"/>
                    </a:lnTo>
                    <a:lnTo>
                      <a:pt x="43395" y="140398"/>
                    </a:lnTo>
                    <a:lnTo>
                      <a:pt x="74028" y="122529"/>
                    </a:lnTo>
                    <a:lnTo>
                      <a:pt x="94449" y="112318"/>
                    </a:lnTo>
                    <a:lnTo>
                      <a:pt x="81686" y="71475"/>
                    </a:lnTo>
                    <a:lnTo>
                      <a:pt x="99554" y="53607"/>
                    </a:lnTo>
                    <a:lnTo>
                      <a:pt x="102108" y="0"/>
                    </a:lnTo>
                    <a:lnTo>
                      <a:pt x="132739" y="0"/>
                    </a:lnTo>
                    <a:lnTo>
                      <a:pt x="150608" y="51054"/>
                    </a:lnTo>
                    <a:lnTo>
                      <a:pt x="168477" y="63817"/>
                    </a:lnTo>
                    <a:lnTo>
                      <a:pt x="176135" y="91897"/>
                    </a:lnTo>
                    <a:lnTo>
                      <a:pt x="268030" y="114872"/>
                    </a:lnTo>
                    <a:lnTo>
                      <a:pt x="311427" y="137844"/>
                    </a:lnTo>
                    <a:lnTo>
                      <a:pt x="400771" y="130187"/>
                    </a:lnTo>
                    <a:lnTo>
                      <a:pt x="439060" y="56159"/>
                    </a:lnTo>
                    <a:lnTo>
                      <a:pt x="464588" y="74029"/>
                    </a:lnTo>
                    <a:lnTo>
                      <a:pt x="513088" y="68923"/>
                    </a:lnTo>
                    <a:lnTo>
                      <a:pt x="543721" y="76580"/>
                    </a:lnTo>
                    <a:lnTo>
                      <a:pt x="556484" y="119976"/>
                    </a:lnTo>
                    <a:lnTo>
                      <a:pt x="594774" y="122529"/>
                    </a:lnTo>
                    <a:lnTo>
                      <a:pt x="610090" y="130187"/>
                    </a:lnTo>
                    <a:lnTo>
                      <a:pt x="635616" y="127635"/>
                    </a:lnTo>
                    <a:lnTo>
                      <a:pt x="666250" y="74029"/>
                    </a:lnTo>
                    <a:lnTo>
                      <a:pt x="684118" y="109766"/>
                    </a:lnTo>
                    <a:lnTo>
                      <a:pt x="694329" y="125081"/>
                    </a:lnTo>
                    <a:lnTo>
                      <a:pt x="684118" y="150609"/>
                    </a:lnTo>
                    <a:lnTo>
                      <a:pt x="709645" y="165924"/>
                    </a:lnTo>
                    <a:cubicBezTo>
                      <a:pt x="708794" y="189749"/>
                      <a:pt x="707944" y="213575"/>
                      <a:pt x="707093" y="237400"/>
                    </a:cubicBezTo>
                    <a:lnTo>
                      <a:pt x="686671" y="247610"/>
                    </a:lnTo>
                    <a:lnTo>
                      <a:pt x="694329" y="280794"/>
                    </a:lnTo>
                    <a:lnTo>
                      <a:pt x="666250" y="344612"/>
                    </a:lnTo>
                    <a:lnTo>
                      <a:pt x="679013" y="403323"/>
                    </a:lnTo>
                    <a:lnTo>
                      <a:pt x="694329" y="426298"/>
                    </a:lnTo>
                    <a:lnTo>
                      <a:pt x="758145" y="433956"/>
                    </a:lnTo>
                    <a:lnTo>
                      <a:pt x="768357" y="462036"/>
                    </a:lnTo>
                    <a:lnTo>
                      <a:pt x="811752" y="441614"/>
                    </a:lnTo>
                    <a:lnTo>
                      <a:pt x="837280" y="441614"/>
                    </a:lnTo>
                    <a:lnTo>
                      <a:pt x="857701" y="477351"/>
                    </a:lnTo>
                    <a:lnTo>
                      <a:pt x="860252" y="518194"/>
                    </a:lnTo>
                    <a:lnTo>
                      <a:pt x="924070" y="495220"/>
                    </a:lnTo>
                    <a:lnTo>
                      <a:pt x="939387" y="510536"/>
                    </a:lnTo>
                    <a:lnTo>
                      <a:pt x="939387" y="530957"/>
                    </a:lnTo>
                    <a:lnTo>
                      <a:pt x="936833" y="556485"/>
                    </a:lnTo>
                    <a:lnTo>
                      <a:pt x="959808" y="564143"/>
                    </a:lnTo>
                    <a:lnTo>
                      <a:pt x="926623" y="612643"/>
                    </a:lnTo>
                    <a:lnTo>
                      <a:pt x="921494" y="633158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C01AD5DB-6F47-CE62-FE7A-4BB409ED4242}"/>
                  </a:ext>
                </a:extLst>
              </p:cNvPr>
              <p:cNvSpPr/>
              <p:nvPr/>
            </p:nvSpPr>
            <p:spPr>
              <a:xfrm>
                <a:off x="3007765" y="5580899"/>
                <a:ext cx="379261" cy="863920"/>
              </a:xfrm>
              <a:custGeom>
                <a:avLst/>
                <a:gdLst>
                  <a:gd name="connsiteX0" fmla="*/ 127020 w 379261"/>
                  <a:gd name="connsiteY0" fmla="*/ 0 h 863920"/>
                  <a:gd name="connsiteX1" fmla="*/ 159695 w 379261"/>
                  <a:gd name="connsiteY1" fmla="*/ 8168 h 863920"/>
                  <a:gd name="connsiteX2" fmla="*/ 204622 w 379261"/>
                  <a:gd name="connsiteY2" fmla="*/ 4084 h 863920"/>
                  <a:gd name="connsiteX3" fmla="*/ 327150 w 379261"/>
                  <a:gd name="connsiteY3" fmla="*/ 53095 h 863920"/>
                  <a:gd name="connsiteX4" fmla="*/ 379261 w 379261"/>
                  <a:gd name="connsiteY4" fmla="*/ 53095 h 863920"/>
                  <a:gd name="connsiteX5" fmla="*/ 379261 w 379261"/>
                  <a:gd name="connsiteY5" fmla="*/ 863920 h 863920"/>
                  <a:gd name="connsiteX6" fmla="*/ 291389 w 379261"/>
                  <a:gd name="connsiteY6" fmla="*/ 863920 h 863920"/>
                  <a:gd name="connsiteX7" fmla="*/ 296517 w 379261"/>
                  <a:gd name="connsiteY7" fmla="*/ 843404 h 863920"/>
                  <a:gd name="connsiteX8" fmla="*/ 329704 w 379261"/>
                  <a:gd name="connsiteY8" fmla="*/ 794904 h 863920"/>
                  <a:gd name="connsiteX9" fmla="*/ 306729 w 379261"/>
                  <a:gd name="connsiteY9" fmla="*/ 787246 h 863920"/>
                  <a:gd name="connsiteX10" fmla="*/ 309282 w 379261"/>
                  <a:gd name="connsiteY10" fmla="*/ 761718 h 863920"/>
                  <a:gd name="connsiteX11" fmla="*/ 309282 w 379261"/>
                  <a:gd name="connsiteY11" fmla="*/ 741297 h 863920"/>
                  <a:gd name="connsiteX12" fmla="*/ 293966 w 379261"/>
                  <a:gd name="connsiteY12" fmla="*/ 725981 h 863920"/>
                  <a:gd name="connsiteX13" fmla="*/ 230148 w 379261"/>
                  <a:gd name="connsiteY13" fmla="*/ 748955 h 863920"/>
                  <a:gd name="connsiteX14" fmla="*/ 227597 w 379261"/>
                  <a:gd name="connsiteY14" fmla="*/ 708112 h 863920"/>
                  <a:gd name="connsiteX15" fmla="*/ 207175 w 379261"/>
                  <a:gd name="connsiteY15" fmla="*/ 672375 h 863920"/>
                  <a:gd name="connsiteX16" fmla="*/ 181647 w 379261"/>
                  <a:gd name="connsiteY16" fmla="*/ 672375 h 863920"/>
                  <a:gd name="connsiteX17" fmla="*/ 138253 w 379261"/>
                  <a:gd name="connsiteY17" fmla="*/ 692797 h 863920"/>
                  <a:gd name="connsiteX18" fmla="*/ 128041 w 379261"/>
                  <a:gd name="connsiteY18" fmla="*/ 664717 h 863920"/>
                  <a:gd name="connsiteX19" fmla="*/ 64225 w 379261"/>
                  <a:gd name="connsiteY19" fmla="*/ 657059 h 863920"/>
                  <a:gd name="connsiteX20" fmla="*/ 48908 w 379261"/>
                  <a:gd name="connsiteY20" fmla="*/ 634084 h 863920"/>
                  <a:gd name="connsiteX21" fmla="*/ 36145 w 379261"/>
                  <a:gd name="connsiteY21" fmla="*/ 575373 h 863920"/>
                  <a:gd name="connsiteX22" fmla="*/ 64225 w 379261"/>
                  <a:gd name="connsiteY22" fmla="*/ 511556 h 863920"/>
                  <a:gd name="connsiteX23" fmla="*/ 56567 w 379261"/>
                  <a:gd name="connsiteY23" fmla="*/ 478371 h 863920"/>
                  <a:gd name="connsiteX24" fmla="*/ 76988 w 379261"/>
                  <a:gd name="connsiteY24" fmla="*/ 468161 h 863920"/>
                  <a:gd name="connsiteX25" fmla="*/ 79540 w 379261"/>
                  <a:gd name="connsiteY25" fmla="*/ 396685 h 863920"/>
                  <a:gd name="connsiteX26" fmla="*/ 54013 w 379261"/>
                  <a:gd name="connsiteY26" fmla="*/ 381370 h 863920"/>
                  <a:gd name="connsiteX27" fmla="*/ 64225 w 379261"/>
                  <a:gd name="connsiteY27" fmla="*/ 355843 h 863920"/>
                  <a:gd name="connsiteX28" fmla="*/ 54013 w 379261"/>
                  <a:gd name="connsiteY28" fmla="*/ 340527 h 863920"/>
                  <a:gd name="connsiteX29" fmla="*/ 36145 w 379261"/>
                  <a:gd name="connsiteY29" fmla="*/ 304790 h 863920"/>
                  <a:gd name="connsiteX30" fmla="*/ 35015 w 379261"/>
                  <a:gd name="connsiteY30" fmla="*/ 306767 h 863920"/>
                  <a:gd name="connsiteX31" fmla="*/ 13841 w 379261"/>
                  <a:gd name="connsiteY31" fmla="*/ 261394 h 863920"/>
                  <a:gd name="connsiteX32" fmla="*/ 26094 w 379261"/>
                  <a:gd name="connsiteY32" fmla="*/ 232804 h 863920"/>
                  <a:gd name="connsiteX33" fmla="*/ 0 w 379261"/>
                  <a:gd name="connsiteY33" fmla="*/ 213232 h 863920"/>
                  <a:gd name="connsiteX34" fmla="*/ 90262 w 379261"/>
                  <a:gd name="connsiteY34" fmla="*/ 175624 h 863920"/>
                  <a:gd name="connsiteX35" fmla="*/ 110683 w 379261"/>
                  <a:gd name="connsiteY35" fmla="*/ 163371 h 863920"/>
                  <a:gd name="connsiteX36" fmla="*/ 94346 w 379261"/>
                  <a:gd name="connsiteY36" fmla="*/ 118444 h 863920"/>
                  <a:gd name="connsiteX37" fmla="*/ 122936 w 379261"/>
                  <a:gd name="connsiteY37" fmla="*/ 114360 h 863920"/>
                  <a:gd name="connsiteX38" fmla="*/ 155610 w 379261"/>
                  <a:gd name="connsiteY38" fmla="*/ 57180 h 863920"/>
                  <a:gd name="connsiteX39" fmla="*/ 94346 w 379261"/>
                  <a:gd name="connsiteY39" fmla="*/ 28590 h 863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79261" h="863920">
                    <a:moveTo>
                      <a:pt x="127020" y="0"/>
                    </a:moveTo>
                    <a:lnTo>
                      <a:pt x="159695" y="8168"/>
                    </a:lnTo>
                    <a:lnTo>
                      <a:pt x="204622" y="4084"/>
                    </a:lnTo>
                    <a:lnTo>
                      <a:pt x="327150" y="53095"/>
                    </a:lnTo>
                    <a:lnTo>
                      <a:pt x="379261" y="53095"/>
                    </a:lnTo>
                    <a:lnTo>
                      <a:pt x="379261" y="863920"/>
                    </a:lnTo>
                    <a:lnTo>
                      <a:pt x="291389" y="863920"/>
                    </a:lnTo>
                    <a:lnTo>
                      <a:pt x="296517" y="843404"/>
                    </a:lnTo>
                    <a:lnTo>
                      <a:pt x="329704" y="794904"/>
                    </a:lnTo>
                    <a:lnTo>
                      <a:pt x="306729" y="787246"/>
                    </a:lnTo>
                    <a:lnTo>
                      <a:pt x="309282" y="761718"/>
                    </a:lnTo>
                    <a:lnTo>
                      <a:pt x="309282" y="741297"/>
                    </a:lnTo>
                    <a:lnTo>
                      <a:pt x="293966" y="725981"/>
                    </a:lnTo>
                    <a:lnTo>
                      <a:pt x="230148" y="748955"/>
                    </a:lnTo>
                    <a:lnTo>
                      <a:pt x="227597" y="708112"/>
                    </a:lnTo>
                    <a:lnTo>
                      <a:pt x="207175" y="672375"/>
                    </a:lnTo>
                    <a:lnTo>
                      <a:pt x="181647" y="672375"/>
                    </a:lnTo>
                    <a:lnTo>
                      <a:pt x="138253" y="692797"/>
                    </a:lnTo>
                    <a:lnTo>
                      <a:pt x="128041" y="664717"/>
                    </a:lnTo>
                    <a:lnTo>
                      <a:pt x="64225" y="657059"/>
                    </a:lnTo>
                    <a:lnTo>
                      <a:pt x="48908" y="634084"/>
                    </a:lnTo>
                    <a:lnTo>
                      <a:pt x="36145" y="575373"/>
                    </a:lnTo>
                    <a:lnTo>
                      <a:pt x="64225" y="511556"/>
                    </a:lnTo>
                    <a:lnTo>
                      <a:pt x="56567" y="478371"/>
                    </a:lnTo>
                    <a:lnTo>
                      <a:pt x="76988" y="468161"/>
                    </a:lnTo>
                    <a:lnTo>
                      <a:pt x="79540" y="396685"/>
                    </a:lnTo>
                    <a:lnTo>
                      <a:pt x="54013" y="381370"/>
                    </a:lnTo>
                    <a:lnTo>
                      <a:pt x="64225" y="355843"/>
                    </a:lnTo>
                    <a:lnTo>
                      <a:pt x="54013" y="340527"/>
                    </a:lnTo>
                    <a:lnTo>
                      <a:pt x="36145" y="304790"/>
                    </a:lnTo>
                    <a:lnTo>
                      <a:pt x="35015" y="306767"/>
                    </a:lnTo>
                    <a:lnTo>
                      <a:pt x="13841" y="261394"/>
                    </a:lnTo>
                    <a:lnTo>
                      <a:pt x="26094" y="232804"/>
                    </a:lnTo>
                    <a:lnTo>
                      <a:pt x="0" y="213232"/>
                    </a:lnTo>
                    <a:lnTo>
                      <a:pt x="90262" y="175624"/>
                    </a:lnTo>
                    <a:lnTo>
                      <a:pt x="110683" y="163371"/>
                    </a:lnTo>
                    <a:lnTo>
                      <a:pt x="94346" y="118444"/>
                    </a:lnTo>
                    <a:lnTo>
                      <a:pt x="122936" y="114360"/>
                    </a:lnTo>
                    <a:lnTo>
                      <a:pt x="155610" y="57180"/>
                    </a:lnTo>
                    <a:lnTo>
                      <a:pt x="94346" y="2859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A9486F64-0953-171E-ED34-D136FC35FBA4}"/>
                  </a:ext>
                </a:extLst>
              </p:cNvPr>
              <p:cNvSpPr/>
              <p:nvPr/>
            </p:nvSpPr>
            <p:spPr>
              <a:xfrm>
                <a:off x="1865757" y="5263944"/>
                <a:ext cx="691775" cy="1180875"/>
              </a:xfrm>
              <a:custGeom>
                <a:avLst/>
                <a:gdLst>
                  <a:gd name="connsiteX0" fmla="*/ 59843 w 691775"/>
                  <a:gd name="connsiteY0" fmla="*/ 0 h 1180875"/>
                  <a:gd name="connsiteX1" fmla="*/ 76581 w 691775"/>
                  <a:gd name="connsiteY1" fmla="*/ 6549 h 1180875"/>
                  <a:gd name="connsiteX2" fmla="*/ 84239 w 691775"/>
                  <a:gd name="connsiteY2" fmla="*/ 47392 h 1180875"/>
                  <a:gd name="connsiteX3" fmla="*/ 74027 w 691775"/>
                  <a:gd name="connsiteY3" fmla="*/ 65261 h 1180875"/>
                  <a:gd name="connsiteX4" fmla="*/ 97002 w 691775"/>
                  <a:gd name="connsiteY4" fmla="*/ 83130 h 1180875"/>
                  <a:gd name="connsiteX5" fmla="*/ 137845 w 691775"/>
                  <a:gd name="connsiteY5" fmla="*/ 80577 h 1180875"/>
                  <a:gd name="connsiteX6" fmla="*/ 150608 w 691775"/>
                  <a:gd name="connsiteY6" fmla="*/ 90788 h 1180875"/>
                  <a:gd name="connsiteX7" fmla="*/ 173581 w 691775"/>
                  <a:gd name="connsiteY7" fmla="*/ 83130 h 1180875"/>
                  <a:gd name="connsiteX8" fmla="*/ 265478 w 691775"/>
                  <a:gd name="connsiteY8" fmla="*/ 129078 h 1180875"/>
                  <a:gd name="connsiteX9" fmla="*/ 250162 w 691775"/>
                  <a:gd name="connsiteY9" fmla="*/ 210763 h 1180875"/>
                  <a:gd name="connsiteX10" fmla="*/ 293558 w 691775"/>
                  <a:gd name="connsiteY10" fmla="*/ 223527 h 1180875"/>
                  <a:gd name="connsiteX11" fmla="*/ 349718 w 691775"/>
                  <a:gd name="connsiteY11" fmla="*/ 261817 h 1180875"/>
                  <a:gd name="connsiteX12" fmla="*/ 400770 w 691775"/>
                  <a:gd name="connsiteY12" fmla="*/ 269475 h 1180875"/>
                  <a:gd name="connsiteX13" fmla="*/ 408429 w 691775"/>
                  <a:gd name="connsiteY13" fmla="*/ 233738 h 1180875"/>
                  <a:gd name="connsiteX14" fmla="*/ 377795 w 691775"/>
                  <a:gd name="connsiteY14" fmla="*/ 228633 h 1180875"/>
                  <a:gd name="connsiteX15" fmla="*/ 372690 w 691775"/>
                  <a:gd name="connsiteY15" fmla="*/ 205659 h 1180875"/>
                  <a:gd name="connsiteX16" fmla="*/ 393112 w 691775"/>
                  <a:gd name="connsiteY16" fmla="*/ 200553 h 1180875"/>
                  <a:gd name="connsiteX17" fmla="*/ 385454 w 691775"/>
                  <a:gd name="connsiteY17" fmla="*/ 175025 h 1180875"/>
                  <a:gd name="connsiteX18" fmla="*/ 405875 w 691775"/>
                  <a:gd name="connsiteY18" fmla="*/ 154604 h 1180875"/>
                  <a:gd name="connsiteX19" fmla="*/ 423745 w 691775"/>
                  <a:gd name="connsiteY19" fmla="*/ 172474 h 1180875"/>
                  <a:gd name="connsiteX20" fmla="*/ 441613 w 691775"/>
                  <a:gd name="connsiteY20" fmla="*/ 159710 h 1180875"/>
                  <a:gd name="connsiteX21" fmla="*/ 469693 w 691775"/>
                  <a:gd name="connsiteY21" fmla="*/ 172474 h 1180875"/>
                  <a:gd name="connsiteX22" fmla="*/ 441613 w 691775"/>
                  <a:gd name="connsiteY22" fmla="*/ 243948 h 1180875"/>
                  <a:gd name="connsiteX23" fmla="*/ 502877 w 691775"/>
                  <a:gd name="connsiteY23" fmla="*/ 236290 h 1180875"/>
                  <a:gd name="connsiteX24" fmla="*/ 520745 w 691775"/>
                  <a:gd name="connsiteY24" fmla="*/ 256711 h 1180875"/>
                  <a:gd name="connsiteX25" fmla="*/ 520745 w 691775"/>
                  <a:gd name="connsiteY25" fmla="*/ 274581 h 1180875"/>
                  <a:gd name="connsiteX26" fmla="*/ 574354 w 691775"/>
                  <a:gd name="connsiteY26" fmla="*/ 320529 h 1180875"/>
                  <a:gd name="connsiteX27" fmla="*/ 569247 w 691775"/>
                  <a:gd name="connsiteY27" fmla="*/ 363924 h 1180875"/>
                  <a:gd name="connsiteX28" fmla="*/ 589668 w 691775"/>
                  <a:gd name="connsiteY28" fmla="*/ 376689 h 1180875"/>
                  <a:gd name="connsiteX29" fmla="*/ 589668 w 691775"/>
                  <a:gd name="connsiteY29" fmla="*/ 399661 h 1180875"/>
                  <a:gd name="connsiteX30" fmla="*/ 615196 w 691775"/>
                  <a:gd name="connsiteY30" fmla="*/ 407320 h 1180875"/>
                  <a:gd name="connsiteX31" fmla="*/ 691775 w 691775"/>
                  <a:gd name="connsiteY31" fmla="*/ 494111 h 1180875"/>
                  <a:gd name="connsiteX32" fmla="*/ 646509 w 691775"/>
                  <a:gd name="connsiteY32" fmla="*/ 549666 h 1180875"/>
                  <a:gd name="connsiteX33" fmla="*/ 645828 w 691775"/>
                  <a:gd name="connsiteY33" fmla="*/ 547717 h 1180875"/>
                  <a:gd name="connsiteX34" fmla="*/ 615196 w 691775"/>
                  <a:gd name="connsiteY34" fmla="*/ 547717 h 1180875"/>
                  <a:gd name="connsiteX35" fmla="*/ 612643 w 691775"/>
                  <a:gd name="connsiteY35" fmla="*/ 601324 h 1180875"/>
                  <a:gd name="connsiteX36" fmla="*/ 594775 w 691775"/>
                  <a:gd name="connsiteY36" fmla="*/ 619192 h 1180875"/>
                  <a:gd name="connsiteX37" fmla="*/ 607538 w 691775"/>
                  <a:gd name="connsiteY37" fmla="*/ 660035 h 1180875"/>
                  <a:gd name="connsiteX38" fmla="*/ 587117 w 691775"/>
                  <a:gd name="connsiteY38" fmla="*/ 670246 h 1180875"/>
                  <a:gd name="connsiteX39" fmla="*/ 556483 w 691775"/>
                  <a:gd name="connsiteY39" fmla="*/ 688115 h 1180875"/>
                  <a:gd name="connsiteX40" fmla="*/ 551379 w 691775"/>
                  <a:gd name="connsiteY40" fmla="*/ 711089 h 1180875"/>
                  <a:gd name="connsiteX41" fmla="*/ 571800 w 691775"/>
                  <a:gd name="connsiteY41" fmla="*/ 744275 h 1180875"/>
                  <a:gd name="connsiteX42" fmla="*/ 556483 w 691775"/>
                  <a:gd name="connsiteY42" fmla="*/ 759590 h 1180875"/>
                  <a:gd name="connsiteX43" fmla="*/ 538615 w 691775"/>
                  <a:gd name="connsiteY43" fmla="*/ 848933 h 1180875"/>
                  <a:gd name="connsiteX44" fmla="*/ 513089 w 691775"/>
                  <a:gd name="connsiteY44" fmla="*/ 897434 h 1180875"/>
                  <a:gd name="connsiteX45" fmla="*/ 576905 w 691775"/>
                  <a:gd name="connsiteY45" fmla="*/ 905093 h 1180875"/>
                  <a:gd name="connsiteX46" fmla="*/ 576905 w 691775"/>
                  <a:gd name="connsiteY46" fmla="*/ 930619 h 1180875"/>
                  <a:gd name="connsiteX47" fmla="*/ 533511 w 691775"/>
                  <a:gd name="connsiteY47" fmla="*/ 979120 h 1180875"/>
                  <a:gd name="connsiteX48" fmla="*/ 530957 w 691775"/>
                  <a:gd name="connsiteY48" fmla="*/ 1017411 h 1180875"/>
                  <a:gd name="connsiteX49" fmla="*/ 569248 w 691775"/>
                  <a:gd name="connsiteY49" fmla="*/ 1081227 h 1180875"/>
                  <a:gd name="connsiteX50" fmla="*/ 561589 w 691775"/>
                  <a:gd name="connsiteY50" fmla="*/ 1104202 h 1180875"/>
                  <a:gd name="connsiteX51" fmla="*/ 571800 w 691775"/>
                  <a:gd name="connsiteY51" fmla="*/ 1111861 h 1180875"/>
                  <a:gd name="connsiteX52" fmla="*/ 571800 w 691775"/>
                  <a:gd name="connsiteY52" fmla="*/ 1180875 h 1180875"/>
                  <a:gd name="connsiteX53" fmla="*/ 56048 w 691775"/>
                  <a:gd name="connsiteY53" fmla="*/ 1180875 h 1180875"/>
                  <a:gd name="connsiteX54" fmla="*/ 56159 w 691775"/>
                  <a:gd name="connsiteY54" fmla="*/ 1180782 h 1180875"/>
                  <a:gd name="connsiteX55" fmla="*/ 58711 w 691775"/>
                  <a:gd name="connsiteY55" fmla="*/ 1106755 h 1180875"/>
                  <a:gd name="connsiteX56" fmla="*/ 109765 w 691775"/>
                  <a:gd name="connsiteY56" fmla="*/ 1065912 h 1180875"/>
                  <a:gd name="connsiteX57" fmla="*/ 155713 w 691775"/>
                  <a:gd name="connsiteY57" fmla="*/ 1035280 h 1180875"/>
                  <a:gd name="connsiteX58" fmla="*/ 168476 w 691775"/>
                  <a:gd name="connsiteY58" fmla="*/ 1004647 h 1180875"/>
                  <a:gd name="connsiteX59" fmla="*/ 176134 w 691775"/>
                  <a:gd name="connsiteY59" fmla="*/ 976568 h 1180875"/>
                  <a:gd name="connsiteX60" fmla="*/ 194002 w 691775"/>
                  <a:gd name="connsiteY60" fmla="*/ 958699 h 1180875"/>
                  <a:gd name="connsiteX61" fmla="*/ 194002 w 691775"/>
                  <a:gd name="connsiteY61" fmla="*/ 930619 h 1180875"/>
                  <a:gd name="connsiteX62" fmla="*/ 165925 w 691775"/>
                  <a:gd name="connsiteY62" fmla="*/ 917856 h 1180875"/>
                  <a:gd name="connsiteX63" fmla="*/ 165925 w 691775"/>
                  <a:gd name="connsiteY63" fmla="*/ 899988 h 1180875"/>
                  <a:gd name="connsiteX64" fmla="*/ 160818 w 691775"/>
                  <a:gd name="connsiteY64" fmla="*/ 877013 h 1180875"/>
                  <a:gd name="connsiteX65" fmla="*/ 188897 w 691775"/>
                  <a:gd name="connsiteY65" fmla="*/ 861697 h 1180875"/>
                  <a:gd name="connsiteX66" fmla="*/ 199109 w 691775"/>
                  <a:gd name="connsiteY66" fmla="*/ 815749 h 1180875"/>
                  <a:gd name="connsiteX67" fmla="*/ 155713 w 691775"/>
                  <a:gd name="connsiteY67" fmla="*/ 787669 h 1180875"/>
                  <a:gd name="connsiteX68" fmla="*/ 158266 w 691775"/>
                  <a:gd name="connsiteY68" fmla="*/ 767247 h 1180875"/>
                  <a:gd name="connsiteX69" fmla="*/ 125082 w 691775"/>
                  <a:gd name="connsiteY69" fmla="*/ 759590 h 1180875"/>
                  <a:gd name="connsiteX70" fmla="*/ 140396 w 691775"/>
                  <a:gd name="connsiteY70" fmla="*/ 739169 h 1180875"/>
                  <a:gd name="connsiteX71" fmla="*/ 113916 w 691775"/>
                  <a:gd name="connsiteY71" fmla="*/ 698750 h 1180875"/>
                  <a:gd name="connsiteX72" fmla="*/ 136143 w 691775"/>
                  <a:gd name="connsiteY72" fmla="*/ 690667 h 1180875"/>
                  <a:gd name="connsiteX73" fmla="*/ 200809 w 691775"/>
                  <a:gd name="connsiteY73" fmla="*/ 643017 h 1180875"/>
                  <a:gd name="connsiteX74" fmla="*/ 204214 w 691775"/>
                  <a:gd name="connsiteY74" fmla="*/ 581753 h 1180875"/>
                  <a:gd name="connsiteX75" fmla="*/ 176986 w 691775"/>
                  <a:gd name="connsiteY75" fmla="*/ 561332 h 1180875"/>
                  <a:gd name="connsiteX76" fmla="*/ 183793 w 691775"/>
                  <a:gd name="connsiteY76" fmla="*/ 534103 h 1180875"/>
                  <a:gd name="connsiteX77" fmla="*/ 153159 w 691775"/>
                  <a:gd name="connsiteY77" fmla="*/ 486453 h 1180875"/>
                  <a:gd name="connsiteX78" fmla="*/ 163371 w 691775"/>
                  <a:gd name="connsiteY78" fmla="*/ 401364 h 1180875"/>
                  <a:gd name="connsiteX79" fmla="*/ 176986 w 691775"/>
                  <a:gd name="connsiteY79" fmla="*/ 333292 h 1180875"/>
                  <a:gd name="connsiteX80" fmla="*/ 136143 w 691775"/>
                  <a:gd name="connsiteY80" fmla="*/ 278835 h 1180875"/>
                  <a:gd name="connsiteX81" fmla="*/ 156564 w 691775"/>
                  <a:gd name="connsiteY81" fmla="*/ 268624 h 1180875"/>
                  <a:gd name="connsiteX82" fmla="*/ 211021 w 691775"/>
                  <a:gd name="connsiteY82" fmla="*/ 272028 h 1180875"/>
                  <a:gd name="connsiteX83" fmla="*/ 214424 w 691775"/>
                  <a:gd name="connsiteY83" fmla="*/ 248203 h 1180875"/>
                  <a:gd name="connsiteX84" fmla="*/ 194002 w 691775"/>
                  <a:gd name="connsiteY84" fmla="*/ 237992 h 1180875"/>
                  <a:gd name="connsiteX85" fmla="*/ 108914 w 691775"/>
                  <a:gd name="connsiteY85" fmla="*/ 214167 h 1180875"/>
                  <a:gd name="connsiteX86" fmla="*/ 85088 w 691775"/>
                  <a:gd name="connsiteY86" fmla="*/ 190342 h 1180875"/>
                  <a:gd name="connsiteX87" fmla="*/ 51052 w 691775"/>
                  <a:gd name="connsiteY87" fmla="*/ 197149 h 1180875"/>
                  <a:gd name="connsiteX88" fmla="*/ 23824 w 691775"/>
                  <a:gd name="connsiteY88" fmla="*/ 163113 h 1180875"/>
                  <a:gd name="connsiteX89" fmla="*/ 44245 w 691775"/>
                  <a:gd name="connsiteY89" fmla="*/ 132481 h 1180875"/>
                  <a:gd name="connsiteX90" fmla="*/ 30631 w 691775"/>
                  <a:gd name="connsiteY90" fmla="*/ 57603 h 1180875"/>
                  <a:gd name="connsiteX91" fmla="*/ 0 w 691775"/>
                  <a:gd name="connsiteY91" fmla="*/ 33778 h 1180875"/>
                  <a:gd name="connsiteX92" fmla="*/ 23824 w 691775"/>
                  <a:gd name="connsiteY92" fmla="*/ 6549 h 1180875"/>
                  <a:gd name="connsiteX0" fmla="*/ 59843 w 691775"/>
                  <a:gd name="connsiteY0" fmla="*/ 0 h 1246395"/>
                  <a:gd name="connsiteX1" fmla="*/ 76581 w 691775"/>
                  <a:gd name="connsiteY1" fmla="*/ 6549 h 1246395"/>
                  <a:gd name="connsiteX2" fmla="*/ 84239 w 691775"/>
                  <a:gd name="connsiteY2" fmla="*/ 47392 h 1246395"/>
                  <a:gd name="connsiteX3" fmla="*/ 74027 w 691775"/>
                  <a:gd name="connsiteY3" fmla="*/ 65261 h 1246395"/>
                  <a:gd name="connsiteX4" fmla="*/ 97002 w 691775"/>
                  <a:gd name="connsiteY4" fmla="*/ 83130 h 1246395"/>
                  <a:gd name="connsiteX5" fmla="*/ 137845 w 691775"/>
                  <a:gd name="connsiteY5" fmla="*/ 80577 h 1246395"/>
                  <a:gd name="connsiteX6" fmla="*/ 150608 w 691775"/>
                  <a:gd name="connsiteY6" fmla="*/ 90788 h 1246395"/>
                  <a:gd name="connsiteX7" fmla="*/ 173581 w 691775"/>
                  <a:gd name="connsiteY7" fmla="*/ 83130 h 1246395"/>
                  <a:gd name="connsiteX8" fmla="*/ 265478 w 691775"/>
                  <a:gd name="connsiteY8" fmla="*/ 129078 h 1246395"/>
                  <a:gd name="connsiteX9" fmla="*/ 250162 w 691775"/>
                  <a:gd name="connsiteY9" fmla="*/ 210763 h 1246395"/>
                  <a:gd name="connsiteX10" fmla="*/ 293558 w 691775"/>
                  <a:gd name="connsiteY10" fmla="*/ 223527 h 1246395"/>
                  <a:gd name="connsiteX11" fmla="*/ 349718 w 691775"/>
                  <a:gd name="connsiteY11" fmla="*/ 261817 h 1246395"/>
                  <a:gd name="connsiteX12" fmla="*/ 400770 w 691775"/>
                  <a:gd name="connsiteY12" fmla="*/ 269475 h 1246395"/>
                  <a:gd name="connsiteX13" fmla="*/ 408429 w 691775"/>
                  <a:gd name="connsiteY13" fmla="*/ 233738 h 1246395"/>
                  <a:gd name="connsiteX14" fmla="*/ 377795 w 691775"/>
                  <a:gd name="connsiteY14" fmla="*/ 228633 h 1246395"/>
                  <a:gd name="connsiteX15" fmla="*/ 372690 w 691775"/>
                  <a:gd name="connsiteY15" fmla="*/ 205659 h 1246395"/>
                  <a:gd name="connsiteX16" fmla="*/ 393112 w 691775"/>
                  <a:gd name="connsiteY16" fmla="*/ 200553 h 1246395"/>
                  <a:gd name="connsiteX17" fmla="*/ 385454 w 691775"/>
                  <a:gd name="connsiteY17" fmla="*/ 175025 h 1246395"/>
                  <a:gd name="connsiteX18" fmla="*/ 405875 w 691775"/>
                  <a:gd name="connsiteY18" fmla="*/ 154604 h 1246395"/>
                  <a:gd name="connsiteX19" fmla="*/ 423745 w 691775"/>
                  <a:gd name="connsiteY19" fmla="*/ 172474 h 1246395"/>
                  <a:gd name="connsiteX20" fmla="*/ 441613 w 691775"/>
                  <a:gd name="connsiteY20" fmla="*/ 159710 h 1246395"/>
                  <a:gd name="connsiteX21" fmla="*/ 469693 w 691775"/>
                  <a:gd name="connsiteY21" fmla="*/ 172474 h 1246395"/>
                  <a:gd name="connsiteX22" fmla="*/ 441613 w 691775"/>
                  <a:gd name="connsiteY22" fmla="*/ 243948 h 1246395"/>
                  <a:gd name="connsiteX23" fmla="*/ 502877 w 691775"/>
                  <a:gd name="connsiteY23" fmla="*/ 236290 h 1246395"/>
                  <a:gd name="connsiteX24" fmla="*/ 520745 w 691775"/>
                  <a:gd name="connsiteY24" fmla="*/ 256711 h 1246395"/>
                  <a:gd name="connsiteX25" fmla="*/ 520745 w 691775"/>
                  <a:gd name="connsiteY25" fmla="*/ 274581 h 1246395"/>
                  <a:gd name="connsiteX26" fmla="*/ 574354 w 691775"/>
                  <a:gd name="connsiteY26" fmla="*/ 320529 h 1246395"/>
                  <a:gd name="connsiteX27" fmla="*/ 569247 w 691775"/>
                  <a:gd name="connsiteY27" fmla="*/ 363924 h 1246395"/>
                  <a:gd name="connsiteX28" fmla="*/ 589668 w 691775"/>
                  <a:gd name="connsiteY28" fmla="*/ 376689 h 1246395"/>
                  <a:gd name="connsiteX29" fmla="*/ 589668 w 691775"/>
                  <a:gd name="connsiteY29" fmla="*/ 399661 h 1246395"/>
                  <a:gd name="connsiteX30" fmla="*/ 615196 w 691775"/>
                  <a:gd name="connsiteY30" fmla="*/ 407320 h 1246395"/>
                  <a:gd name="connsiteX31" fmla="*/ 691775 w 691775"/>
                  <a:gd name="connsiteY31" fmla="*/ 494111 h 1246395"/>
                  <a:gd name="connsiteX32" fmla="*/ 646509 w 691775"/>
                  <a:gd name="connsiteY32" fmla="*/ 549666 h 1246395"/>
                  <a:gd name="connsiteX33" fmla="*/ 645828 w 691775"/>
                  <a:gd name="connsiteY33" fmla="*/ 547717 h 1246395"/>
                  <a:gd name="connsiteX34" fmla="*/ 615196 w 691775"/>
                  <a:gd name="connsiteY34" fmla="*/ 547717 h 1246395"/>
                  <a:gd name="connsiteX35" fmla="*/ 612643 w 691775"/>
                  <a:gd name="connsiteY35" fmla="*/ 601324 h 1246395"/>
                  <a:gd name="connsiteX36" fmla="*/ 594775 w 691775"/>
                  <a:gd name="connsiteY36" fmla="*/ 619192 h 1246395"/>
                  <a:gd name="connsiteX37" fmla="*/ 607538 w 691775"/>
                  <a:gd name="connsiteY37" fmla="*/ 660035 h 1246395"/>
                  <a:gd name="connsiteX38" fmla="*/ 587117 w 691775"/>
                  <a:gd name="connsiteY38" fmla="*/ 670246 h 1246395"/>
                  <a:gd name="connsiteX39" fmla="*/ 556483 w 691775"/>
                  <a:gd name="connsiteY39" fmla="*/ 688115 h 1246395"/>
                  <a:gd name="connsiteX40" fmla="*/ 551379 w 691775"/>
                  <a:gd name="connsiteY40" fmla="*/ 711089 h 1246395"/>
                  <a:gd name="connsiteX41" fmla="*/ 571800 w 691775"/>
                  <a:gd name="connsiteY41" fmla="*/ 744275 h 1246395"/>
                  <a:gd name="connsiteX42" fmla="*/ 556483 w 691775"/>
                  <a:gd name="connsiteY42" fmla="*/ 759590 h 1246395"/>
                  <a:gd name="connsiteX43" fmla="*/ 538615 w 691775"/>
                  <a:gd name="connsiteY43" fmla="*/ 848933 h 1246395"/>
                  <a:gd name="connsiteX44" fmla="*/ 513089 w 691775"/>
                  <a:gd name="connsiteY44" fmla="*/ 897434 h 1246395"/>
                  <a:gd name="connsiteX45" fmla="*/ 576905 w 691775"/>
                  <a:gd name="connsiteY45" fmla="*/ 905093 h 1246395"/>
                  <a:gd name="connsiteX46" fmla="*/ 576905 w 691775"/>
                  <a:gd name="connsiteY46" fmla="*/ 930619 h 1246395"/>
                  <a:gd name="connsiteX47" fmla="*/ 533511 w 691775"/>
                  <a:gd name="connsiteY47" fmla="*/ 979120 h 1246395"/>
                  <a:gd name="connsiteX48" fmla="*/ 530957 w 691775"/>
                  <a:gd name="connsiteY48" fmla="*/ 1017411 h 1246395"/>
                  <a:gd name="connsiteX49" fmla="*/ 569248 w 691775"/>
                  <a:gd name="connsiteY49" fmla="*/ 1081227 h 1246395"/>
                  <a:gd name="connsiteX50" fmla="*/ 561589 w 691775"/>
                  <a:gd name="connsiteY50" fmla="*/ 1104202 h 1246395"/>
                  <a:gd name="connsiteX51" fmla="*/ 571800 w 691775"/>
                  <a:gd name="connsiteY51" fmla="*/ 1111861 h 1246395"/>
                  <a:gd name="connsiteX52" fmla="*/ 571800 w 691775"/>
                  <a:gd name="connsiteY52" fmla="*/ 1180875 h 1246395"/>
                  <a:gd name="connsiteX53" fmla="*/ 344043 w 691775"/>
                  <a:gd name="connsiteY53" fmla="*/ 1246394 h 1246395"/>
                  <a:gd name="connsiteX54" fmla="*/ 56048 w 691775"/>
                  <a:gd name="connsiteY54" fmla="*/ 1180875 h 1246395"/>
                  <a:gd name="connsiteX55" fmla="*/ 56159 w 691775"/>
                  <a:gd name="connsiteY55" fmla="*/ 1180782 h 1246395"/>
                  <a:gd name="connsiteX56" fmla="*/ 58711 w 691775"/>
                  <a:gd name="connsiteY56" fmla="*/ 1106755 h 1246395"/>
                  <a:gd name="connsiteX57" fmla="*/ 109765 w 691775"/>
                  <a:gd name="connsiteY57" fmla="*/ 1065912 h 1246395"/>
                  <a:gd name="connsiteX58" fmla="*/ 155713 w 691775"/>
                  <a:gd name="connsiteY58" fmla="*/ 1035280 h 1246395"/>
                  <a:gd name="connsiteX59" fmla="*/ 168476 w 691775"/>
                  <a:gd name="connsiteY59" fmla="*/ 1004647 h 1246395"/>
                  <a:gd name="connsiteX60" fmla="*/ 176134 w 691775"/>
                  <a:gd name="connsiteY60" fmla="*/ 976568 h 1246395"/>
                  <a:gd name="connsiteX61" fmla="*/ 194002 w 691775"/>
                  <a:gd name="connsiteY61" fmla="*/ 958699 h 1246395"/>
                  <a:gd name="connsiteX62" fmla="*/ 194002 w 691775"/>
                  <a:gd name="connsiteY62" fmla="*/ 930619 h 1246395"/>
                  <a:gd name="connsiteX63" fmla="*/ 165925 w 691775"/>
                  <a:gd name="connsiteY63" fmla="*/ 917856 h 1246395"/>
                  <a:gd name="connsiteX64" fmla="*/ 165925 w 691775"/>
                  <a:gd name="connsiteY64" fmla="*/ 899988 h 1246395"/>
                  <a:gd name="connsiteX65" fmla="*/ 160818 w 691775"/>
                  <a:gd name="connsiteY65" fmla="*/ 877013 h 1246395"/>
                  <a:gd name="connsiteX66" fmla="*/ 188897 w 691775"/>
                  <a:gd name="connsiteY66" fmla="*/ 861697 h 1246395"/>
                  <a:gd name="connsiteX67" fmla="*/ 199109 w 691775"/>
                  <a:gd name="connsiteY67" fmla="*/ 815749 h 1246395"/>
                  <a:gd name="connsiteX68" fmla="*/ 155713 w 691775"/>
                  <a:gd name="connsiteY68" fmla="*/ 787669 h 1246395"/>
                  <a:gd name="connsiteX69" fmla="*/ 158266 w 691775"/>
                  <a:gd name="connsiteY69" fmla="*/ 767247 h 1246395"/>
                  <a:gd name="connsiteX70" fmla="*/ 125082 w 691775"/>
                  <a:gd name="connsiteY70" fmla="*/ 759590 h 1246395"/>
                  <a:gd name="connsiteX71" fmla="*/ 140396 w 691775"/>
                  <a:gd name="connsiteY71" fmla="*/ 739169 h 1246395"/>
                  <a:gd name="connsiteX72" fmla="*/ 113916 w 691775"/>
                  <a:gd name="connsiteY72" fmla="*/ 698750 h 1246395"/>
                  <a:gd name="connsiteX73" fmla="*/ 136143 w 691775"/>
                  <a:gd name="connsiteY73" fmla="*/ 690667 h 1246395"/>
                  <a:gd name="connsiteX74" fmla="*/ 200809 w 691775"/>
                  <a:gd name="connsiteY74" fmla="*/ 643017 h 1246395"/>
                  <a:gd name="connsiteX75" fmla="*/ 204214 w 691775"/>
                  <a:gd name="connsiteY75" fmla="*/ 581753 h 1246395"/>
                  <a:gd name="connsiteX76" fmla="*/ 176986 w 691775"/>
                  <a:gd name="connsiteY76" fmla="*/ 561332 h 1246395"/>
                  <a:gd name="connsiteX77" fmla="*/ 183793 w 691775"/>
                  <a:gd name="connsiteY77" fmla="*/ 534103 h 1246395"/>
                  <a:gd name="connsiteX78" fmla="*/ 153159 w 691775"/>
                  <a:gd name="connsiteY78" fmla="*/ 486453 h 1246395"/>
                  <a:gd name="connsiteX79" fmla="*/ 163371 w 691775"/>
                  <a:gd name="connsiteY79" fmla="*/ 401364 h 1246395"/>
                  <a:gd name="connsiteX80" fmla="*/ 176986 w 691775"/>
                  <a:gd name="connsiteY80" fmla="*/ 333292 h 1246395"/>
                  <a:gd name="connsiteX81" fmla="*/ 136143 w 691775"/>
                  <a:gd name="connsiteY81" fmla="*/ 278835 h 1246395"/>
                  <a:gd name="connsiteX82" fmla="*/ 156564 w 691775"/>
                  <a:gd name="connsiteY82" fmla="*/ 268624 h 1246395"/>
                  <a:gd name="connsiteX83" fmla="*/ 211021 w 691775"/>
                  <a:gd name="connsiteY83" fmla="*/ 272028 h 1246395"/>
                  <a:gd name="connsiteX84" fmla="*/ 214424 w 691775"/>
                  <a:gd name="connsiteY84" fmla="*/ 248203 h 1246395"/>
                  <a:gd name="connsiteX85" fmla="*/ 194002 w 691775"/>
                  <a:gd name="connsiteY85" fmla="*/ 237992 h 1246395"/>
                  <a:gd name="connsiteX86" fmla="*/ 108914 w 691775"/>
                  <a:gd name="connsiteY86" fmla="*/ 214167 h 1246395"/>
                  <a:gd name="connsiteX87" fmla="*/ 85088 w 691775"/>
                  <a:gd name="connsiteY87" fmla="*/ 190342 h 1246395"/>
                  <a:gd name="connsiteX88" fmla="*/ 51052 w 691775"/>
                  <a:gd name="connsiteY88" fmla="*/ 197149 h 1246395"/>
                  <a:gd name="connsiteX89" fmla="*/ 23824 w 691775"/>
                  <a:gd name="connsiteY89" fmla="*/ 163113 h 1246395"/>
                  <a:gd name="connsiteX90" fmla="*/ 44245 w 691775"/>
                  <a:gd name="connsiteY90" fmla="*/ 132481 h 1246395"/>
                  <a:gd name="connsiteX91" fmla="*/ 30631 w 691775"/>
                  <a:gd name="connsiteY91" fmla="*/ 57603 h 1246395"/>
                  <a:gd name="connsiteX92" fmla="*/ 0 w 691775"/>
                  <a:gd name="connsiteY92" fmla="*/ 33778 h 1246395"/>
                  <a:gd name="connsiteX93" fmla="*/ 23824 w 691775"/>
                  <a:gd name="connsiteY93" fmla="*/ 6549 h 1246395"/>
                  <a:gd name="connsiteX94" fmla="*/ 59843 w 691775"/>
                  <a:gd name="connsiteY94" fmla="*/ 0 h 1246395"/>
                  <a:gd name="connsiteX0" fmla="*/ 344043 w 691775"/>
                  <a:gd name="connsiteY0" fmla="*/ 1246394 h 1337834"/>
                  <a:gd name="connsiteX1" fmla="*/ 56048 w 691775"/>
                  <a:gd name="connsiteY1" fmla="*/ 1180875 h 1337834"/>
                  <a:gd name="connsiteX2" fmla="*/ 56159 w 691775"/>
                  <a:gd name="connsiteY2" fmla="*/ 1180782 h 1337834"/>
                  <a:gd name="connsiteX3" fmla="*/ 58711 w 691775"/>
                  <a:gd name="connsiteY3" fmla="*/ 1106755 h 1337834"/>
                  <a:gd name="connsiteX4" fmla="*/ 109765 w 691775"/>
                  <a:gd name="connsiteY4" fmla="*/ 1065912 h 1337834"/>
                  <a:gd name="connsiteX5" fmla="*/ 155713 w 691775"/>
                  <a:gd name="connsiteY5" fmla="*/ 1035280 h 1337834"/>
                  <a:gd name="connsiteX6" fmla="*/ 168476 w 691775"/>
                  <a:gd name="connsiteY6" fmla="*/ 1004647 h 1337834"/>
                  <a:gd name="connsiteX7" fmla="*/ 176134 w 691775"/>
                  <a:gd name="connsiteY7" fmla="*/ 976568 h 1337834"/>
                  <a:gd name="connsiteX8" fmla="*/ 194002 w 691775"/>
                  <a:gd name="connsiteY8" fmla="*/ 958699 h 1337834"/>
                  <a:gd name="connsiteX9" fmla="*/ 194002 w 691775"/>
                  <a:gd name="connsiteY9" fmla="*/ 930619 h 1337834"/>
                  <a:gd name="connsiteX10" fmla="*/ 165925 w 691775"/>
                  <a:gd name="connsiteY10" fmla="*/ 917856 h 1337834"/>
                  <a:gd name="connsiteX11" fmla="*/ 165925 w 691775"/>
                  <a:gd name="connsiteY11" fmla="*/ 899988 h 1337834"/>
                  <a:gd name="connsiteX12" fmla="*/ 160818 w 691775"/>
                  <a:gd name="connsiteY12" fmla="*/ 877013 h 1337834"/>
                  <a:gd name="connsiteX13" fmla="*/ 188897 w 691775"/>
                  <a:gd name="connsiteY13" fmla="*/ 861697 h 1337834"/>
                  <a:gd name="connsiteX14" fmla="*/ 199109 w 691775"/>
                  <a:gd name="connsiteY14" fmla="*/ 815749 h 1337834"/>
                  <a:gd name="connsiteX15" fmla="*/ 155713 w 691775"/>
                  <a:gd name="connsiteY15" fmla="*/ 787669 h 1337834"/>
                  <a:gd name="connsiteX16" fmla="*/ 158266 w 691775"/>
                  <a:gd name="connsiteY16" fmla="*/ 767247 h 1337834"/>
                  <a:gd name="connsiteX17" fmla="*/ 125082 w 691775"/>
                  <a:gd name="connsiteY17" fmla="*/ 759590 h 1337834"/>
                  <a:gd name="connsiteX18" fmla="*/ 140396 w 691775"/>
                  <a:gd name="connsiteY18" fmla="*/ 739169 h 1337834"/>
                  <a:gd name="connsiteX19" fmla="*/ 113916 w 691775"/>
                  <a:gd name="connsiteY19" fmla="*/ 698750 h 1337834"/>
                  <a:gd name="connsiteX20" fmla="*/ 136143 w 691775"/>
                  <a:gd name="connsiteY20" fmla="*/ 690667 h 1337834"/>
                  <a:gd name="connsiteX21" fmla="*/ 200809 w 691775"/>
                  <a:gd name="connsiteY21" fmla="*/ 643017 h 1337834"/>
                  <a:gd name="connsiteX22" fmla="*/ 204214 w 691775"/>
                  <a:gd name="connsiteY22" fmla="*/ 581753 h 1337834"/>
                  <a:gd name="connsiteX23" fmla="*/ 176986 w 691775"/>
                  <a:gd name="connsiteY23" fmla="*/ 561332 h 1337834"/>
                  <a:gd name="connsiteX24" fmla="*/ 183793 w 691775"/>
                  <a:gd name="connsiteY24" fmla="*/ 534103 h 1337834"/>
                  <a:gd name="connsiteX25" fmla="*/ 153159 w 691775"/>
                  <a:gd name="connsiteY25" fmla="*/ 486453 h 1337834"/>
                  <a:gd name="connsiteX26" fmla="*/ 163371 w 691775"/>
                  <a:gd name="connsiteY26" fmla="*/ 401364 h 1337834"/>
                  <a:gd name="connsiteX27" fmla="*/ 176986 w 691775"/>
                  <a:gd name="connsiteY27" fmla="*/ 333292 h 1337834"/>
                  <a:gd name="connsiteX28" fmla="*/ 136143 w 691775"/>
                  <a:gd name="connsiteY28" fmla="*/ 278835 h 1337834"/>
                  <a:gd name="connsiteX29" fmla="*/ 156564 w 691775"/>
                  <a:gd name="connsiteY29" fmla="*/ 268624 h 1337834"/>
                  <a:gd name="connsiteX30" fmla="*/ 211021 w 691775"/>
                  <a:gd name="connsiteY30" fmla="*/ 272028 h 1337834"/>
                  <a:gd name="connsiteX31" fmla="*/ 214424 w 691775"/>
                  <a:gd name="connsiteY31" fmla="*/ 248203 h 1337834"/>
                  <a:gd name="connsiteX32" fmla="*/ 194002 w 691775"/>
                  <a:gd name="connsiteY32" fmla="*/ 237992 h 1337834"/>
                  <a:gd name="connsiteX33" fmla="*/ 108914 w 691775"/>
                  <a:gd name="connsiteY33" fmla="*/ 214167 h 1337834"/>
                  <a:gd name="connsiteX34" fmla="*/ 85088 w 691775"/>
                  <a:gd name="connsiteY34" fmla="*/ 190342 h 1337834"/>
                  <a:gd name="connsiteX35" fmla="*/ 51052 w 691775"/>
                  <a:gd name="connsiteY35" fmla="*/ 197149 h 1337834"/>
                  <a:gd name="connsiteX36" fmla="*/ 23824 w 691775"/>
                  <a:gd name="connsiteY36" fmla="*/ 163113 h 1337834"/>
                  <a:gd name="connsiteX37" fmla="*/ 44245 w 691775"/>
                  <a:gd name="connsiteY37" fmla="*/ 132481 h 1337834"/>
                  <a:gd name="connsiteX38" fmla="*/ 30631 w 691775"/>
                  <a:gd name="connsiteY38" fmla="*/ 57603 h 1337834"/>
                  <a:gd name="connsiteX39" fmla="*/ 0 w 691775"/>
                  <a:gd name="connsiteY39" fmla="*/ 33778 h 1337834"/>
                  <a:gd name="connsiteX40" fmla="*/ 23824 w 691775"/>
                  <a:gd name="connsiteY40" fmla="*/ 6549 h 1337834"/>
                  <a:gd name="connsiteX41" fmla="*/ 59843 w 691775"/>
                  <a:gd name="connsiteY41" fmla="*/ 0 h 1337834"/>
                  <a:gd name="connsiteX42" fmla="*/ 76581 w 691775"/>
                  <a:gd name="connsiteY42" fmla="*/ 6549 h 1337834"/>
                  <a:gd name="connsiteX43" fmla="*/ 84239 w 691775"/>
                  <a:gd name="connsiteY43" fmla="*/ 47392 h 1337834"/>
                  <a:gd name="connsiteX44" fmla="*/ 74027 w 691775"/>
                  <a:gd name="connsiteY44" fmla="*/ 65261 h 1337834"/>
                  <a:gd name="connsiteX45" fmla="*/ 97002 w 691775"/>
                  <a:gd name="connsiteY45" fmla="*/ 83130 h 1337834"/>
                  <a:gd name="connsiteX46" fmla="*/ 137845 w 691775"/>
                  <a:gd name="connsiteY46" fmla="*/ 80577 h 1337834"/>
                  <a:gd name="connsiteX47" fmla="*/ 150608 w 691775"/>
                  <a:gd name="connsiteY47" fmla="*/ 90788 h 1337834"/>
                  <a:gd name="connsiteX48" fmla="*/ 173581 w 691775"/>
                  <a:gd name="connsiteY48" fmla="*/ 83130 h 1337834"/>
                  <a:gd name="connsiteX49" fmla="*/ 265478 w 691775"/>
                  <a:gd name="connsiteY49" fmla="*/ 129078 h 1337834"/>
                  <a:gd name="connsiteX50" fmla="*/ 250162 w 691775"/>
                  <a:gd name="connsiteY50" fmla="*/ 210763 h 1337834"/>
                  <a:gd name="connsiteX51" fmla="*/ 293558 w 691775"/>
                  <a:gd name="connsiteY51" fmla="*/ 223527 h 1337834"/>
                  <a:gd name="connsiteX52" fmla="*/ 349718 w 691775"/>
                  <a:gd name="connsiteY52" fmla="*/ 261817 h 1337834"/>
                  <a:gd name="connsiteX53" fmla="*/ 400770 w 691775"/>
                  <a:gd name="connsiteY53" fmla="*/ 269475 h 1337834"/>
                  <a:gd name="connsiteX54" fmla="*/ 408429 w 691775"/>
                  <a:gd name="connsiteY54" fmla="*/ 233738 h 1337834"/>
                  <a:gd name="connsiteX55" fmla="*/ 377795 w 691775"/>
                  <a:gd name="connsiteY55" fmla="*/ 228633 h 1337834"/>
                  <a:gd name="connsiteX56" fmla="*/ 372690 w 691775"/>
                  <a:gd name="connsiteY56" fmla="*/ 205659 h 1337834"/>
                  <a:gd name="connsiteX57" fmla="*/ 393112 w 691775"/>
                  <a:gd name="connsiteY57" fmla="*/ 200553 h 1337834"/>
                  <a:gd name="connsiteX58" fmla="*/ 385454 w 691775"/>
                  <a:gd name="connsiteY58" fmla="*/ 175025 h 1337834"/>
                  <a:gd name="connsiteX59" fmla="*/ 405875 w 691775"/>
                  <a:gd name="connsiteY59" fmla="*/ 154604 h 1337834"/>
                  <a:gd name="connsiteX60" fmla="*/ 423745 w 691775"/>
                  <a:gd name="connsiteY60" fmla="*/ 172474 h 1337834"/>
                  <a:gd name="connsiteX61" fmla="*/ 441613 w 691775"/>
                  <a:gd name="connsiteY61" fmla="*/ 159710 h 1337834"/>
                  <a:gd name="connsiteX62" fmla="*/ 469693 w 691775"/>
                  <a:gd name="connsiteY62" fmla="*/ 172474 h 1337834"/>
                  <a:gd name="connsiteX63" fmla="*/ 441613 w 691775"/>
                  <a:gd name="connsiteY63" fmla="*/ 243948 h 1337834"/>
                  <a:gd name="connsiteX64" fmla="*/ 502877 w 691775"/>
                  <a:gd name="connsiteY64" fmla="*/ 236290 h 1337834"/>
                  <a:gd name="connsiteX65" fmla="*/ 520745 w 691775"/>
                  <a:gd name="connsiteY65" fmla="*/ 256711 h 1337834"/>
                  <a:gd name="connsiteX66" fmla="*/ 520745 w 691775"/>
                  <a:gd name="connsiteY66" fmla="*/ 274581 h 1337834"/>
                  <a:gd name="connsiteX67" fmla="*/ 574354 w 691775"/>
                  <a:gd name="connsiteY67" fmla="*/ 320529 h 1337834"/>
                  <a:gd name="connsiteX68" fmla="*/ 569247 w 691775"/>
                  <a:gd name="connsiteY68" fmla="*/ 363924 h 1337834"/>
                  <a:gd name="connsiteX69" fmla="*/ 589668 w 691775"/>
                  <a:gd name="connsiteY69" fmla="*/ 376689 h 1337834"/>
                  <a:gd name="connsiteX70" fmla="*/ 589668 w 691775"/>
                  <a:gd name="connsiteY70" fmla="*/ 399661 h 1337834"/>
                  <a:gd name="connsiteX71" fmla="*/ 615196 w 691775"/>
                  <a:gd name="connsiteY71" fmla="*/ 407320 h 1337834"/>
                  <a:gd name="connsiteX72" fmla="*/ 691775 w 691775"/>
                  <a:gd name="connsiteY72" fmla="*/ 494111 h 1337834"/>
                  <a:gd name="connsiteX73" fmla="*/ 646509 w 691775"/>
                  <a:gd name="connsiteY73" fmla="*/ 549666 h 1337834"/>
                  <a:gd name="connsiteX74" fmla="*/ 645828 w 691775"/>
                  <a:gd name="connsiteY74" fmla="*/ 547717 h 1337834"/>
                  <a:gd name="connsiteX75" fmla="*/ 615196 w 691775"/>
                  <a:gd name="connsiteY75" fmla="*/ 547717 h 1337834"/>
                  <a:gd name="connsiteX76" fmla="*/ 612643 w 691775"/>
                  <a:gd name="connsiteY76" fmla="*/ 601324 h 1337834"/>
                  <a:gd name="connsiteX77" fmla="*/ 594775 w 691775"/>
                  <a:gd name="connsiteY77" fmla="*/ 619192 h 1337834"/>
                  <a:gd name="connsiteX78" fmla="*/ 607538 w 691775"/>
                  <a:gd name="connsiteY78" fmla="*/ 660035 h 1337834"/>
                  <a:gd name="connsiteX79" fmla="*/ 587117 w 691775"/>
                  <a:gd name="connsiteY79" fmla="*/ 670246 h 1337834"/>
                  <a:gd name="connsiteX80" fmla="*/ 556483 w 691775"/>
                  <a:gd name="connsiteY80" fmla="*/ 688115 h 1337834"/>
                  <a:gd name="connsiteX81" fmla="*/ 551379 w 691775"/>
                  <a:gd name="connsiteY81" fmla="*/ 711089 h 1337834"/>
                  <a:gd name="connsiteX82" fmla="*/ 571800 w 691775"/>
                  <a:gd name="connsiteY82" fmla="*/ 744275 h 1337834"/>
                  <a:gd name="connsiteX83" fmla="*/ 556483 w 691775"/>
                  <a:gd name="connsiteY83" fmla="*/ 759590 h 1337834"/>
                  <a:gd name="connsiteX84" fmla="*/ 538615 w 691775"/>
                  <a:gd name="connsiteY84" fmla="*/ 848933 h 1337834"/>
                  <a:gd name="connsiteX85" fmla="*/ 513089 w 691775"/>
                  <a:gd name="connsiteY85" fmla="*/ 897434 h 1337834"/>
                  <a:gd name="connsiteX86" fmla="*/ 576905 w 691775"/>
                  <a:gd name="connsiteY86" fmla="*/ 905093 h 1337834"/>
                  <a:gd name="connsiteX87" fmla="*/ 576905 w 691775"/>
                  <a:gd name="connsiteY87" fmla="*/ 930619 h 1337834"/>
                  <a:gd name="connsiteX88" fmla="*/ 533511 w 691775"/>
                  <a:gd name="connsiteY88" fmla="*/ 979120 h 1337834"/>
                  <a:gd name="connsiteX89" fmla="*/ 530957 w 691775"/>
                  <a:gd name="connsiteY89" fmla="*/ 1017411 h 1337834"/>
                  <a:gd name="connsiteX90" fmla="*/ 569248 w 691775"/>
                  <a:gd name="connsiteY90" fmla="*/ 1081227 h 1337834"/>
                  <a:gd name="connsiteX91" fmla="*/ 561589 w 691775"/>
                  <a:gd name="connsiteY91" fmla="*/ 1104202 h 1337834"/>
                  <a:gd name="connsiteX92" fmla="*/ 571800 w 691775"/>
                  <a:gd name="connsiteY92" fmla="*/ 1111861 h 1337834"/>
                  <a:gd name="connsiteX93" fmla="*/ 571800 w 691775"/>
                  <a:gd name="connsiteY93" fmla="*/ 1180875 h 1337834"/>
                  <a:gd name="connsiteX94" fmla="*/ 435483 w 691775"/>
                  <a:gd name="connsiteY94" fmla="*/ 1337834 h 1337834"/>
                  <a:gd name="connsiteX0" fmla="*/ 344043 w 691775"/>
                  <a:gd name="connsiteY0" fmla="*/ 1246394 h 1246394"/>
                  <a:gd name="connsiteX1" fmla="*/ 56048 w 691775"/>
                  <a:gd name="connsiteY1" fmla="*/ 1180875 h 1246394"/>
                  <a:gd name="connsiteX2" fmla="*/ 56159 w 691775"/>
                  <a:gd name="connsiteY2" fmla="*/ 1180782 h 1246394"/>
                  <a:gd name="connsiteX3" fmla="*/ 58711 w 691775"/>
                  <a:gd name="connsiteY3" fmla="*/ 1106755 h 1246394"/>
                  <a:gd name="connsiteX4" fmla="*/ 109765 w 691775"/>
                  <a:gd name="connsiteY4" fmla="*/ 1065912 h 1246394"/>
                  <a:gd name="connsiteX5" fmla="*/ 155713 w 691775"/>
                  <a:gd name="connsiteY5" fmla="*/ 1035280 h 1246394"/>
                  <a:gd name="connsiteX6" fmla="*/ 168476 w 691775"/>
                  <a:gd name="connsiteY6" fmla="*/ 1004647 h 1246394"/>
                  <a:gd name="connsiteX7" fmla="*/ 176134 w 691775"/>
                  <a:gd name="connsiteY7" fmla="*/ 976568 h 1246394"/>
                  <a:gd name="connsiteX8" fmla="*/ 194002 w 691775"/>
                  <a:gd name="connsiteY8" fmla="*/ 958699 h 1246394"/>
                  <a:gd name="connsiteX9" fmla="*/ 194002 w 691775"/>
                  <a:gd name="connsiteY9" fmla="*/ 930619 h 1246394"/>
                  <a:gd name="connsiteX10" fmla="*/ 165925 w 691775"/>
                  <a:gd name="connsiteY10" fmla="*/ 917856 h 1246394"/>
                  <a:gd name="connsiteX11" fmla="*/ 165925 w 691775"/>
                  <a:gd name="connsiteY11" fmla="*/ 899988 h 1246394"/>
                  <a:gd name="connsiteX12" fmla="*/ 160818 w 691775"/>
                  <a:gd name="connsiteY12" fmla="*/ 877013 h 1246394"/>
                  <a:gd name="connsiteX13" fmla="*/ 188897 w 691775"/>
                  <a:gd name="connsiteY13" fmla="*/ 861697 h 1246394"/>
                  <a:gd name="connsiteX14" fmla="*/ 199109 w 691775"/>
                  <a:gd name="connsiteY14" fmla="*/ 815749 h 1246394"/>
                  <a:gd name="connsiteX15" fmla="*/ 155713 w 691775"/>
                  <a:gd name="connsiteY15" fmla="*/ 787669 h 1246394"/>
                  <a:gd name="connsiteX16" fmla="*/ 158266 w 691775"/>
                  <a:gd name="connsiteY16" fmla="*/ 767247 h 1246394"/>
                  <a:gd name="connsiteX17" fmla="*/ 125082 w 691775"/>
                  <a:gd name="connsiteY17" fmla="*/ 759590 h 1246394"/>
                  <a:gd name="connsiteX18" fmla="*/ 140396 w 691775"/>
                  <a:gd name="connsiteY18" fmla="*/ 739169 h 1246394"/>
                  <a:gd name="connsiteX19" fmla="*/ 113916 w 691775"/>
                  <a:gd name="connsiteY19" fmla="*/ 698750 h 1246394"/>
                  <a:gd name="connsiteX20" fmla="*/ 136143 w 691775"/>
                  <a:gd name="connsiteY20" fmla="*/ 690667 h 1246394"/>
                  <a:gd name="connsiteX21" fmla="*/ 200809 w 691775"/>
                  <a:gd name="connsiteY21" fmla="*/ 643017 h 1246394"/>
                  <a:gd name="connsiteX22" fmla="*/ 204214 w 691775"/>
                  <a:gd name="connsiteY22" fmla="*/ 581753 h 1246394"/>
                  <a:gd name="connsiteX23" fmla="*/ 176986 w 691775"/>
                  <a:gd name="connsiteY23" fmla="*/ 561332 h 1246394"/>
                  <a:gd name="connsiteX24" fmla="*/ 183793 w 691775"/>
                  <a:gd name="connsiteY24" fmla="*/ 534103 h 1246394"/>
                  <a:gd name="connsiteX25" fmla="*/ 153159 w 691775"/>
                  <a:gd name="connsiteY25" fmla="*/ 486453 h 1246394"/>
                  <a:gd name="connsiteX26" fmla="*/ 163371 w 691775"/>
                  <a:gd name="connsiteY26" fmla="*/ 401364 h 1246394"/>
                  <a:gd name="connsiteX27" fmla="*/ 176986 w 691775"/>
                  <a:gd name="connsiteY27" fmla="*/ 333292 h 1246394"/>
                  <a:gd name="connsiteX28" fmla="*/ 136143 w 691775"/>
                  <a:gd name="connsiteY28" fmla="*/ 278835 h 1246394"/>
                  <a:gd name="connsiteX29" fmla="*/ 156564 w 691775"/>
                  <a:gd name="connsiteY29" fmla="*/ 268624 h 1246394"/>
                  <a:gd name="connsiteX30" fmla="*/ 211021 w 691775"/>
                  <a:gd name="connsiteY30" fmla="*/ 272028 h 1246394"/>
                  <a:gd name="connsiteX31" fmla="*/ 214424 w 691775"/>
                  <a:gd name="connsiteY31" fmla="*/ 248203 h 1246394"/>
                  <a:gd name="connsiteX32" fmla="*/ 194002 w 691775"/>
                  <a:gd name="connsiteY32" fmla="*/ 237992 h 1246394"/>
                  <a:gd name="connsiteX33" fmla="*/ 108914 w 691775"/>
                  <a:gd name="connsiteY33" fmla="*/ 214167 h 1246394"/>
                  <a:gd name="connsiteX34" fmla="*/ 85088 w 691775"/>
                  <a:gd name="connsiteY34" fmla="*/ 190342 h 1246394"/>
                  <a:gd name="connsiteX35" fmla="*/ 51052 w 691775"/>
                  <a:gd name="connsiteY35" fmla="*/ 197149 h 1246394"/>
                  <a:gd name="connsiteX36" fmla="*/ 23824 w 691775"/>
                  <a:gd name="connsiteY36" fmla="*/ 163113 h 1246394"/>
                  <a:gd name="connsiteX37" fmla="*/ 44245 w 691775"/>
                  <a:gd name="connsiteY37" fmla="*/ 132481 h 1246394"/>
                  <a:gd name="connsiteX38" fmla="*/ 30631 w 691775"/>
                  <a:gd name="connsiteY38" fmla="*/ 57603 h 1246394"/>
                  <a:gd name="connsiteX39" fmla="*/ 0 w 691775"/>
                  <a:gd name="connsiteY39" fmla="*/ 33778 h 1246394"/>
                  <a:gd name="connsiteX40" fmla="*/ 23824 w 691775"/>
                  <a:gd name="connsiteY40" fmla="*/ 6549 h 1246394"/>
                  <a:gd name="connsiteX41" fmla="*/ 59843 w 691775"/>
                  <a:gd name="connsiteY41" fmla="*/ 0 h 1246394"/>
                  <a:gd name="connsiteX42" fmla="*/ 76581 w 691775"/>
                  <a:gd name="connsiteY42" fmla="*/ 6549 h 1246394"/>
                  <a:gd name="connsiteX43" fmla="*/ 84239 w 691775"/>
                  <a:gd name="connsiteY43" fmla="*/ 47392 h 1246394"/>
                  <a:gd name="connsiteX44" fmla="*/ 74027 w 691775"/>
                  <a:gd name="connsiteY44" fmla="*/ 65261 h 1246394"/>
                  <a:gd name="connsiteX45" fmla="*/ 97002 w 691775"/>
                  <a:gd name="connsiteY45" fmla="*/ 83130 h 1246394"/>
                  <a:gd name="connsiteX46" fmla="*/ 137845 w 691775"/>
                  <a:gd name="connsiteY46" fmla="*/ 80577 h 1246394"/>
                  <a:gd name="connsiteX47" fmla="*/ 150608 w 691775"/>
                  <a:gd name="connsiteY47" fmla="*/ 90788 h 1246394"/>
                  <a:gd name="connsiteX48" fmla="*/ 173581 w 691775"/>
                  <a:gd name="connsiteY48" fmla="*/ 83130 h 1246394"/>
                  <a:gd name="connsiteX49" fmla="*/ 265478 w 691775"/>
                  <a:gd name="connsiteY49" fmla="*/ 129078 h 1246394"/>
                  <a:gd name="connsiteX50" fmla="*/ 250162 w 691775"/>
                  <a:gd name="connsiteY50" fmla="*/ 210763 h 1246394"/>
                  <a:gd name="connsiteX51" fmla="*/ 293558 w 691775"/>
                  <a:gd name="connsiteY51" fmla="*/ 223527 h 1246394"/>
                  <a:gd name="connsiteX52" fmla="*/ 349718 w 691775"/>
                  <a:gd name="connsiteY52" fmla="*/ 261817 h 1246394"/>
                  <a:gd name="connsiteX53" fmla="*/ 400770 w 691775"/>
                  <a:gd name="connsiteY53" fmla="*/ 269475 h 1246394"/>
                  <a:gd name="connsiteX54" fmla="*/ 408429 w 691775"/>
                  <a:gd name="connsiteY54" fmla="*/ 233738 h 1246394"/>
                  <a:gd name="connsiteX55" fmla="*/ 377795 w 691775"/>
                  <a:gd name="connsiteY55" fmla="*/ 228633 h 1246394"/>
                  <a:gd name="connsiteX56" fmla="*/ 372690 w 691775"/>
                  <a:gd name="connsiteY56" fmla="*/ 205659 h 1246394"/>
                  <a:gd name="connsiteX57" fmla="*/ 393112 w 691775"/>
                  <a:gd name="connsiteY57" fmla="*/ 200553 h 1246394"/>
                  <a:gd name="connsiteX58" fmla="*/ 385454 w 691775"/>
                  <a:gd name="connsiteY58" fmla="*/ 175025 h 1246394"/>
                  <a:gd name="connsiteX59" fmla="*/ 405875 w 691775"/>
                  <a:gd name="connsiteY59" fmla="*/ 154604 h 1246394"/>
                  <a:gd name="connsiteX60" fmla="*/ 423745 w 691775"/>
                  <a:gd name="connsiteY60" fmla="*/ 172474 h 1246394"/>
                  <a:gd name="connsiteX61" fmla="*/ 441613 w 691775"/>
                  <a:gd name="connsiteY61" fmla="*/ 159710 h 1246394"/>
                  <a:gd name="connsiteX62" fmla="*/ 469693 w 691775"/>
                  <a:gd name="connsiteY62" fmla="*/ 172474 h 1246394"/>
                  <a:gd name="connsiteX63" fmla="*/ 441613 w 691775"/>
                  <a:gd name="connsiteY63" fmla="*/ 243948 h 1246394"/>
                  <a:gd name="connsiteX64" fmla="*/ 502877 w 691775"/>
                  <a:gd name="connsiteY64" fmla="*/ 236290 h 1246394"/>
                  <a:gd name="connsiteX65" fmla="*/ 520745 w 691775"/>
                  <a:gd name="connsiteY65" fmla="*/ 256711 h 1246394"/>
                  <a:gd name="connsiteX66" fmla="*/ 520745 w 691775"/>
                  <a:gd name="connsiteY66" fmla="*/ 274581 h 1246394"/>
                  <a:gd name="connsiteX67" fmla="*/ 574354 w 691775"/>
                  <a:gd name="connsiteY67" fmla="*/ 320529 h 1246394"/>
                  <a:gd name="connsiteX68" fmla="*/ 569247 w 691775"/>
                  <a:gd name="connsiteY68" fmla="*/ 363924 h 1246394"/>
                  <a:gd name="connsiteX69" fmla="*/ 589668 w 691775"/>
                  <a:gd name="connsiteY69" fmla="*/ 376689 h 1246394"/>
                  <a:gd name="connsiteX70" fmla="*/ 589668 w 691775"/>
                  <a:gd name="connsiteY70" fmla="*/ 399661 h 1246394"/>
                  <a:gd name="connsiteX71" fmla="*/ 615196 w 691775"/>
                  <a:gd name="connsiteY71" fmla="*/ 407320 h 1246394"/>
                  <a:gd name="connsiteX72" fmla="*/ 691775 w 691775"/>
                  <a:gd name="connsiteY72" fmla="*/ 494111 h 1246394"/>
                  <a:gd name="connsiteX73" fmla="*/ 646509 w 691775"/>
                  <a:gd name="connsiteY73" fmla="*/ 549666 h 1246394"/>
                  <a:gd name="connsiteX74" fmla="*/ 645828 w 691775"/>
                  <a:gd name="connsiteY74" fmla="*/ 547717 h 1246394"/>
                  <a:gd name="connsiteX75" fmla="*/ 615196 w 691775"/>
                  <a:gd name="connsiteY75" fmla="*/ 547717 h 1246394"/>
                  <a:gd name="connsiteX76" fmla="*/ 612643 w 691775"/>
                  <a:gd name="connsiteY76" fmla="*/ 601324 h 1246394"/>
                  <a:gd name="connsiteX77" fmla="*/ 594775 w 691775"/>
                  <a:gd name="connsiteY77" fmla="*/ 619192 h 1246394"/>
                  <a:gd name="connsiteX78" fmla="*/ 607538 w 691775"/>
                  <a:gd name="connsiteY78" fmla="*/ 660035 h 1246394"/>
                  <a:gd name="connsiteX79" fmla="*/ 587117 w 691775"/>
                  <a:gd name="connsiteY79" fmla="*/ 670246 h 1246394"/>
                  <a:gd name="connsiteX80" fmla="*/ 556483 w 691775"/>
                  <a:gd name="connsiteY80" fmla="*/ 688115 h 1246394"/>
                  <a:gd name="connsiteX81" fmla="*/ 551379 w 691775"/>
                  <a:gd name="connsiteY81" fmla="*/ 711089 h 1246394"/>
                  <a:gd name="connsiteX82" fmla="*/ 571800 w 691775"/>
                  <a:gd name="connsiteY82" fmla="*/ 744275 h 1246394"/>
                  <a:gd name="connsiteX83" fmla="*/ 556483 w 691775"/>
                  <a:gd name="connsiteY83" fmla="*/ 759590 h 1246394"/>
                  <a:gd name="connsiteX84" fmla="*/ 538615 w 691775"/>
                  <a:gd name="connsiteY84" fmla="*/ 848933 h 1246394"/>
                  <a:gd name="connsiteX85" fmla="*/ 513089 w 691775"/>
                  <a:gd name="connsiteY85" fmla="*/ 897434 h 1246394"/>
                  <a:gd name="connsiteX86" fmla="*/ 576905 w 691775"/>
                  <a:gd name="connsiteY86" fmla="*/ 905093 h 1246394"/>
                  <a:gd name="connsiteX87" fmla="*/ 576905 w 691775"/>
                  <a:gd name="connsiteY87" fmla="*/ 930619 h 1246394"/>
                  <a:gd name="connsiteX88" fmla="*/ 533511 w 691775"/>
                  <a:gd name="connsiteY88" fmla="*/ 979120 h 1246394"/>
                  <a:gd name="connsiteX89" fmla="*/ 530957 w 691775"/>
                  <a:gd name="connsiteY89" fmla="*/ 1017411 h 1246394"/>
                  <a:gd name="connsiteX90" fmla="*/ 569248 w 691775"/>
                  <a:gd name="connsiteY90" fmla="*/ 1081227 h 1246394"/>
                  <a:gd name="connsiteX91" fmla="*/ 561589 w 691775"/>
                  <a:gd name="connsiteY91" fmla="*/ 1104202 h 1246394"/>
                  <a:gd name="connsiteX92" fmla="*/ 571800 w 691775"/>
                  <a:gd name="connsiteY92" fmla="*/ 1111861 h 1246394"/>
                  <a:gd name="connsiteX93" fmla="*/ 571800 w 691775"/>
                  <a:gd name="connsiteY93" fmla="*/ 1180875 h 1246394"/>
                  <a:gd name="connsiteX0" fmla="*/ 56048 w 691775"/>
                  <a:gd name="connsiteY0" fmla="*/ 1180875 h 1180875"/>
                  <a:gd name="connsiteX1" fmla="*/ 56159 w 691775"/>
                  <a:gd name="connsiteY1" fmla="*/ 1180782 h 1180875"/>
                  <a:gd name="connsiteX2" fmla="*/ 58711 w 691775"/>
                  <a:gd name="connsiteY2" fmla="*/ 1106755 h 1180875"/>
                  <a:gd name="connsiteX3" fmla="*/ 109765 w 691775"/>
                  <a:gd name="connsiteY3" fmla="*/ 1065912 h 1180875"/>
                  <a:gd name="connsiteX4" fmla="*/ 155713 w 691775"/>
                  <a:gd name="connsiteY4" fmla="*/ 1035280 h 1180875"/>
                  <a:gd name="connsiteX5" fmla="*/ 168476 w 691775"/>
                  <a:gd name="connsiteY5" fmla="*/ 1004647 h 1180875"/>
                  <a:gd name="connsiteX6" fmla="*/ 176134 w 691775"/>
                  <a:gd name="connsiteY6" fmla="*/ 976568 h 1180875"/>
                  <a:gd name="connsiteX7" fmla="*/ 194002 w 691775"/>
                  <a:gd name="connsiteY7" fmla="*/ 958699 h 1180875"/>
                  <a:gd name="connsiteX8" fmla="*/ 194002 w 691775"/>
                  <a:gd name="connsiteY8" fmla="*/ 930619 h 1180875"/>
                  <a:gd name="connsiteX9" fmla="*/ 165925 w 691775"/>
                  <a:gd name="connsiteY9" fmla="*/ 917856 h 1180875"/>
                  <a:gd name="connsiteX10" fmla="*/ 165925 w 691775"/>
                  <a:gd name="connsiteY10" fmla="*/ 899988 h 1180875"/>
                  <a:gd name="connsiteX11" fmla="*/ 160818 w 691775"/>
                  <a:gd name="connsiteY11" fmla="*/ 877013 h 1180875"/>
                  <a:gd name="connsiteX12" fmla="*/ 188897 w 691775"/>
                  <a:gd name="connsiteY12" fmla="*/ 861697 h 1180875"/>
                  <a:gd name="connsiteX13" fmla="*/ 199109 w 691775"/>
                  <a:gd name="connsiteY13" fmla="*/ 815749 h 1180875"/>
                  <a:gd name="connsiteX14" fmla="*/ 155713 w 691775"/>
                  <a:gd name="connsiteY14" fmla="*/ 787669 h 1180875"/>
                  <a:gd name="connsiteX15" fmla="*/ 158266 w 691775"/>
                  <a:gd name="connsiteY15" fmla="*/ 767247 h 1180875"/>
                  <a:gd name="connsiteX16" fmla="*/ 125082 w 691775"/>
                  <a:gd name="connsiteY16" fmla="*/ 759590 h 1180875"/>
                  <a:gd name="connsiteX17" fmla="*/ 140396 w 691775"/>
                  <a:gd name="connsiteY17" fmla="*/ 739169 h 1180875"/>
                  <a:gd name="connsiteX18" fmla="*/ 113916 w 691775"/>
                  <a:gd name="connsiteY18" fmla="*/ 698750 h 1180875"/>
                  <a:gd name="connsiteX19" fmla="*/ 136143 w 691775"/>
                  <a:gd name="connsiteY19" fmla="*/ 690667 h 1180875"/>
                  <a:gd name="connsiteX20" fmla="*/ 200809 w 691775"/>
                  <a:gd name="connsiteY20" fmla="*/ 643017 h 1180875"/>
                  <a:gd name="connsiteX21" fmla="*/ 204214 w 691775"/>
                  <a:gd name="connsiteY21" fmla="*/ 581753 h 1180875"/>
                  <a:gd name="connsiteX22" fmla="*/ 176986 w 691775"/>
                  <a:gd name="connsiteY22" fmla="*/ 561332 h 1180875"/>
                  <a:gd name="connsiteX23" fmla="*/ 183793 w 691775"/>
                  <a:gd name="connsiteY23" fmla="*/ 534103 h 1180875"/>
                  <a:gd name="connsiteX24" fmla="*/ 153159 w 691775"/>
                  <a:gd name="connsiteY24" fmla="*/ 486453 h 1180875"/>
                  <a:gd name="connsiteX25" fmla="*/ 163371 w 691775"/>
                  <a:gd name="connsiteY25" fmla="*/ 401364 h 1180875"/>
                  <a:gd name="connsiteX26" fmla="*/ 176986 w 691775"/>
                  <a:gd name="connsiteY26" fmla="*/ 333292 h 1180875"/>
                  <a:gd name="connsiteX27" fmla="*/ 136143 w 691775"/>
                  <a:gd name="connsiteY27" fmla="*/ 278835 h 1180875"/>
                  <a:gd name="connsiteX28" fmla="*/ 156564 w 691775"/>
                  <a:gd name="connsiteY28" fmla="*/ 268624 h 1180875"/>
                  <a:gd name="connsiteX29" fmla="*/ 211021 w 691775"/>
                  <a:gd name="connsiteY29" fmla="*/ 272028 h 1180875"/>
                  <a:gd name="connsiteX30" fmla="*/ 214424 w 691775"/>
                  <a:gd name="connsiteY30" fmla="*/ 248203 h 1180875"/>
                  <a:gd name="connsiteX31" fmla="*/ 194002 w 691775"/>
                  <a:gd name="connsiteY31" fmla="*/ 237992 h 1180875"/>
                  <a:gd name="connsiteX32" fmla="*/ 108914 w 691775"/>
                  <a:gd name="connsiteY32" fmla="*/ 214167 h 1180875"/>
                  <a:gd name="connsiteX33" fmla="*/ 85088 w 691775"/>
                  <a:gd name="connsiteY33" fmla="*/ 190342 h 1180875"/>
                  <a:gd name="connsiteX34" fmla="*/ 51052 w 691775"/>
                  <a:gd name="connsiteY34" fmla="*/ 197149 h 1180875"/>
                  <a:gd name="connsiteX35" fmla="*/ 23824 w 691775"/>
                  <a:gd name="connsiteY35" fmla="*/ 163113 h 1180875"/>
                  <a:gd name="connsiteX36" fmla="*/ 44245 w 691775"/>
                  <a:gd name="connsiteY36" fmla="*/ 132481 h 1180875"/>
                  <a:gd name="connsiteX37" fmla="*/ 30631 w 691775"/>
                  <a:gd name="connsiteY37" fmla="*/ 57603 h 1180875"/>
                  <a:gd name="connsiteX38" fmla="*/ 0 w 691775"/>
                  <a:gd name="connsiteY38" fmla="*/ 33778 h 1180875"/>
                  <a:gd name="connsiteX39" fmla="*/ 23824 w 691775"/>
                  <a:gd name="connsiteY39" fmla="*/ 6549 h 1180875"/>
                  <a:gd name="connsiteX40" fmla="*/ 59843 w 691775"/>
                  <a:gd name="connsiteY40" fmla="*/ 0 h 1180875"/>
                  <a:gd name="connsiteX41" fmla="*/ 76581 w 691775"/>
                  <a:gd name="connsiteY41" fmla="*/ 6549 h 1180875"/>
                  <a:gd name="connsiteX42" fmla="*/ 84239 w 691775"/>
                  <a:gd name="connsiteY42" fmla="*/ 47392 h 1180875"/>
                  <a:gd name="connsiteX43" fmla="*/ 74027 w 691775"/>
                  <a:gd name="connsiteY43" fmla="*/ 65261 h 1180875"/>
                  <a:gd name="connsiteX44" fmla="*/ 97002 w 691775"/>
                  <a:gd name="connsiteY44" fmla="*/ 83130 h 1180875"/>
                  <a:gd name="connsiteX45" fmla="*/ 137845 w 691775"/>
                  <a:gd name="connsiteY45" fmla="*/ 80577 h 1180875"/>
                  <a:gd name="connsiteX46" fmla="*/ 150608 w 691775"/>
                  <a:gd name="connsiteY46" fmla="*/ 90788 h 1180875"/>
                  <a:gd name="connsiteX47" fmla="*/ 173581 w 691775"/>
                  <a:gd name="connsiteY47" fmla="*/ 83130 h 1180875"/>
                  <a:gd name="connsiteX48" fmla="*/ 265478 w 691775"/>
                  <a:gd name="connsiteY48" fmla="*/ 129078 h 1180875"/>
                  <a:gd name="connsiteX49" fmla="*/ 250162 w 691775"/>
                  <a:gd name="connsiteY49" fmla="*/ 210763 h 1180875"/>
                  <a:gd name="connsiteX50" fmla="*/ 293558 w 691775"/>
                  <a:gd name="connsiteY50" fmla="*/ 223527 h 1180875"/>
                  <a:gd name="connsiteX51" fmla="*/ 349718 w 691775"/>
                  <a:gd name="connsiteY51" fmla="*/ 261817 h 1180875"/>
                  <a:gd name="connsiteX52" fmla="*/ 400770 w 691775"/>
                  <a:gd name="connsiteY52" fmla="*/ 269475 h 1180875"/>
                  <a:gd name="connsiteX53" fmla="*/ 408429 w 691775"/>
                  <a:gd name="connsiteY53" fmla="*/ 233738 h 1180875"/>
                  <a:gd name="connsiteX54" fmla="*/ 377795 w 691775"/>
                  <a:gd name="connsiteY54" fmla="*/ 228633 h 1180875"/>
                  <a:gd name="connsiteX55" fmla="*/ 372690 w 691775"/>
                  <a:gd name="connsiteY55" fmla="*/ 205659 h 1180875"/>
                  <a:gd name="connsiteX56" fmla="*/ 393112 w 691775"/>
                  <a:gd name="connsiteY56" fmla="*/ 200553 h 1180875"/>
                  <a:gd name="connsiteX57" fmla="*/ 385454 w 691775"/>
                  <a:gd name="connsiteY57" fmla="*/ 175025 h 1180875"/>
                  <a:gd name="connsiteX58" fmla="*/ 405875 w 691775"/>
                  <a:gd name="connsiteY58" fmla="*/ 154604 h 1180875"/>
                  <a:gd name="connsiteX59" fmla="*/ 423745 w 691775"/>
                  <a:gd name="connsiteY59" fmla="*/ 172474 h 1180875"/>
                  <a:gd name="connsiteX60" fmla="*/ 441613 w 691775"/>
                  <a:gd name="connsiteY60" fmla="*/ 159710 h 1180875"/>
                  <a:gd name="connsiteX61" fmla="*/ 469693 w 691775"/>
                  <a:gd name="connsiteY61" fmla="*/ 172474 h 1180875"/>
                  <a:gd name="connsiteX62" fmla="*/ 441613 w 691775"/>
                  <a:gd name="connsiteY62" fmla="*/ 243948 h 1180875"/>
                  <a:gd name="connsiteX63" fmla="*/ 502877 w 691775"/>
                  <a:gd name="connsiteY63" fmla="*/ 236290 h 1180875"/>
                  <a:gd name="connsiteX64" fmla="*/ 520745 w 691775"/>
                  <a:gd name="connsiteY64" fmla="*/ 256711 h 1180875"/>
                  <a:gd name="connsiteX65" fmla="*/ 520745 w 691775"/>
                  <a:gd name="connsiteY65" fmla="*/ 274581 h 1180875"/>
                  <a:gd name="connsiteX66" fmla="*/ 574354 w 691775"/>
                  <a:gd name="connsiteY66" fmla="*/ 320529 h 1180875"/>
                  <a:gd name="connsiteX67" fmla="*/ 569247 w 691775"/>
                  <a:gd name="connsiteY67" fmla="*/ 363924 h 1180875"/>
                  <a:gd name="connsiteX68" fmla="*/ 589668 w 691775"/>
                  <a:gd name="connsiteY68" fmla="*/ 376689 h 1180875"/>
                  <a:gd name="connsiteX69" fmla="*/ 589668 w 691775"/>
                  <a:gd name="connsiteY69" fmla="*/ 399661 h 1180875"/>
                  <a:gd name="connsiteX70" fmla="*/ 615196 w 691775"/>
                  <a:gd name="connsiteY70" fmla="*/ 407320 h 1180875"/>
                  <a:gd name="connsiteX71" fmla="*/ 691775 w 691775"/>
                  <a:gd name="connsiteY71" fmla="*/ 494111 h 1180875"/>
                  <a:gd name="connsiteX72" fmla="*/ 646509 w 691775"/>
                  <a:gd name="connsiteY72" fmla="*/ 549666 h 1180875"/>
                  <a:gd name="connsiteX73" fmla="*/ 645828 w 691775"/>
                  <a:gd name="connsiteY73" fmla="*/ 547717 h 1180875"/>
                  <a:gd name="connsiteX74" fmla="*/ 615196 w 691775"/>
                  <a:gd name="connsiteY74" fmla="*/ 547717 h 1180875"/>
                  <a:gd name="connsiteX75" fmla="*/ 612643 w 691775"/>
                  <a:gd name="connsiteY75" fmla="*/ 601324 h 1180875"/>
                  <a:gd name="connsiteX76" fmla="*/ 594775 w 691775"/>
                  <a:gd name="connsiteY76" fmla="*/ 619192 h 1180875"/>
                  <a:gd name="connsiteX77" fmla="*/ 607538 w 691775"/>
                  <a:gd name="connsiteY77" fmla="*/ 660035 h 1180875"/>
                  <a:gd name="connsiteX78" fmla="*/ 587117 w 691775"/>
                  <a:gd name="connsiteY78" fmla="*/ 670246 h 1180875"/>
                  <a:gd name="connsiteX79" fmla="*/ 556483 w 691775"/>
                  <a:gd name="connsiteY79" fmla="*/ 688115 h 1180875"/>
                  <a:gd name="connsiteX80" fmla="*/ 551379 w 691775"/>
                  <a:gd name="connsiteY80" fmla="*/ 711089 h 1180875"/>
                  <a:gd name="connsiteX81" fmla="*/ 571800 w 691775"/>
                  <a:gd name="connsiteY81" fmla="*/ 744275 h 1180875"/>
                  <a:gd name="connsiteX82" fmla="*/ 556483 w 691775"/>
                  <a:gd name="connsiteY82" fmla="*/ 759590 h 1180875"/>
                  <a:gd name="connsiteX83" fmla="*/ 538615 w 691775"/>
                  <a:gd name="connsiteY83" fmla="*/ 848933 h 1180875"/>
                  <a:gd name="connsiteX84" fmla="*/ 513089 w 691775"/>
                  <a:gd name="connsiteY84" fmla="*/ 897434 h 1180875"/>
                  <a:gd name="connsiteX85" fmla="*/ 576905 w 691775"/>
                  <a:gd name="connsiteY85" fmla="*/ 905093 h 1180875"/>
                  <a:gd name="connsiteX86" fmla="*/ 576905 w 691775"/>
                  <a:gd name="connsiteY86" fmla="*/ 930619 h 1180875"/>
                  <a:gd name="connsiteX87" fmla="*/ 533511 w 691775"/>
                  <a:gd name="connsiteY87" fmla="*/ 979120 h 1180875"/>
                  <a:gd name="connsiteX88" fmla="*/ 530957 w 691775"/>
                  <a:gd name="connsiteY88" fmla="*/ 1017411 h 1180875"/>
                  <a:gd name="connsiteX89" fmla="*/ 569248 w 691775"/>
                  <a:gd name="connsiteY89" fmla="*/ 1081227 h 1180875"/>
                  <a:gd name="connsiteX90" fmla="*/ 561589 w 691775"/>
                  <a:gd name="connsiteY90" fmla="*/ 1104202 h 1180875"/>
                  <a:gd name="connsiteX91" fmla="*/ 571800 w 691775"/>
                  <a:gd name="connsiteY91" fmla="*/ 1111861 h 1180875"/>
                  <a:gd name="connsiteX92" fmla="*/ 571800 w 691775"/>
                  <a:gd name="connsiteY92" fmla="*/ 1180875 h 1180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691775" h="1180875">
                    <a:moveTo>
                      <a:pt x="56048" y="1180875"/>
                    </a:moveTo>
                    <a:lnTo>
                      <a:pt x="56159" y="1180782"/>
                    </a:lnTo>
                    <a:cubicBezTo>
                      <a:pt x="57010" y="1156106"/>
                      <a:pt x="57860" y="1131431"/>
                      <a:pt x="58711" y="1106755"/>
                    </a:cubicBezTo>
                    <a:lnTo>
                      <a:pt x="109765" y="1065912"/>
                    </a:lnTo>
                    <a:lnTo>
                      <a:pt x="155713" y="1035280"/>
                    </a:lnTo>
                    <a:lnTo>
                      <a:pt x="168476" y="1004647"/>
                    </a:lnTo>
                    <a:lnTo>
                      <a:pt x="176134" y="976568"/>
                    </a:lnTo>
                    <a:lnTo>
                      <a:pt x="194002" y="958699"/>
                    </a:lnTo>
                    <a:lnTo>
                      <a:pt x="194002" y="930619"/>
                    </a:lnTo>
                    <a:lnTo>
                      <a:pt x="165925" y="917856"/>
                    </a:lnTo>
                    <a:lnTo>
                      <a:pt x="165925" y="899988"/>
                    </a:lnTo>
                    <a:lnTo>
                      <a:pt x="160818" y="877013"/>
                    </a:lnTo>
                    <a:lnTo>
                      <a:pt x="188897" y="861697"/>
                    </a:lnTo>
                    <a:lnTo>
                      <a:pt x="199109" y="815749"/>
                    </a:lnTo>
                    <a:lnTo>
                      <a:pt x="155713" y="787669"/>
                    </a:lnTo>
                    <a:lnTo>
                      <a:pt x="158266" y="767247"/>
                    </a:lnTo>
                    <a:lnTo>
                      <a:pt x="125082" y="759590"/>
                    </a:lnTo>
                    <a:lnTo>
                      <a:pt x="140396" y="739169"/>
                    </a:lnTo>
                    <a:lnTo>
                      <a:pt x="113916" y="698750"/>
                    </a:lnTo>
                    <a:lnTo>
                      <a:pt x="136143" y="690667"/>
                    </a:lnTo>
                    <a:lnTo>
                      <a:pt x="200809" y="643017"/>
                    </a:lnTo>
                    <a:lnTo>
                      <a:pt x="204214" y="581753"/>
                    </a:lnTo>
                    <a:lnTo>
                      <a:pt x="176986" y="561332"/>
                    </a:lnTo>
                    <a:lnTo>
                      <a:pt x="183793" y="534103"/>
                    </a:lnTo>
                    <a:lnTo>
                      <a:pt x="153159" y="486453"/>
                    </a:lnTo>
                    <a:lnTo>
                      <a:pt x="163371" y="401364"/>
                    </a:lnTo>
                    <a:lnTo>
                      <a:pt x="176986" y="333292"/>
                    </a:lnTo>
                    <a:lnTo>
                      <a:pt x="136143" y="278835"/>
                    </a:lnTo>
                    <a:lnTo>
                      <a:pt x="156564" y="268624"/>
                    </a:lnTo>
                    <a:lnTo>
                      <a:pt x="211021" y="272028"/>
                    </a:lnTo>
                    <a:lnTo>
                      <a:pt x="214424" y="248203"/>
                    </a:lnTo>
                    <a:lnTo>
                      <a:pt x="194002" y="237992"/>
                    </a:lnTo>
                    <a:lnTo>
                      <a:pt x="108914" y="214167"/>
                    </a:lnTo>
                    <a:lnTo>
                      <a:pt x="85088" y="190342"/>
                    </a:lnTo>
                    <a:lnTo>
                      <a:pt x="51052" y="197149"/>
                    </a:lnTo>
                    <a:lnTo>
                      <a:pt x="23824" y="163113"/>
                    </a:lnTo>
                    <a:lnTo>
                      <a:pt x="44245" y="132481"/>
                    </a:lnTo>
                    <a:lnTo>
                      <a:pt x="30631" y="57603"/>
                    </a:lnTo>
                    <a:lnTo>
                      <a:pt x="0" y="33778"/>
                    </a:lnTo>
                    <a:lnTo>
                      <a:pt x="23824" y="6549"/>
                    </a:lnTo>
                    <a:lnTo>
                      <a:pt x="59843" y="0"/>
                    </a:lnTo>
                    <a:lnTo>
                      <a:pt x="76581" y="6549"/>
                    </a:lnTo>
                    <a:lnTo>
                      <a:pt x="84239" y="47392"/>
                    </a:lnTo>
                    <a:lnTo>
                      <a:pt x="74027" y="65261"/>
                    </a:lnTo>
                    <a:lnTo>
                      <a:pt x="97002" y="83130"/>
                    </a:lnTo>
                    <a:lnTo>
                      <a:pt x="137845" y="80577"/>
                    </a:lnTo>
                    <a:lnTo>
                      <a:pt x="150608" y="90788"/>
                    </a:lnTo>
                    <a:lnTo>
                      <a:pt x="173581" y="83130"/>
                    </a:lnTo>
                    <a:lnTo>
                      <a:pt x="265478" y="129078"/>
                    </a:lnTo>
                    <a:lnTo>
                      <a:pt x="250162" y="210763"/>
                    </a:lnTo>
                    <a:lnTo>
                      <a:pt x="293558" y="223527"/>
                    </a:lnTo>
                    <a:lnTo>
                      <a:pt x="349718" y="261817"/>
                    </a:lnTo>
                    <a:lnTo>
                      <a:pt x="400770" y="269475"/>
                    </a:lnTo>
                    <a:lnTo>
                      <a:pt x="408429" y="233738"/>
                    </a:lnTo>
                    <a:lnTo>
                      <a:pt x="377795" y="228633"/>
                    </a:lnTo>
                    <a:lnTo>
                      <a:pt x="372690" y="205659"/>
                    </a:lnTo>
                    <a:lnTo>
                      <a:pt x="393112" y="200553"/>
                    </a:lnTo>
                    <a:lnTo>
                      <a:pt x="385454" y="175025"/>
                    </a:lnTo>
                    <a:lnTo>
                      <a:pt x="405875" y="154604"/>
                    </a:lnTo>
                    <a:lnTo>
                      <a:pt x="423745" y="172474"/>
                    </a:lnTo>
                    <a:lnTo>
                      <a:pt x="441613" y="159710"/>
                    </a:lnTo>
                    <a:lnTo>
                      <a:pt x="469693" y="172474"/>
                    </a:lnTo>
                    <a:lnTo>
                      <a:pt x="441613" y="243948"/>
                    </a:lnTo>
                    <a:lnTo>
                      <a:pt x="502877" y="236290"/>
                    </a:lnTo>
                    <a:lnTo>
                      <a:pt x="520745" y="256711"/>
                    </a:lnTo>
                    <a:lnTo>
                      <a:pt x="520745" y="274581"/>
                    </a:lnTo>
                    <a:lnTo>
                      <a:pt x="574354" y="320529"/>
                    </a:lnTo>
                    <a:lnTo>
                      <a:pt x="569247" y="363924"/>
                    </a:lnTo>
                    <a:lnTo>
                      <a:pt x="589668" y="376689"/>
                    </a:lnTo>
                    <a:lnTo>
                      <a:pt x="589668" y="399661"/>
                    </a:lnTo>
                    <a:lnTo>
                      <a:pt x="615196" y="407320"/>
                    </a:lnTo>
                    <a:lnTo>
                      <a:pt x="691775" y="494111"/>
                    </a:lnTo>
                    <a:lnTo>
                      <a:pt x="646509" y="549666"/>
                    </a:lnTo>
                    <a:lnTo>
                      <a:pt x="645828" y="547717"/>
                    </a:lnTo>
                    <a:lnTo>
                      <a:pt x="615196" y="547717"/>
                    </a:lnTo>
                    <a:lnTo>
                      <a:pt x="612643" y="601324"/>
                    </a:lnTo>
                    <a:lnTo>
                      <a:pt x="594775" y="619192"/>
                    </a:lnTo>
                    <a:lnTo>
                      <a:pt x="607538" y="660035"/>
                    </a:lnTo>
                    <a:lnTo>
                      <a:pt x="587117" y="670246"/>
                    </a:lnTo>
                    <a:lnTo>
                      <a:pt x="556483" y="688115"/>
                    </a:lnTo>
                    <a:lnTo>
                      <a:pt x="551379" y="711089"/>
                    </a:lnTo>
                    <a:lnTo>
                      <a:pt x="571800" y="744275"/>
                    </a:lnTo>
                    <a:lnTo>
                      <a:pt x="556483" y="759590"/>
                    </a:lnTo>
                    <a:lnTo>
                      <a:pt x="538615" y="848933"/>
                    </a:lnTo>
                    <a:lnTo>
                      <a:pt x="513089" y="897434"/>
                    </a:lnTo>
                    <a:lnTo>
                      <a:pt x="576905" y="905093"/>
                    </a:lnTo>
                    <a:lnTo>
                      <a:pt x="576905" y="930619"/>
                    </a:lnTo>
                    <a:lnTo>
                      <a:pt x="533511" y="979120"/>
                    </a:lnTo>
                    <a:lnTo>
                      <a:pt x="530957" y="1017411"/>
                    </a:lnTo>
                    <a:lnTo>
                      <a:pt x="569248" y="1081227"/>
                    </a:lnTo>
                    <a:lnTo>
                      <a:pt x="561589" y="1104202"/>
                    </a:lnTo>
                    <a:lnTo>
                      <a:pt x="571800" y="1111861"/>
                    </a:lnTo>
                    <a:lnTo>
                      <a:pt x="571800" y="1180875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C1966AD6-7EAC-5B5B-B0BD-FF0FDF49779B}"/>
                  </a:ext>
                </a:extLst>
              </p:cNvPr>
              <p:cNvSpPr/>
              <p:nvPr/>
            </p:nvSpPr>
            <p:spPr>
              <a:xfrm>
                <a:off x="1076127" y="3810363"/>
                <a:ext cx="1968336" cy="2139142"/>
              </a:xfrm>
              <a:custGeom>
                <a:avLst/>
                <a:gdLst>
                  <a:gd name="connsiteX0" fmla="*/ 1162050 w 3672300"/>
                  <a:gd name="connsiteY0" fmla="*/ 0 h 3990974"/>
                  <a:gd name="connsiteX1" fmla="*/ 1346200 w 3672300"/>
                  <a:gd name="connsiteY1" fmla="*/ 177800 h 3990974"/>
                  <a:gd name="connsiteX2" fmla="*/ 1339850 w 3672300"/>
                  <a:gd name="connsiteY2" fmla="*/ 215900 h 3990974"/>
                  <a:gd name="connsiteX3" fmla="*/ 1403350 w 3672300"/>
                  <a:gd name="connsiteY3" fmla="*/ 292100 h 3990974"/>
                  <a:gd name="connsiteX4" fmla="*/ 1371600 w 3672300"/>
                  <a:gd name="connsiteY4" fmla="*/ 374650 h 3990974"/>
                  <a:gd name="connsiteX5" fmla="*/ 1257300 w 3672300"/>
                  <a:gd name="connsiteY5" fmla="*/ 425450 h 3990974"/>
                  <a:gd name="connsiteX6" fmla="*/ 1231900 w 3672300"/>
                  <a:gd name="connsiteY6" fmla="*/ 457200 h 3990974"/>
                  <a:gd name="connsiteX7" fmla="*/ 1212850 w 3672300"/>
                  <a:gd name="connsiteY7" fmla="*/ 520700 h 3990974"/>
                  <a:gd name="connsiteX8" fmla="*/ 1219200 w 3672300"/>
                  <a:gd name="connsiteY8" fmla="*/ 546100 h 3990974"/>
                  <a:gd name="connsiteX9" fmla="*/ 1073150 w 3672300"/>
                  <a:gd name="connsiteY9" fmla="*/ 723900 h 3990974"/>
                  <a:gd name="connsiteX10" fmla="*/ 1028700 w 3672300"/>
                  <a:gd name="connsiteY10" fmla="*/ 762000 h 3990974"/>
                  <a:gd name="connsiteX11" fmla="*/ 1035050 w 3672300"/>
                  <a:gd name="connsiteY11" fmla="*/ 869950 h 3990974"/>
                  <a:gd name="connsiteX12" fmla="*/ 1073150 w 3672300"/>
                  <a:gd name="connsiteY12" fmla="*/ 869950 h 3990974"/>
                  <a:gd name="connsiteX13" fmla="*/ 1085850 w 3672300"/>
                  <a:gd name="connsiteY13" fmla="*/ 812800 h 3990974"/>
                  <a:gd name="connsiteX14" fmla="*/ 1143000 w 3672300"/>
                  <a:gd name="connsiteY14" fmla="*/ 787400 h 3990974"/>
                  <a:gd name="connsiteX15" fmla="*/ 1143000 w 3672300"/>
                  <a:gd name="connsiteY15" fmla="*/ 730250 h 3990974"/>
                  <a:gd name="connsiteX16" fmla="*/ 1231900 w 3672300"/>
                  <a:gd name="connsiteY16" fmla="*/ 679450 h 3990974"/>
                  <a:gd name="connsiteX17" fmla="*/ 1231900 w 3672300"/>
                  <a:gd name="connsiteY17" fmla="*/ 736600 h 3990974"/>
                  <a:gd name="connsiteX18" fmla="*/ 1276350 w 3672300"/>
                  <a:gd name="connsiteY18" fmla="*/ 793750 h 3990974"/>
                  <a:gd name="connsiteX19" fmla="*/ 1263650 w 3672300"/>
                  <a:gd name="connsiteY19" fmla="*/ 838200 h 3990974"/>
                  <a:gd name="connsiteX20" fmla="*/ 1193800 w 3672300"/>
                  <a:gd name="connsiteY20" fmla="*/ 819150 h 3990974"/>
                  <a:gd name="connsiteX21" fmla="*/ 1181100 w 3672300"/>
                  <a:gd name="connsiteY21" fmla="*/ 857250 h 3990974"/>
                  <a:gd name="connsiteX22" fmla="*/ 1219200 w 3672300"/>
                  <a:gd name="connsiteY22" fmla="*/ 895350 h 3990974"/>
                  <a:gd name="connsiteX23" fmla="*/ 1276350 w 3672300"/>
                  <a:gd name="connsiteY23" fmla="*/ 895350 h 3990974"/>
                  <a:gd name="connsiteX24" fmla="*/ 1333500 w 3672300"/>
                  <a:gd name="connsiteY24" fmla="*/ 971550 h 3990974"/>
                  <a:gd name="connsiteX25" fmla="*/ 1428750 w 3672300"/>
                  <a:gd name="connsiteY25" fmla="*/ 971550 h 3990974"/>
                  <a:gd name="connsiteX26" fmla="*/ 1460500 w 3672300"/>
                  <a:gd name="connsiteY26" fmla="*/ 958850 h 3990974"/>
                  <a:gd name="connsiteX27" fmla="*/ 1466850 w 3672300"/>
                  <a:gd name="connsiteY27" fmla="*/ 1009650 h 3990974"/>
                  <a:gd name="connsiteX28" fmla="*/ 1428750 w 3672300"/>
                  <a:gd name="connsiteY28" fmla="*/ 1174750 h 3990974"/>
                  <a:gd name="connsiteX29" fmla="*/ 1485900 w 3672300"/>
                  <a:gd name="connsiteY29" fmla="*/ 1143000 h 3990974"/>
                  <a:gd name="connsiteX30" fmla="*/ 1517650 w 3672300"/>
                  <a:gd name="connsiteY30" fmla="*/ 1060450 h 3990974"/>
                  <a:gd name="connsiteX31" fmla="*/ 1644650 w 3672300"/>
                  <a:gd name="connsiteY31" fmla="*/ 1092200 h 3990974"/>
                  <a:gd name="connsiteX32" fmla="*/ 1657350 w 3672300"/>
                  <a:gd name="connsiteY32" fmla="*/ 1041400 h 3990974"/>
                  <a:gd name="connsiteX33" fmla="*/ 1530350 w 3672300"/>
                  <a:gd name="connsiteY33" fmla="*/ 990600 h 3990974"/>
                  <a:gd name="connsiteX34" fmla="*/ 1511300 w 3672300"/>
                  <a:gd name="connsiteY34" fmla="*/ 895350 h 3990974"/>
                  <a:gd name="connsiteX35" fmla="*/ 1765300 w 3672300"/>
                  <a:gd name="connsiteY35" fmla="*/ 762000 h 3990974"/>
                  <a:gd name="connsiteX36" fmla="*/ 1809750 w 3672300"/>
                  <a:gd name="connsiteY36" fmla="*/ 717550 h 3990974"/>
                  <a:gd name="connsiteX37" fmla="*/ 1841500 w 3672300"/>
                  <a:gd name="connsiteY37" fmla="*/ 755650 h 3990974"/>
                  <a:gd name="connsiteX38" fmla="*/ 1930400 w 3672300"/>
                  <a:gd name="connsiteY38" fmla="*/ 806450 h 3990974"/>
                  <a:gd name="connsiteX39" fmla="*/ 1931006 w 3672300"/>
                  <a:gd name="connsiteY39" fmla="*/ 830068 h 3990974"/>
                  <a:gd name="connsiteX40" fmla="*/ 1831340 w 3672300"/>
                  <a:gd name="connsiteY40" fmla="*/ 956310 h 3990974"/>
                  <a:gd name="connsiteX41" fmla="*/ 1877060 w 3672300"/>
                  <a:gd name="connsiteY41" fmla="*/ 1055370 h 3990974"/>
                  <a:gd name="connsiteX42" fmla="*/ 1861820 w 3672300"/>
                  <a:gd name="connsiteY42" fmla="*/ 1177290 h 3990974"/>
                  <a:gd name="connsiteX43" fmla="*/ 2044700 w 3672300"/>
                  <a:gd name="connsiteY43" fmla="*/ 1337310 h 3990974"/>
                  <a:gd name="connsiteX44" fmla="*/ 2059940 w 3672300"/>
                  <a:gd name="connsiteY44" fmla="*/ 1489710 h 3990974"/>
                  <a:gd name="connsiteX45" fmla="*/ 2341880 w 3672300"/>
                  <a:gd name="connsiteY45" fmla="*/ 1527810 h 3990974"/>
                  <a:gd name="connsiteX46" fmla="*/ 2524760 w 3672300"/>
                  <a:gd name="connsiteY46" fmla="*/ 1581150 h 3990974"/>
                  <a:gd name="connsiteX47" fmla="*/ 2593340 w 3672300"/>
                  <a:gd name="connsiteY47" fmla="*/ 1619250 h 3990974"/>
                  <a:gd name="connsiteX48" fmla="*/ 2646680 w 3672300"/>
                  <a:gd name="connsiteY48" fmla="*/ 1588770 h 3990974"/>
                  <a:gd name="connsiteX49" fmla="*/ 2722880 w 3672300"/>
                  <a:gd name="connsiteY49" fmla="*/ 1565910 h 3990974"/>
                  <a:gd name="connsiteX50" fmla="*/ 2799080 w 3672300"/>
                  <a:gd name="connsiteY50" fmla="*/ 1604010 h 3990974"/>
                  <a:gd name="connsiteX51" fmla="*/ 2805574 w 3672300"/>
                  <a:gd name="connsiteY51" fmla="*/ 1598006 h 3990974"/>
                  <a:gd name="connsiteX52" fmla="*/ 2806700 w 3672300"/>
                  <a:gd name="connsiteY52" fmla="*/ 1604010 h 3990974"/>
                  <a:gd name="connsiteX53" fmla="*/ 2951480 w 3672300"/>
                  <a:gd name="connsiteY53" fmla="*/ 1764030 h 3990974"/>
                  <a:gd name="connsiteX54" fmla="*/ 2989580 w 3672300"/>
                  <a:gd name="connsiteY54" fmla="*/ 1870710 h 3990974"/>
                  <a:gd name="connsiteX55" fmla="*/ 3103880 w 3672300"/>
                  <a:gd name="connsiteY55" fmla="*/ 1863090 h 3990974"/>
                  <a:gd name="connsiteX56" fmla="*/ 2989580 w 3672300"/>
                  <a:gd name="connsiteY56" fmla="*/ 2099310 h 3990974"/>
                  <a:gd name="connsiteX57" fmla="*/ 3088640 w 3672300"/>
                  <a:gd name="connsiteY57" fmla="*/ 2343150 h 3990974"/>
                  <a:gd name="connsiteX58" fmla="*/ 3020060 w 3672300"/>
                  <a:gd name="connsiteY58" fmla="*/ 2686050 h 3990974"/>
                  <a:gd name="connsiteX59" fmla="*/ 2966720 w 3672300"/>
                  <a:gd name="connsiteY59" fmla="*/ 2731770 h 3990974"/>
                  <a:gd name="connsiteX60" fmla="*/ 3035300 w 3672300"/>
                  <a:gd name="connsiteY60" fmla="*/ 2868930 h 3990974"/>
                  <a:gd name="connsiteX61" fmla="*/ 3004820 w 3672300"/>
                  <a:gd name="connsiteY61" fmla="*/ 2937510 h 3990974"/>
                  <a:gd name="connsiteX62" fmla="*/ 3058160 w 3672300"/>
                  <a:gd name="connsiteY62" fmla="*/ 2960370 h 3990974"/>
                  <a:gd name="connsiteX63" fmla="*/ 3088640 w 3672300"/>
                  <a:gd name="connsiteY63" fmla="*/ 3028950 h 3990974"/>
                  <a:gd name="connsiteX64" fmla="*/ 3149600 w 3672300"/>
                  <a:gd name="connsiteY64" fmla="*/ 3097530 h 3990974"/>
                  <a:gd name="connsiteX65" fmla="*/ 3111500 w 3672300"/>
                  <a:gd name="connsiteY65" fmla="*/ 3303270 h 3990974"/>
                  <a:gd name="connsiteX66" fmla="*/ 3202940 w 3672300"/>
                  <a:gd name="connsiteY66" fmla="*/ 3371850 h 3990974"/>
                  <a:gd name="connsiteX67" fmla="*/ 3324860 w 3672300"/>
                  <a:gd name="connsiteY67" fmla="*/ 3326130 h 3990974"/>
                  <a:gd name="connsiteX68" fmla="*/ 3332480 w 3672300"/>
                  <a:gd name="connsiteY68" fmla="*/ 3425190 h 3990974"/>
                  <a:gd name="connsiteX69" fmla="*/ 3431540 w 3672300"/>
                  <a:gd name="connsiteY69" fmla="*/ 3463290 h 3990974"/>
                  <a:gd name="connsiteX70" fmla="*/ 3538220 w 3672300"/>
                  <a:gd name="connsiteY70" fmla="*/ 3501390 h 3990974"/>
                  <a:gd name="connsiteX71" fmla="*/ 3538220 w 3672300"/>
                  <a:gd name="connsiteY71" fmla="*/ 3547110 h 3990974"/>
                  <a:gd name="connsiteX72" fmla="*/ 3583940 w 3672300"/>
                  <a:gd name="connsiteY72" fmla="*/ 3577590 h 3990974"/>
                  <a:gd name="connsiteX73" fmla="*/ 3553460 w 3672300"/>
                  <a:gd name="connsiteY73" fmla="*/ 3623310 h 3990974"/>
                  <a:gd name="connsiteX74" fmla="*/ 3591560 w 3672300"/>
                  <a:gd name="connsiteY74" fmla="*/ 3707130 h 3990974"/>
                  <a:gd name="connsiteX75" fmla="*/ 3604624 w 3672300"/>
                  <a:gd name="connsiteY75" fmla="*/ 3701686 h 3990974"/>
                  <a:gd name="connsiteX76" fmla="*/ 3652520 w 3672300"/>
                  <a:gd name="connsiteY76" fmla="*/ 3737610 h 3990974"/>
                  <a:gd name="connsiteX77" fmla="*/ 3629660 w 3672300"/>
                  <a:gd name="connsiteY77" fmla="*/ 3790950 h 3990974"/>
                  <a:gd name="connsiteX78" fmla="*/ 3669164 w 3672300"/>
                  <a:gd name="connsiteY78" fmla="*/ 3875602 h 3990974"/>
                  <a:gd name="connsiteX79" fmla="*/ 3671272 w 3672300"/>
                  <a:gd name="connsiteY79" fmla="*/ 3871914 h 3990974"/>
                  <a:gd name="connsiteX80" fmla="*/ 3672300 w 3672300"/>
                  <a:gd name="connsiteY80" fmla="*/ 3873972 h 3990974"/>
                  <a:gd name="connsiteX81" fmla="*/ 3616324 w 3672300"/>
                  <a:gd name="connsiteY81" fmla="*/ 3971926 h 3990974"/>
                  <a:gd name="connsiteX82" fmla="*/ 3568700 w 3672300"/>
                  <a:gd name="connsiteY82" fmla="*/ 3976688 h 3990974"/>
                  <a:gd name="connsiteX83" fmla="*/ 3540124 w 3672300"/>
                  <a:gd name="connsiteY83" fmla="*/ 3962400 h 3990974"/>
                  <a:gd name="connsiteX84" fmla="*/ 3468688 w 3672300"/>
                  <a:gd name="connsiteY84" fmla="*/ 3957638 h 3990974"/>
                  <a:gd name="connsiteX85" fmla="*/ 3444876 w 3672300"/>
                  <a:gd name="connsiteY85" fmla="*/ 3876674 h 3990974"/>
                  <a:gd name="connsiteX86" fmla="*/ 3387724 w 3672300"/>
                  <a:gd name="connsiteY86" fmla="*/ 3862388 h 3990974"/>
                  <a:gd name="connsiteX87" fmla="*/ 3297238 w 3672300"/>
                  <a:gd name="connsiteY87" fmla="*/ 3871914 h 3990974"/>
                  <a:gd name="connsiteX88" fmla="*/ 3249612 w 3672300"/>
                  <a:gd name="connsiteY88" fmla="*/ 3838574 h 3990974"/>
                  <a:gd name="connsiteX89" fmla="*/ 3178176 w 3672300"/>
                  <a:gd name="connsiteY89" fmla="*/ 3976688 h 3990974"/>
                  <a:gd name="connsiteX90" fmla="*/ 3011488 w 3672300"/>
                  <a:gd name="connsiteY90" fmla="*/ 3990974 h 3990974"/>
                  <a:gd name="connsiteX91" fmla="*/ 2930524 w 3672300"/>
                  <a:gd name="connsiteY91" fmla="*/ 3948114 h 3990974"/>
                  <a:gd name="connsiteX92" fmla="*/ 2759076 w 3672300"/>
                  <a:gd name="connsiteY92" fmla="*/ 3905250 h 3990974"/>
                  <a:gd name="connsiteX93" fmla="*/ 2744788 w 3672300"/>
                  <a:gd name="connsiteY93" fmla="*/ 3852862 h 3990974"/>
                  <a:gd name="connsiteX94" fmla="*/ 2711450 w 3672300"/>
                  <a:gd name="connsiteY94" fmla="*/ 3829050 h 3990974"/>
                  <a:gd name="connsiteX95" fmla="*/ 2679384 w 3672300"/>
                  <a:gd name="connsiteY95" fmla="*/ 3737436 h 3990974"/>
                  <a:gd name="connsiteX96" fmla="*/ 2763836 w 3672300"/>
                  <a:gd name="connsiteY96" fmla="*/ 3633788 h 3990974"/>
                  <a:gd name="connsiteX97" fmla="*/ 2620964 w 3672300"/>
                  <a:gd name="connsiteY97" fmla="*/ 3471862 h 3990974"/>
                  <a:gd name="connsiteX98" fmla="*/ 2573336 w 3672300"/>
                  <a:gd name="connsiteY98" fmla="*/ 3457574 h 3990974"/>
                  <a:gd name="connsiteX99" fmla="*/ 2573336 w 3672300"/>
                  <a:gd name="connsiteY99" fmla="*/ 3414714 h 3990974"/>
                  <a:gd name="connsiteX100" fmla="*/ 2535236 w 3672300"/>
                  <a:gd name="connsiteY100" fmla="*/ 3390900 h 3990974"/>
                  <a:gd name="connsiteX101" fmla="*/ 2544764 w 3672300"/>
                  <a:gd name="connsiteY101" fmla="*/ 3309938 h 3990974"/>
                  <a:gd name="connsiteX102" fmla="*/ 2444748 w 3672300"/>
                  <a:gd name="connsiteY102" fmla="*/ 3224214 h 3990974"/>
                  <a:gd name="connsiteX103" fmla="*/ 2444748 w 3672300"/>
                  <a:gd name="connsiteY103" fmla="*/ 3190874 h 3990974"/>
                  <a:gd name="connsiteX104" fmla="*/ 2411412 w 3672300"/>
                  <a:gd name="connsiteY104" fmla="*/ 3152774 h 3990974"/>
                  <a:gd name="connsiteX105" fmla="*/ 2297112 w 3672300"/>
                  <a:gd name="connsiteY105" fmla="*/ 3167062 h 3990974"/>
                  <a:gd name="connsiteX106" fmla="*/ 2349500 w 3672300"/>
                  <a:gd name="connsiteY106" fmla="*/ 3033714 h 3990974"/>
                  <a:gd name="connsiteX107" fmla="*/ 2297112 w 3672300"/>
                  <a:gd name="connsiteY107" fmla="*/ 3009900 h 3990974"/>
                  <a:gd name="connsiteX108" fmla="*/ 2263776 w 3672300"/>
                  <a:gd name="connsiteY108" fmla="*/ 3033714 h 3990974"/>
                  <a:gd name="connsiteX109" fmla="*/ 2230436 w 3672300"/>
                  <a:gd name="connsiteY109" fmla="*/ 3000374 h 3990974"/>
                  <a:gd name="connsiteX110" fmla="*/ 2192336 w 3672300"/>
                  <a:gd name="connsiteY110" fmla="*/ 3038474 h 3990974"/>
                  <a:gd name="connsiteX111" fmla="*/ 2206624 w 3672300"/>
                  <a:gd name="connsiteY111" fmla="*/ 3086100 h 3990974"/>
                  <a:gd name="connsiteX112" fmla="*/ 2168524 w 3672300"/>
                  <a:gd name="connsiteY112" fmla="*/ 3095626 h 3990974"/>
                  <a:gd name="connsiteX113" fmla="*/ 2178048 w 3672300"/>
                  <a:gd name="connsiteY113" fmla="*/ 3138488 h 3990974"/>
                  <a:gd name="connsiteX114" fmla="*/ 2235200 w 3672300"/>
                  <a:gd name="connsiteY114" fmla="*/ 3148014 h 3990974"/>
                  <a:gd name="connsiteX115" fmla="*/ 2220912 w 3672300"/>
                  <a:gd name="connsiteY115" fmla="*/ 3214688 h 3990974"/>
                  <a:gd name="connsiteX116" fmla="*/ 2125664 w 3672300"/>
                  <a:gd name="connsiteY116" fmla="*/ 3200400 h 3990974"/>
                  <a:gd name="connsiteX117" fmla="*/ 2020888 w 3672300"/>
                  <a:gd name="connsiteY117" fmla="*/ 3128962 h 3990974"/>
                  <a:gd name="connsiteX118" fmla="*/ 1939924 w 3672300"/>
                  <a:gd name="connsiteY118" fmla="*/ 3105150 h 3990974"/>
                  <a:gd name="connsiteX119" fmla="*/ 1968500 w 3672300"/>
                  <a:gd name="connsiteY119" fmla="*/ 2952750 h 3990974"/>
                  <a:gd name="connsiteX120" fmla="*/ 1797048 w 3672300"/>
                  <a:gd name="connsiteY120" fmla="*/ 2867026 h 3990974"/>
                  <a:gd name="connsiteX121" fmla="*/ 1754188 w 3672300"/>
                  <a:gd name="connsiteY121" fmla="*/ 2881314 h 3990974"/>
                  <a:gd name="connsiteX122" fmla="*/ 1730376 w 3672300"/>
                  <a:gd name="connsiteY122" fmla="*/ 2862262 h 3990974"/>
                  <a:gd name="connsiteX123" fmla="*/ 1654176 w 3672300"/>
                  <a:gd name="connsiteY123" fmla="*/ 2867026 h 3990974"/>
                  <a:gd name="connsiteX124" fmla="*/ 1611312 w 3672300"/>
                  <a:gd name="connsiteY124" fmla="*/ 2833688 h 3990974"/>
                  <a:gd name="connsiteX125" fmla="*/ 1630364 w 3672300"/>
                  <a:gd name="connsiteY125" fmla="*/ 2800350 h 3990974"/>
                  <a:gd name="connsiteX126" fmla="*/ 1616076 w 3672300"/>
                  <a:gd name="connsiteY126" fmla="*/ 2724150 h 3990974"/>
                  <a:gd name="connsiteX127" fmla="*/ 1584848 w 3672300"/>
                  <a:gd name="connsiteY127" fmla="*/ 2711932 h 3990974"/>
                  <a:gd name="connsiteX128" fmla="*/ 1587500 w 3672300"/>
                  <a:gd name="connsiteY128" fmla="*/ 2711450 h 3990974"/>
                  <a:gd name="connsiteX129" fmla="*/ 1682750 w 3672300"/>
                  <a:gd name="connsiteY129" fmla="*/ 2590800 h 3990974"/>
                  <a:gd name="connsiteX130" fmla="*/ 1651000 w 3672300"/>
                  <a:gd name="connsiteY130" fmla="*/ 2489200 h 3990974"/>
                  <a:gd name="connsiteX131" fmla="*/ 1670050 w 3672300"/>
                  <a:gd name="connsiteY131" fmla="*/ 2419350 h 3990974"/>
                  <a:gd name="connsiteX132" fmla="*/ 1492250 w 3672300"/>
                  <a:gd name="connsiteY132" fmla="*/ 2393950 h 3990974"/>
                  <a:gd name="connsiteX133" fmla="*/ 1454150 w 3672300"/>
                  <a:gd name="connsiteY133" fmla="*/ 2343150 h 3990974"/>
                  <a:gd name="connsiteX134" fmla="*/ 1365250 w 3672300"/>
                  <a:gd name="connsiteY134" fmla="*/ 2368550 h 3990974"/>
                  <a:gd name="connsiteX135" fmla="*/ 1301750 w 3672300"/>
                  <a:gd name="connsiteY135" fmla="*/ 2349500 h 3990974"/>
                  <a:gd name="connsiteX136" fmla="*/ 1365250 w 3672300"/>
                  <a:gd name="connsiteY136" fmla="*/ 2286000 h 3990974"/>
                  <a:gd name="connsiteX137" fmla="*/ 1276350 w 3672300"/>
                  <a:gd name="connsiteY137" fmla="*/ 2241550 h 3990974"/>
                  <a:gd name="connsiteX138" fmla="*/ 1168400 w 3672300"/>
                  <a:gd name="connsiteY138" fmla="*/ 2247900 h 3990974"/>
                  <a:gd name="connsiteX139" fmla="*/ 1149350 w 3672300"/>
                  <a:gd name="connsiteY139" fmla="*/ 2286000 h 3990974"/>
                  <a:gd name="connsiteX140" fmla="*/ 1104900 w 3672300"/>
                  <a:gd name="connsiteY140" fmla="*/ 2298700 h 3990974"/>
                  <a:gd name="connsiteX141" fmla="*/ 1035050 w 3672300"/>
                  <a:gd name="connsiteY141" fmla="*/ 2228850 h 3990974"/>
                  <a:gd name="connsiteX142" fmla="*/ 1073150 w 3672300"/>
                  <a:gd name="connsiteY142" fmla="*/ 2139950 h 3990974"/>
                  <a:gd name="connsiteX143" fmla="*/ 1022350 w 3672300"/>
                  <a:gd name="connsiteY143" fmla="*/ 2095500 h 3990974"/>
                  <a:gd name="connsiteX144" fmla="*/ 914400 w 3672300"/>
                  <a:gd name="connsiteY144" fmla="*/ 2057400 h 3990974"/>
                  <a:gd name="connsiteX145" fmla="*/ 965200 w 3672300"/>
                  <a:gd name="connsiteY145" fmla="*/ 2006600 h 3990974"/>
                  <a:gd name="connsiteX146" fmla="*/ 946150 w 3672300"/>
                  <a:gd name="connsiteY146" fmla="*/ 1930400 h 3990974"/>
                  <a:gd name="connsiteX147" fmla="*/ 800100 w 3672300"/>
                  <a:gd name="connsiteY147" fmla="*/ 1930400 h 3990974"/>
                  <a:gd name="connsiteX148" fmla="*/ 692150 w 3672300"/>
                  <a:gd name="connsiteY148" fmla="*/ 1993900 h 3990974"/>
                  <a:gd name="connsiteX149" fmla="*/ 615950 w 3672300"/>
                  <a:gd name="connsiteY149" fmla="*/ 1911350 h 3990974"/>
                  <a:gd name="connsiteX150" fmla="*/ 514350 w 3672300"/>
                  <a:gd name="connsiteY150" fmla="*/ 1911350 h 3990974"/>
                  <a:gd name="connsiteX151" fmla="*/ 482600 w 3672300"/>
                  <a:gd name="connsiteY151" fmla="*/ 1847850 h 3990974"/>
                  <a:gd name="connsiteX152" fmla="*/ 222250 w 3672300"/>
                  <a:gd name="connsiteY152" fmla="*/ 1746250 h 3990974"/>
                  <a:gd name="connsiteX153" fmla="*/ 228600 w 3672300"/>
                  <a:gd name="connsiteY153" fmla="*/ 1644650 h 3990974"/>
                  <a:gd name="connsiteX154" fmla="*/ 190500 w 3672300"/>
                  <a:gd name="connsiteY154" fmla="*/ 1612900 h 3990974"/>
                  <a:gd name="connsiteX155" fmla="*/ 222250 w 3672300"/>
                  <a:gd name="connsiteY155" fmla="*/ 1574800 h 3990974"/>
                  <a:gd name="connsiteX156" fmla="*/ 234950 w 3672300"/>
                  <a:gd name="connsiteY156" fmla="*/ 1403350 h 3990974"/>
                  <a:gd name="connsiteX157" fmla="*/ 279400 w 3672300"/>
                  <a:gd name="connsiteY157" fmla="*/ 1352550 h 3990974"/>
                  <a:gd name="connsiteX158" fmla="*/ 419100 w 3672300"/>
                  <a:gd name="connsiteY158" fmla="*/ 1435100 h 3990974"/>
                  <a:gd name="connsiteX159" fmla="*/ 438150 w 3672300"/>
                  <a:gd name="connsiteY159" fmla="*/ 1466850 h 3990974"/>
                  <a:gd name="connsiteX160" fmla="*/ 539750 w 3672300"/>
                  <a:gd name="connsiteY160" fmla="*/ 1384300 h 3990974"/>
                  <a:gd name="connsiteX161" fmla="*/ 609600 w 3672300"/>
                  <a:gd name="connsiteY161" fmla="*/ 1384300 h 3990974"/>
                  <a:gd name="connsiteX162" fmla="*/ 628650 w 3672300"/>
                  <a:gd name="connsiteY162" fmla="*/ 1219200 h 3990974"/>
                  <a:gd name="connsiteX163" fmla="*/ 571500 w 3672300"/>
                  <a:gd name="connsiteY163" fmla="*/ 1136650 h 3990974"/>
                  <a:gd name="connsiteX164" fmla="*/ 546100 w 3672300"/>
                  <a:gd name="connsiteY164" fmla="*/ 1028700 h 3990974"/>
                  <a:gd name="connsiteX165" fmla="*/ 596900 w 3672300"/>
                  <a:gd name="connsiteY165" fmla="*/ 977900 h 3990974"/>
                  <a:gd name="connsiteX166" fmla="*/ 552450 w 3672300"/>
                  <a:gd name="connsiteY166" fmla="*/ 889000 h 3990974"/>
                  <a:gd name="connsiteX167" fmla="*/ 457200 w 3672300"/>
                  <a:gd name="connsiteY167" fmla="*/ 895350 h 3990974"/>
                  <a:gd name="connsiteX168" fmla="*/ 241300 w 3672300"/>
                  <a:gd name="connsiteY168" fmla="*/ 1009650 h 3990974"/>
                  <a:gd name="connsiteX169" fmla="*/ 196850 w 3672300"/>
                  <a:gd name="connsiteY169" fmla="*/ 965200 h 3990974"/>
                  <a:gd name="connsiteX170" fmla="*/ 203200 w 3672300"/>
                  <a:gd name="connsiteY170" fmla="*/ 889000 h 3990974"/>
                  <a:gd name="connsiteX171" fmla="*/ 0 w 3672300"/>
                  <a:gd name="connsiteY171" fmla="*/ 685800 h 3990974"/>
                  <a:gd name="connsiteX172" fmla="*/ 76200 w 3672300"/>
                  <a:gd name="connsiteY172" fmla="*/ 584200 h 3990974"/>
                  <a:gd name="connsiteX173" fmla="*/ 33630 w 3672300"/>
                  <a:gd name="connsiteY173" fmla="*/ 444330 h 3990974"/>
                  <a:gd name="connsiteX174" fmla="*/ 101600 w 3672300"/>
                  <a:gd name="connsiteY174" fmla="*/ 438150 h 3990974"/>
                  <a:gd name="connsiteX175" fmla="*/ 177800 w 3672300"/>
                  <a:gd name="connsiteY175" fmla="*/ 488950 h 3990974"/>
                  <a:gd name="connsiteX176" fmla="*/ 368300 w 3672300"/>
                  <a:gd name="connsiteY176" fmla="*/ 425450 h 3990974"/>
                  <a:gd name="connsiteX177" fmla="*/ 406400 w 3672300"/>
                  <a:gd name="connsiteY177" fmla="*/ 317500 h 3990974"/>
                  <a:gd name="connsiteX178" fmla="*/ 539750 w 3672300"/>
                  <a:gd name="connsiteY178" fmla="*/ 311150 h 3990974"/>
                  <a:gd name="connsiteX179" fmla="*/ 571500 w 3672300"/>
                  <a:gd name="connsiteY179" fmla="*/ 292100 h 3990974"/>
                  <a:gd name="connsiteX180" fmla="*/ 666750 w 3672300"/>
                  <a:gd name="connsiteY180" fmla="*/ 241300 h 3990974"/>
                  <a:gd name="connsiteX181" fmla="*/ 723900 w 3672300"/>
                  <a:gd name="connsiteY181" fmla="*/ 184150 h 3990974"/>
                  <a:gd name="connsiteX182" fmla="*/ 730250 w 3672300"/>
                  <a:gd name="connsiteY182" fmla="*/ 133350 h 3990974"/>
                  <a:gd name="connsiteX183" fmla="*/ 857250 w 3672300"/>
                  <a:gd name="connsiteY183" fmla="*/ 82550 h 3990974"/>
                  <a:gd name="connsiteX184" fmla="*/ 984250 w 3672300"/>
                  <a:gd name="connsiteY184" fmla="*/ 57150 h 3990974"/>
                  <a:gd name="connsiteX185" fmla="*/ 1073150 w 3672300"/>
                  <a:gd name="connsiteY185" fmla="*/ 19050 h 3990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</a:cxnLst>
                <a:rect l="l" t="t" r="r" b="b"/>
                <a:pathLst>
                  <a:path w="3672300" h="3990974">
                    <a:moveTo>
                      <a:pt x="1162050" y="0"/>
                    </a:moveTo>
                    <a:lnTo>
                      <a:pt x="1346200" y="177800"/>
                    </a:lnTo>
                    <a:lnTo>
                      <a:pt x="1339850" y="215900"/>
                    </a:lnTo>
                    <a:lnTo>
                      <a:pt x="1403350" y="292100"/>
                    </a:lnTo>
                    <a:lnTo>
                      <a:pt x="1371600" y="374650"/>
                    </a:lnTo>
                    <a:lnTo>
                      <a:pt x="1257300" y="425450"/>
                    </a:lnTo>
                    <a:lnTo>
                      <a:pt x="1231900" y="457200"/>
                    </a:lnTo>
                    <a:lnTo>
                      <a:pt x="1212850" y="520700"/>
                    </a:lnTo>
                    <a:lnTo>
                      <a:pt x="1219200" y="546100"/>
                    </a:lnTo>
                    <a:lnTo>
                      <a:pt x="1073150" y="723900"/>
                    </a:lnTo>
                    <a:lnTo>
                      <a:pt x="1028700" y="762000"/>
                    </a:lnTo>
                    <a:lnTo>
                      <a:pt x="1035050" y="869950"/>
                    </a:lnTo>
                    <a:lnTo>
                      <a:pt x="1073150" y="869950"/>
                    </a:lnTo>
                    <a:lnTo>
                      <a:pt x="1085850" y="812800"/>
                    </a:lnTo>
                    <a:lnTo>
                      <a:pt x="1143000" y="787400"/>
                    </a:lnTo>
                    <a:lnTo>
                      <a:pt x="1143000" y="730250"/>
                    </a:lnTo>
                    <a:lnTo>
                      <a:pt x="1231900" y="679450"/>
                    </a:lnTo>
                    <a:lnTo>
                      <a:pt x="1231900" y="736600"/>
                    </a:lnTo>
                    <a:lnTo>
                      <a:pt x="1276350" y="793750"/>
                    </a:lnTo>
                    <a:lnTo>
                      <a:pt x="1263650" y="838200"/>
                    </a:lnTo>
                    <a:lnTo>
                      <a:pt x="1193800" y="819150"/>
                    </a:lnTo>
                    <a:lnTo>
                      <a:pt x="1181100" y="857250"/>
                    </a:lnTo>
                    <a:lnTo>
                      <a:pt x="1219200" y="895350"/>
                    </a:lnTo>
                    <a:lnTo>
                      <a:pt x="1276350" y="895350"/>
                    </a:lnTo>
                    <a:lnTo>
                      <a:pt x="1333500" y="971550"/>
                    </a:lnTo>
                    <a:lnTo>
                      <a:pt x="1428750" y="971550"/>
                    </a:lnTo>
                    <a:lnTo>
                      <a:pt x="1460500" y="958850"/>
                    </a:lnTo>
                    <a:lnTo>
                      <a:pt x="1466850" y="1009650"/>
                    </a:lnTo>
                    <a:lnTo>
                      <a:pt x="1428750" y="1174750"/>
                    </a:lnTo>
                    <a:lnTo>
                      <a:pt x="1485900" y="1143000"/>
                    </a:lnTo>
                    <a:lnTo>
                      <a:pt x="1517650" y="1060450"/>
                    </a:lnTo>
                    <a:lnTo>
                      <a:pt x="1644650" y="1092200"/>
                    </a:lnTo>
                    <a:lnTo>
                      <a:pt x="1657350" y="1041400"/>
                    </a:lnTo>
                    <a:lnTo>
                      <a:pt x="1530350" y="990600"/>
                    </a:lnTo>
                    <a:lnTo>
                      <a:pt x="1511300" y="895350"/>
                    </a:lnTo>
                    <a:lnTo>
                      <a:pt x="1765300" y="762000"/>
                    </a:lnTo>
                    <a:lnTo>
                      <a:pt x="1809750" y="717550"/>
                    </a:lnTo>
                    <a:lnTo>
                      <a:pt x="1841500" y="755650"/>
                    </a:lnTo>
                    <a:lnTo>
                      <a:pt x="1930400" y="806450"/>
                    </a:lnTo>
                    <a:lnTo>
                      <a:pt x="1931006" y="830068"/>
                    </a:lnTo>
                    <a:lnTo>
                      <a:pt x="1831340" y="956310"/>
                    </a:lnTo>
                    <a:lnTo>
                      <a:pt x="1877060" y="1055370"/>
                    </a:lnTo>
                    <a:lnTo>
                      <a:pt x="1861820" y="1177290"/>
                    </a:lnTo>
                    <a:lnTo>
                      <a:pt x="2044700" y="1337310"/>
                    </a:lnTo>
                    <a:lnTo>
                      <a:pt x="2059940" y="1489710"/>
                    </a:lnTo>
                    <a:lnTo>
                      <a:pt x="2341880" y="1527810"/>
                    </a:lnTo>
                    <a:lnTo>
                      <a:pt x="2524760" y="1581150"/>
                    </a:lnTo>
                    <a:lnTo>
                      <a:pt x="2593340" y="1619250"/>
                    </a:lnTo>
                    <a:lnTo>
                      <a:pt x="2646680" y="1588770"/>
                    </a:lnTo>
                    <a:lnTo>
                      <a:pt x="2722880" y="1565910"/>
                    </a:lnTo>
                    <a:lnTo>
                      <a:pt x="2799080" y="1604010"/>
                    </a:lnTo>
                    <a:lnTo>
                      <a:pt x="2805574" y="1598006"/>
                    </a:lnTo>
                    <a:lnTo>
                      <a:pt x="2806700" y="1604010"/>
                    </a:lnTo>
                    <a:lnTo>
                      <a:pt x="2951480" y="1764030"/>
                    </a:lnTo>
                    <a:lnTo>
                      <a:pt x="2989580" y="1870710"/>
                    </a:lnTo>
                    <a:lnTo>
                      <a:pt x="3103880" y="1863090"/>
                    </a:lnTo>
                    <a:lnTo>
                      <a:pt x="2989580" y="2099310"/>
                    </a:lnTo>
                    <a:lnTo>
                      <a:pt x="3088640" y="2343150"/>
                    </a:lnTo>
                    <a:lnTo>
                      <a:pt x="3020060" y="2686050"/>
                    </a:lnTo>
                    <a:lnTo>
                      <a:pt x="2966720" y="2731770"/>
                    </a:lnTo>
                    <a:lnTo>
                      <a:pt x="3035300" y="2868930"/>
                    </a:lnTo>
                    <a:lnTo>
                      <a:pt x="3004820" y="2937510"/>
                    </a:lnTo>
                    <a:lnTo>
                      <a:pt x="3058160" y="2960370"/>
                    </a:lnTo>
                    <a:lnTo>
                      <a:pt x="3088640" y="3028950"/>
                    </a:lnTo>
                    <a:lnTo>
                      <a:pt x="3149600" y="3097530"/>
                    </a:lnTo>
                    <a:lnTo>
                      <a:pt x="3111500" y="3303270"/>
                    </a:lnTo>
                    <a:lnTo>
                      <a:pt x="3202940" y="3371850"/>
                    </a:lnTo>
                    <a:lnTo>
                      <a:pt x="3324860" y="3326130"/>
                    </a:lnTo>
                    <a:lnTo>
                      <a:pt x="3332480" y="3425190"/>
                    </a:lnTo>
                    <a:lnTo>
                      <a:pt x="3431540" y="3463290"/>
                    </a:lnTo>
                    <a:lnTo>
                      <a:pt x="3538220" y="3501390"/>
                    </a:lnTo>
                    <a:lnTo>
                      <a:pt x="3538220" y="3547110"/>
                    </a:lnTo>
                    <a:lnTo>
                      <a:pt x="3583940" y="3577590"/>
                    </a:lnTo>
                    <a:lnTo>
                      <a:pt x="3553460" y="3623310"/>
                    </a:lnTo>
                    <a:lnTo>
                      <a:pt x="3591560" y="3707130"/>
                    </a:lnTo>
                    <a:lnTo>
                      <a:pt x="3604624" y="3701686"/>
                    </a:lnTo>
                    <a:lnTo>
                      <a:pt x="3652520" y="3737610"/>
                    </a:lnTo>
                    <a:lnTo>
                      <a:pt x="3629660" y="3790950"/>
                    </a:lnTo>
                    <a:lnTo>
                      <a:pt x="3669164" y="3875602"/>
                    </a:lnTo>
                    <a:lnTo>
                      <a:pt x="3671272" y="3871914"/>
                    </a:lnTo>
                    <a:lnTo>
                      <a:pt x="3672300" y="3873972"/>
                    </a:lnTo>
                    <a:lnTo>
                      <a:pt x="3616324" y="3971926"/>
                    </a:lnTo>
                    <a:lnTo>
                      <a:pt x="3568700" y="3976688"/>
                    </a:lnTo>
                    <a:lnTo>
                      <a:pt x="3540124" y="3962400"/>
                    </a:lnTo>
                    <a:lnTo>
                      <a:pt x="3468688" y="3957638"/>
                    </a:lnTo>
                    <a:lnTo>
                      <a:pt x="3444876" y="3876674"/>
                    </a:lnTo>
                    <a:lnTo>
                      <a:pt x="3387724" y="3862388"/>
                    </a:lnTo>
                    <a:lnTo>
                      <a:pt x="3297238" y="3871914"/>
                    </a:lnTo>
                    <a:lnTo>
                      <a:pt x="3249612" y="3838574"/>
                    </a:lnTo>
                    <a:lnTo>
                      <a:pt x="3178176" y="3976688"/>
                    </a:lnTo>
                    <a:lnTo>
                      <a:pt x="3011488" y="3990974"/>
                    </a:lnTo>
                    <a:lnTo>
                      <a:pt x="2930524" y="3948114"/>
                    </a:lnTo>
                    <a:lnTo>
                      <a:pt x="2759076" y="3905250"/>
                    </a:lnTo>
                    <a:lnTo>
                      <a:pt x="2744788" y="3852862"/>
                    </a:lnTo>
                    <a:lnTo>
                      <a:pt x="2711450" y="3829050"/>
                    </a:lnTo>
                    <a:lnTo>
                      <a:pt x="2679384" y="3737436"/>
                    </a:lnTo>
                    <a:lnTo>
                      <a:pt x="2763836" y="3633788"/>
                    </a:lnTo>
                    <a:lnTo>
                      <a:pt x="2620964" y="3471862"/>
                    </a:lnTo>
                    <a:lnTo>
                      <a:pt x="2573336" y="3457574"/>
                    </a:lnTo>
                    <a:lnTo>
                      <a:pt x="2573336" y="3414714"/>
                    </a:lnTo>
                    <a:lnTo>
                      <a:pt x="2535236" y="3390900"/>
                    </a:lnTo>
                    <a:lnTo>
                      <a:pt x="2544764" y="3309938"/>
                    </a:lnTo>
                    <a:lnTo>
                      <a:pt x="2444748" y="3224214"/>
                    </a:lnTo>
                    <a:lnTo>
                      <a:pt x="2444748" y="3190874"/>
                    </a:lnTo>
                    <a:lnTo>
                      <a:pt x="2411412" y="3152774"/>
                    </a:lnTo>
                    <a:lnTo>
                      <a:pt x="2297112" y="3167062"/>
                    </a:lnTo>
                    <a:lnTo>
                      <a:pt x="2349500" y="3033714"/>
                    </a:lnTo>
                    <a:lnTo>
                      <a:pt x="2297112" y="3009900"/>
                    </a:lnTo>
                    <a:lnTo>
                      <a:pt x="2263776" y="3033714"/>
                    </a:lnTo>
                    <a:lnTo>
                      <a:pt x="2230436" y="3000374"/>
                    </a:lnTo>
                    <a:lnTo>
                      <a:pt x="2192336" y="3038474"/>
                    </a:lnTo>
                    <a:lnTo>
                      <a:pt x="2206624" y="3086100"/>
                    </a:lnTo>
                    <a:lnTo>
                      <a:pt x="2168524" y="3095626"/>
                    </a:lnTo>
                    <a:lnTo>
                      <a:pt x="2178048" y="3138488"/>
                    </a:lnTo>
                    <a:lnTo>
                      <a:pt x="2235200" y="3148014"/>
                    </a:lnTo>
                    <a:lnTo>
                      <a:pt x="2220912" y="3214688"/>
                    </a:lnTo>
                    <a:lnTo>
                      <a:pt x="2125664" y="3200400"/>
                    </a:lnTo>
                    <a:lnTo>
                      <a:pt x="2020888" y="3128962"/>
                    </a:lnTo>
                    <a:lnTo>
                      <a:pt x="1939924" y="3105150"/>
                    </a:lnTo>
                    <a:lnTo>
                      <a:pt x="1968500" y="2952750"/>
                    </a:lnTo>
                    <a:lnTo>
                      <a:pt x="1797048" y="2867026"/>
                    </a:lnTo>
                    <a:lnTo>
                      <a:pt x="1754188" y="2881314"/>
                    </a:lnTo>
                    <a:lnTo>
                      <a:pt x="1730376" y="2862262"/>
                    </a:lnTo>
                    <a:lnTo>
                      <a:pt x="1654176" y="2867026"/>
                    </a:lnTo>
                    <a:lnTo>
                      <a:pt x="1611312" y="2833688"/>
                    </a:lnTo>
                    <a:lnTo>
                      <a:pt x="1630364" y="2800350"/>
                    </a:lnTo>
                    <a:lnTo>
                      <a:pt x="1616076" y="2724150"/>
                    </a:lnTo>
                    <a:lnTo>
                      <a:pt x="1584848" y="2711932"/>
                    </a:lnTo>
                    <a:lnTo>
                      <a:pt x="1587500" y="2711450"/>
                    </a:lnTo>
                    <a:lnTo>
                      <a:pt x="1682750" y="2590800"/>
                    </a:lnTo>
                    <a:lnTo>
                      <a:pt x="1651000" y="2489200"/>
                    </a:lnTo>
                    <a:lnTo>
                      <a:pt x="1670050" y="2419350"/>
                    </a:lnTo>
                    <a:lnTo>
                      <a:pt x="1492250" y="2393950"/>
                    </a:lnTo>
                    <a:lnTo>
                      <a:pt x="1454150" y="2343150"/>
                    </a:lnTo>
                    <a:lnTo>
                      <a:pt x="1365250" y="2368550"/>
                    </a:lnTo>
                    <a:lnTo>
                      <a:pt x="1301750" y="2349500"/>
                    </a:lnTo>
                    <a:lnTo>
                      <a:pt x="1365250" y="2286000"/>
                    </a:lnTo>
                    <a:lnTo>
                      <a:pt x="1276350" y="2241550"/>
                    </a:lnTo>
                    <a:lnTo>
                      <a:pt x="1168400" y="2247900"/>
                    </a:lnTo>
                    <a:lnTo>
                      <a:pt x="1149350" y="2286000"/>
                    </a:lnTo>
                    <a:lnTo>
                      <a:pt x="1104900" y="2298700"/>
                    </a:lnTo>
                    <a:lnTo>
                      <a:pt x="1035050" y="2228850"/>
                    </a:lnTo>
                    <a:lnTo>
                      <a:pt x="1073150" y="2139950"/>
                    </a:lnTo>
                    <a:lnTo>
                      <a:pt x="1022350" y="2095500"/>
                    </a:lnTo>
                    <a:lnTo>
                      <a:pt x="914400" y="2057400"/>
                    </a:lnTo>
                    <a:lnTo>
                      <a:pt x="965200" y="2006600"/>
                    </a:lnTo>
                    <a:lnTo>
                      <a:pt x="946150" y="1930400"/>
                    </a:lnTo>
                    <a:lnTo>
                      <a:pt x="800100" y="1930400"/>
                    </a:lnTo>
                    <a:lnTo>
                      <a:pt x="692150" y="1993900"/>
                    </a:lnTo>
                    <a:lnTo>
                      <a:pt x="615950" y="1911350"/>
                    </a:lnTo>
                    <a:lnTo>
                      <a:pt x="514350" y="1911350"/>
                    </a:lnTo>
                    <a:lnTo>
                      <a:pt x="482600" y="1847850"/>
                    </a:lnTo>
                    <a:lnTo>
                      <a:pt x="222250" y="1746250"/>
                    </a:lnTo>
                    <a:lnTo>
                      <a:pt x="228600" y="1644650"/>
                    </a:lnTo>
                    <a:lnTo>
                      <a:pt x="190500" y="1612900"/>
                    </a:lnTo>
                    <a:lnTo>
                      <a:pt x="222250" y="1574800"/>
                    </a:lnTo>
                    <a:lnTo>
                      <a:pt x="234950" y="1403350"/>
                    </a:lnTo>
                    <a:lnTo>
                      <a:pt x="279400" y="1352550"/>
                    </a:lnTo>
                    <a:lnTo>
                      <a:pt x="419100" y="1435100"/>
                    </a:lnTo>
                    <a:lnTo>
                      <a:pt x="438150" y="1466850"/>
                    </a:lnTo>
                    <a:lnTo>
                      <a:pt x="539750" y="1384300"/>
                    </a:lnTo>
                    <a:lnTo>
                      <a:pt x="609600" y="1384300"/>
                    </a:lnTo>
                    <a:lnTo>
                      <a:pt x="628650" y="1219200"/>
                    </a:lnTo>
                    <a:lnTo>
                      <a:pt x="571500" y="1136650"/>
                    </a:lnTo>
                    <a:lnTo>
                      <a:pt x="546100" y="1028700"/>
                    </a:lnTo>
                    <a:lnTo>
                      <a:pt x="596900" y="977900"/>
                    </a:lnTo>
                    <a:lnTo>
                      <a:pt x="552450" y="889000"/>
                    </a:lnTo>
                    <a:lnTo>
                      <a:pt x="457200" y="895350"/>
                    </a:lnTo>
                    <a:lnTo>
                      <a:pt x="241300" y="1009650"/>
                    </a:lnTo>
                    <a:lnTo>
                      <a:pt x="196850" y="965200"/>
                    </a:lnTo>
                    <a:lnTo>
                      <a:pt x="203200" y="889000"/>
                    </a:lnTo>
                    <a:lnTo>
                      <a:pt x="0" y="685800"/>
                    </a:lnTo>
                    <a:lnTo>
                      <a:pt x="76200" y="584200"/>
                    </a:lnTo>
                    <a:lnTo>
                      <a:pt x="33630" y="444330"/>
                    </a:lnTo>
                    <a:lnTo>
                      <a:pt x="101600" y="438150"/>
                    </a:lnTo>
                    <a:lnTo>
                      <a:pt x="177800" y="488950"/>
                    </a:lnTo>
                    <a:lnTo>
                      <a:pt x="368300" y="425450"/>
                    </a:lnTo>
                    <a:lnTo>
                      <a:pt x="406400" y="317500"/>
                    </a:lnTo>
                    <a:lnTo>
                      <a:pt x="539750" y="311150"/>
                    </a:lnTo>
                    <a:lnTo>
                      <a:pt x="571500" y="292100"/>
                    </a:lnTo>
                    <a:lnTo>
                      <a:pt x="666750" y="241300"/>
                    </a:lnTo>
                    <a:lnTo>
                      <a:pt x="723900" y="184150"/>
                    </a:lnTo>
                    <a:lnTo>
                      <a:pt x="730250" y="133350"/>
                    </a:lnTo>
                    <a:lnTo>
                      <a:pt x="857250" y="82550"/>
                    </a:lnTo>
                    <a:lnTo>
                      <a:pt x="984250" y="57150"/>
                    </a:lnTo>
                    <a:lnTo>
                      <a:pt x="1073150" y="1905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A070600D-F798-F2E9-8E77-FA09255FBFDB}"/>
                  </a:ext>
                </a:extLst>
              </p:cNvPr>
              <p:cNvSpPr/>
              <p:nvPr/>
            </p:nvSpPr>
            <p:spPr>
              <a:xfrm>
                <a:off x="2057716" y="3732180"/>
                <a:ext cx="1329309" cy="946093"/>
              </a:xfrm>
              <a:custGeom>
                <a:avLst/>
                <a:gdLst>
                  <a:gd name="connsiteX0" fmla="*/ 1021977 w 1329309"/>
                  <a:gd name="connsiteY0" fmla="*/ 0 h 946093"/>
                  <a:gd name="connsiteX1" fmla="*/ 1329309 w 1329309"/>
                  <a:gd name="connsiteY1" fmla="*/ 0 h 946093"/>
                  <a:gd name="connsiteX2" fmla="*/ 1329309 w 1329309"/>
                  <a:gd name="connsiteY2" fmla="*/ 283397 h 946093"/>
                  <a:gd name="connsiteX3" fmla="*/ 1237540 w 1329309"/>
                  <a:gd name="connsiteY3" fmla="*/ 268102 h 946093"/>
                  <a:gd name="connsiteX4" fmla="*/ 1217119 w 1329309"/>
                  <a:gd name="connsiteY4" fmla="*/ 227259 h 946093"/>
                  <a:gd name="connsiteX5" fmla="*/ 1155855 w 1329309"/>
                  <a:gd name="connsiteY5" fmla="*/ 235428 h 946093"/>
                  <a:gd name="connsiteX6" fmla="*/ 1135433 w 1329309"/>
                  <a:gd name="connsiteY6" fmla="*/ 288524 h 946093"/>
                  <a:gd name="connsiteX7" fmla="*/ 1168107 w 1329309"/>
                  <a:gd name="connsiteY7" fmla="*/ 325282 h 946093"/>
                  <a:gd name="connsiteX8" fmla="*/ 1188529 w 1329309"/>
                  <a:gd name="connsiteY8" fmla="*/ 447811 h 946093"/>
                  <a:gd name="connsiteX9" fmla="*/ 1180360 w 1329309"/>
                  <a:gd name="connsiteY9" fmla="*/ 513159 h 946093"/>
                  <a:gd name="connsiteX10" fmla="*/ 1086422 w 1329309"/>
                  <a:gd name="connsiteY10" fmla="*/ 468232 h 946093"/>
                  <a:gd name="connsiteX11" fmla="*/ 1082337 w 1329309"/>
                  <a:gd name="connsiteY11" fmla="*/ 574423 h 946093"/>
                  <a:gd name="connsiteX12" fmla="*/ 1045579 w 1329309"/>
                  <a:gd name="connsiteY12" fmla="*/ 549918 h 946093"/>
                  <a:gd name="connsiteX13" fmla="*/ 1008820 w 1329309"/>
                  <a:gd name="connsiteY13" fmla="*/ 582592 h 946093"/>
                  <a:gd name="connsiteX14" fmla="*/ 951640 w 1329309"/>
                  <a:gd name="connsiteY14" fmla="*/ 582592 h 946093"/>
                  <a:gd name="connsiteX15" fmla="*/ 923050 w 1329309"/>
                  <a:gd name="connsiteY15" fmla="*/ 656109 h 946093"/>
                  <a:gd name="connsiteX16" fmla="*/ 869954 w 1329309"/>
                  <a:gd name="connsiteY16" fmla="*/ 656109 h 946093"/>
                  <a:gd name="connsiteX17" fmla="*/ 804606 w 1329309"/>
                  <a:gd name="connsiteY17" fmla="*/ 594845 h 946093"/>
                  <a:gd name="connsiteX18" fmla="*/ 759678 w 1329309"/>
                  <a:gd name="connsiteY18" fmla="*/ 733711 h 946093"/>
                  <a:gd name="connsiteX19" fmla="*/ 747425 w 1329309"/>
                  <a:gd name="connsiteY19" fmla="*/ 770469 h 946093"/>
                  <a:gd name="connsiteX20" fmla="*/ 727004 w 1329309"/>
                  <a:gd name="connsiteY20" fmla="*/ 782722 h 946093"/>
                  <a:gd name="connsiteX21" fmla="*/ 710667 w 1329309"/>
                  <a:gd name="connsiteY21" fmla="*/ 843986 h 946093"/>
                  <a:gd name="connsiteX22" fmla="*/ 682077 w 1329309"/>
                  <a:gd name="connsiteY22" fmla="*/ 864408 h 946093"/>
                  <a:gd name="connsiteX23" fmla="*/ 653487 w 1329309"/>
                  <a:gd name="connsiteY23" fmla="*/ 799059 h 946093"/>
                  <a:gd name="connsiteX24" fmla="*/ 592222 w 1329309"/>
                  <a:gd name="connsiteY24" fmla="*/ 807228 h 946093"/>
                  <a:gd name="connsiteX25" fmla="*/ 584054 w 1329309"/>
                  <a:gd name="connsiteY25" fmla="*/ 868492 h 946093"/>
                  <a:gd name="connsiteX26" fmla="*/ 547295 w 1329309"/>
                  <a:gd name="connsiteY26" fmla="*/ 872576 h 946093"/>
                  <a:gd name="connsiteX27" fmla="*/ 518705 w 1329309"/>
                  <a:gd name="connsiteY27" fmla="*/ 937925 h 946093"/>
                  <a:gd name="connsiteX28" fmla="*/ 477862 w 1329309"/>
                  <a:gd name="connsiteY28" fmla="*/ 917503 h 946093"/>
                  <a:gd name="connsiteX29" fmla="*/ 437019 w 1329309"/>
                  <a:gd name="connsiteY29" fmla="*/ 929756 h 946093"/>
                  <a:gd name="connsiteX30" fmla="*/ 408429 w 1329309"/>
                  <a:gd name="connsiteY30" fmla="*/ 946093 h 946093"/>
                  <a:gd name="connsiteX31" fmla="*/ 371671 w 1329309"/>
                  <a:gd name="connsiteY31" fmla="*/ 925672 h 946093"/>
                  <a:gd name="connsiteX32" fmla="*/ 273648 w 1329309"/>
                  <a:gd name="connsiteY32" fmla="*/ 897082 h 946093"/>
                  <a:gd name="connsiteX33" fmla="*/ 122529 w 1329309"/>
                  <a:gd name="connsiteY33" fmla="*/ 876660 h 946093"/>
                  <a:gd name="connsiteX34" fmla="*/ 114360 w 1329309"/>
                  <a:gd name="connsiteY34" fmla="*/ 794975 h 946093"/>
                  <a:gd name="connsiteX35" fmla="*/ 16337 w 1329309"/>
                  <a:gd name="connsiteY35" fmla="*/ 709205 h 946093"/>
                  <a:gd name="connsiteX36" fmla="*/ 24506 w 1329309"/>
                  <a:gd name="connsiteY36" fmla="*/ 643856 h 946093"/>
                  <a:gd name="connsiteX37" fmla="*/ 0 w 1329309"/>
                  <a:gd name="connsiteY37" fmla="*/ 590761 h 946093"/>
                  <a:gd name="connsiteX38" fmla="*/ 61265 w 1329309"/>
                  <a:gd name="connsiteY38" fmla="*/ 513159 h 946093"/>
                  <a:gd name="connsiteX39" fmla="*/ 77602 w 1329309"/>
                  <a:gd name="connsiteY39" fmla="*/ 578508 h 946093"/>
                  <a:gd name="connsiteX40" fmla="*/ 118445 w 1329309"/>
                  <a:gd name="connsiteY40" fmla="*/ 562171 h 946093"/>
                  <a:gd name="connsiteX41" fmla="*/ 118445 w 1329309"/>
                  <a:gd name="connsiteY41" fmla="*/ 619351 h 946093"/>
                  <a:gd name="connsiteX42" fmla="*/ 118445 w 1329309"/>
                  <a:gd name="connsiteY42" fmla="*/ 635688 h 946093"/>
                  <a:gd name="connsiteX43" fmla="*/ 216759 w 1329309"/>
                  <a:gd name="connsiteY43" fmla="*/ 635688 h 946093"/>
                  <a:gd name="connsiteX44" fmla="*/ 247100 w 1329309"/>
                  <a:gd name="connsiteY44" fmla="*/ 609140 h 946093"/>
                  <a:gd name="connsiteX45" fmla="*/ 277732 w 1329309"/>
                  <a:gd name="connsiteY45" fmla="*/ 598929 h 946093"/>
                  <a:gd name="connsiteX46" fmla="*/ 281136 w 1329309"/>
                  <a:gd name="connsiteY46" fmla="*/ 575104 h 946093"/>
                  <a:gd name="connsiteX47" fmla="*/ 345804 w 1329309"/>
                  <a:gd name="connsiteY47" fmla="*/ 537665 h 946093"/>
                  <a:gd name="connsiteX48" fmla="*/ 352611 w 1329309"/>
                  <a:gd name="connsiteY48" fmla="*/ 575104 h 946093"/>
                  <a:gd name="connsiteX49" fmla="*/ 315171 w 1329309"/>
                  <a:gd name="connsiteY49" fmla="*/ 588718 h 946093"/>
                  <a:gd name="connsiteX50" fmla="*/ 315171 w 1329309"/>
                  <a:gd name="connsiteY50" fmla="*/ 615947 h 946093"/>
                  <a:gd name="connsiteX51" fmla="*/ 290858 w 1329309"/>
                  <a:gd name="connsiteY51" fmla="*/ 647742 h 946093"/>
                  <a:gd name="connsiteX52" fmla="*/ 294069 w 1329309"/>
                  <a:gd name="connsiteY52" fmla="*/ 652025 h 946093"/>
                  <a:gd name="connsiteX53" fmla="*/ 338996 w 1329309"/>
                  <a:gd name="connsiteY53" fmla="*/ 668362 h 946093"/>
                  <a:gd name="connsiteX54" fmla="*/ 408429 w 1329309"/>
                  <a:gd name="connsiteY54" fmla="*/ 652025 h 946093"/>
                  <a:gd name="connsiteX55" fmla="*/ 477862 w 1329309"/>
                  <a:gd name="connsiteY55" fmla="*/ 639772 h 946093"/>
                  <a:gd name="connsiteX56" fmla="*/ 481947 w 1329309"/>
                  <a:gd name="connsiteY56" fmla="*/ 590761 h 946093"/>
                  <a:gd name="connsiteX57" fmla="*/ 457441 w 1329309"/>
                  <a:gd name="connsiteY57" fmla="*/ 582592 h 946093"/>
                  <a:gd name="connsiteX58" fmla="*/ 453357 w 1329309"/>
                  <a:gd name="connsiteY58" fmla="*/ 562171 h 946093"/>
                  <a:gd name="connsiteX59" fmla="*/ 408429 w 1329309"/>
                  <a:gd name="connsiteY59" fmla="*/ 541749 h 946093"/>
                  <a:gd name="connsiteX60" fmla="*/ 432935 w 1329309"/>
                  <a:gd name="connsiteY60" fmla="*/ 504991 h 946093"/>
                  <a:gd name="connsiteX61" fmla="*/ 481947 w 1329309"/>
                  <a:gd name="connsiteY61" fmla="*/ 496822 h 946093"/>
                  <a:gd name="connsiteX62" fmla="*/ 612644 w 1329309"/>
                  <a:gd name="connsiteY62" fmla="*/ 562171 h 946093"/>
                  <a:gd name="connsiteX63" fmla="*/ 592222 w 1329309"/>
                  <a:gd name="connsiteY63" fmla="*/ 504991 h 946093"/>
                  <a:gd name="connsiteX64" fmla="*/ 600391 w 1329309"/>
                  <a:gd name="connsiteY64" fmla="*/ 484569 h 946093"/>
                  <a:gd name="connsiteX65" fmla="*/ 649403 w 1329309"/>
                  <a:gd name="connsiteY65" fmla="*/ 509075 h 946093"/>
                  <a:gd name="connsiteX66" fmla="*/ 657571 w 1329309"/>
                  <a:gd name="connsiteY66" fmla="*/ 468232 h 946093"/>
                  <a:gd name="connsiteX67" fmla="*/ 628981 w 1329309"/>
                  <a:gd name="connsiteY67" fmla="*/ 431474 h 946093"/>
                  <a:gd name="connsiteX68" fmla="*/ 612644 w 1329309"/>
                  <a:gd name="connsiteY68" fmla="*/ 402884 h 946093"/>
                  <a:gd name="connsiteX69" fmla="*/ 600391 w 1329309"/>
                  <a:gd name="connsiteY69" fmla="*/ 353872 h 946093"/>
                  <a:gd name="connsiteX70" fmla="*/ 653487 w 1329309"/>
                  <a:gd name="connsiteY70" fmla="*/ 366125 h 946093"/>
                  <a:gd name="connsiteX71" fmla="*/ 690245 w 1329309"/>
                  <a:gd name="connsiteY71" fmla="*/ 406968 h 946093"/>
                  <a:gd name="connsiteX72" fmla="*/ 747425 w 1329309"/>
                  <a:gd name="connsiteY72" fmla="*/ 386547 h 946093"/>
                  <a:gd name="connsiteX73" fmla="*/ 792353 w 1329309"/>
                  <a:gd name="connsiteY73" fmla="*/ 394715 h 946093"/>
                  <a:gd name="connsiteX74" fmla="*/ 841364 w 1329309"/>
                  <a:gd name="connsiteY74" fmla="*/ 366125 h 946093"/>
                  <a:gd name="connsiteX75" fmla="*/ 865870 w 1329309"/>
                  <a:gd name="connsiteY75" fmla="*/ 382462 h 946093"/>
                  <a:gd name="connsiteX76" fmla="*/ 874039 w 1329309"/>
                  <a:gd name="connsiteY76" fmla="*/ 366125 h 946093"/>
                  <a:gd name="connsiteX77" fmla="*/ 869954 w 1329309"/>
                  <a:gd name="connsiteY77" fmla="*/ 325282 h 946093"/>
                  <a:gd name="connsiteX78" fmla="*/ 849533 w 1329309"/>
                  <a:gd name="connsiteY78" fmla="*/ 284439 h 946093"/>
                  <a:gd name="connsiteX79" fmla="*/ 857701 w 1329309"/>
                  <a:gd name="connsiteY79" fmla="*/ 235428 h 946093"/>
                  <a:gd name="connsiteX80" fmla="*/ 841364 w 1329309"/>
                  <a:gd name="connsiteY80" fmla="*/ 174164 h 946093"/>
                  <a:gd name="connsiteX81" fmla="*/ 869954 w 1329309"/>
                  <a:gd name="connsiteY81" fmla="*/ 153742 h 946093"/>
                  <a:gd name="connsiteX82" fmla="*/ 935303 w 1329309"/>
                  <a:gd name="connsiteY82" fmla="*/ 104731 h 946093"/>
                  <a:gd name="connsiteX83" fmla="*/ 963893 w 1329309"/>
                  <a:gd name="connsiteY83" fmla="*/ 165995 h 946093"/>
                  <a:gd name="connsiteX84" fmla="*/ 967977 w 1329309"/>
                  <a:gd name="connsiteY84" fmla="*/ 239512 h 946093"/>
                  <a:gd name="connsiteX85" fmla="*/ 955724 w 1329309"/>
                  <a:gd name="connsiteY85" fmla="*/ 276271 h 946093"/>
                  <a:gd name="connsiteX86" fmla="*/ 967977 w 1329309"/>
                  <a:gd name="connsiteY86" fmla="*/ 300777 h 946093"/>
                  <a:gd name="connsiteX87" fmla="*/ 996567 w 1329309"/>
                  <a:gd name="connsiteY87" fmla="*/ 325282 h 946093"/>
                  <a:gd name="connsiteX88" fmla="*/ 1029242 w 1329309"/>
                  <a:gd name="connsiteY88" fmla="*/ 313029 h 946093"/>
                  <a:gd name="connsiteX89" fmla="*/ 1049663 w 1329309"/>
                  <a:gd name="connsiteY89" fmla="*/ 235428 h 946093"/>
                  <a:gd name="connsiteX90" fmla="*/ 1057832 w 1329309"/>
                  <a:gd name="connsiteY90" fmla="*/ 198670 h 946093"/>
                  <a:gd name="connsiteX91" fmla="*/ 1066000 w 1329309"/>
                  <a:gd name="connsiteY91" fmla="*/ 141490 h 946093"/>
                  <a:gd name="connsiteX92" fmla="*/ 1074169 w 1329309"/>
                  <a:gd name="connsiteY92" fmla="*/ 84310 h 946093"/>
                  <a:gd name="connsiteX0" fmla="*/ 1329309 w 1420749"/>
                  <a:gd name="connsiteY0" fmla="*/ 0 h 946093"/>
                  <a:gd name="connsiteX1" fmla="*/ 1329309 w 1420749"/>
                  <a:gd name="connsiteY1" fmla="*/ 283397 h 946093"/>
                  <a:gd name="connsiteX2" fmla="*/ 1237540 w 1420749"/>
                  <a:gd name="connsiteY2" fmla="*/ 268102 h 946093"/>
                  <a:gd name="connsiteX3" fmla="*/ 1217119 w 1420749"/>
                  <a:gd name="connsiteY3" fmla="*/ 227259 h 946093"/>
                  <a:gd name="connsiteX4" fmla="*/ 1155855 w 1420749"/>
                  <a:gd name="connsiteY4" fmla="*/ 235428 h 946093"/>
                  <a:gd name="connsiteX5" fmla="*/ 1135433 w 1420749"/>
                  <a:gd name="connsiteY5" fmla="*/ 288524 h 946093"/>
                  <a:gd name="connsiteX6" fmla="*/ 1168107 w 1420749"/>
                  <a:gd name="connsiteY6" fmla="*/ 325282 h 946093"/>
                  <a:gd name="connsiteX7" fmla="*/ 1188529 w 1420749"/>
                  <a:gd name="connsiteY7" fmla="*/ 447811 h 946093"/>
                  <a:gd name="connsiteX8" fmla="*/ 1180360 w 1420749"/>
                  <a:gd name="connsiteY8" fmla="*/ 513159 h 946093"/>
                  <a:gd name="connsiteX9" fmla="*/ 1086422 w 1420749"/>
                  <a:gd name="connsiteY9" fmla="*/ 468232 h 946093"/>
                  <a:gd name="connsiteX10" fmla="*/ 1082337 w 1420749"/>
                  <a:gd name="connsiteY10" fmla="*/ 574423 h 946093"/>
                  <a:gd name="connsiteX11" fmla="*/ 1045579 w 1420749"/>
                  <a:gd name="connsiteY11" fmla="*/ 549918 h 946093"/>
                  <a:gd name="connsiteX12" fmla="*/ 1008820 w 1420749"/>
                  <a:gd name="connsiteY12" fmla="*/ 582592 h 946093"/>
                  <a:gd name="connsiteX13" fmla="*/ 951640 w 1420749"/>
                  <a:gd name="connsiteY13" fmla="*/ 582592 h 946093"/>
                  <a:gd name="connsiteX14" fmla="*/ 923050 w 1420749"/>
                  <a:gd name="connsiteY14" fmla="*/ 656109 h 946093"/>
                  <a:gd name="connsiteX15" fmla="*/ 869954 w 1420749"/>
                  <a:gd name="connsiteY15" fmla="*/ 656109 h 946093"/>
                  <a:gd name="connsiteX16" fmla="*/ 804606 w 1420749"/>
                  <a:gd name="connsiteY16" fmla="*/ 594845 h 946093"/>
                  <a:gd name="connsiteX17" fmla="*/ 759678 w 1420749"/>
                  <a:gd name="connsiteY17" fmla="*/ 733711 h 946093"/>
                  <a:gd name="connsiteX18" fmla="*/ 747425 w 1420749"/>
                  <a:gd name="connsiteY18" fmla="*/ 770469 h 946093"/>
                  <a:gd name="connsiteX19" fmla="*/ 727004 w 1420749"/>
                  <a:gd name="connsiteY19" fmla="*/ 782722 h 946093"/>
                  <a:gd name="connsiteX20" fmla="*/ 710667 w 1420749"/>
                  <a:gd name="connsiteY20" fmla="*/ 843986 h 946093"/>
                  <a:gd name="connsiteX21" fmla="*/ 682077 w 1420749"/>
                  <a:gd name="connsiteY21" fmla="*/ 864408 h 946093"/>
                  <a:gd name="connsiteX22" fmla="*/ 653487 w 1420749"/>
                  <a:gd name="connsiteY22" fmla="*/ 799059 h 946093"/>
                  <a:gd name="connsiteX23" fmla="*/ 592222 w 1420749"/>
                  <a:gd name="connsiteY23" fmla="*/ 807228 h 946093"/>
                  <a:gd name="connsiteX24" fmla="*/ 584054 w 1420749"/>
                  <a:gd name="connsiteY24" fmla="*/ 868492 h 946093"/>
                  <a:gd name="connsiteX25" fmla="*/ 547295 w 1420749"/>
                  <a:gd name="connsiteY25" fmla="*/ 872576 h 946093"/>
                  <a:gd name="connsiteX26" fmla="*/ 518705 w 1420749"/>
                  <a:gd name="connsiteY26" fmla="*/ 937925 h 946093"/>
                  <a:gd name="connsiteX27" fmla="*/ 477862 w 1420749"/>
                  <a:gd name="connsiteY27" fmla="*/ 917503 h 946093"/>
                  <a:gd name="connsiteX28" fmla="*/ 437019 w 1420749"/>
                  <a:gd name="connsiteY28" fmla="*/ 929756 h 946093"/>
                  <a:gd name="connsiteX29" fmla="*/ 408429 w 1420749"/>
                  <a:gd name="connsiteY29" fmla="*/ 946093 h 946093"/>
                  <a:gd name="connsiteX30" fmla="*/ 371671 w 1420749"/>
                  <a:gd name="connsiteY30" fmla="*/ 925672 h 946093"/>
                  <a:gd name="connsiteX31" fmla="*/ 273648 w 1420749"/>
                  <a:gd name="connsiteY31" fmla="*/ 897082 h 946093"/>
                  <a:gd name="connsiteX32" fmla="*/ 122529 w 1420749"/>
                  <a:gd name="connsiteY32" fmla="*/ 876660 h 946093"/>
                  <a:gd name="connsiteX33" fmla="*/ 114360 w 1420749"/>
                  <a:gd name="connsiteY33" fmla="*/ 794975 h 946093"/>
                  <a:gd name="connsiteX34" fmla="*/ 16337 w 1420749"/>
                  <a:gd name="connsiteY34" fmla="*/ 709205 h 946093"/>
                  <a:gd name="connsiteX35" fmla="*/ 24506 w 1420749"/>
                  <a:gd name="connsiteY35" fmla="*/ 643856 h 946093"/>
                  <a:gd name="connsiteX36" fmla="*/ 0 w 1420749"/>
                  <a:gd name="connsiteY36" fmla="*/ 590761 h 946093"/>
                  <a:gd name="connsiteX37" fmla="*/ 61265 w 1420749"/>
                  <a:gd name="connsiteY37" fmla="*/ 513159 h 946093"/>
                  <a:gd name="connsiteX38" fmla="*/ 77602 w 1420749"/>
                  <a:gd name="connsiteY38" fmla="*/ 578508 h 946093"/>
                  <a:gd name="connsiteX39" fmla="*/ 118445 w 1420749"/>
                  <a:gd name="connsiteY39" fmla="*/ 562171 h 946093"/>
                  <a:gd name="connsiteX40" fmla="*/ 118445 w 1420749"/>
                  <a:gd name="connsiteY40" fmla="*/ 619351 h 946093"/>
                  <a:gd name="connsiteX41" fmla="*/ 118445 w 1420749"/>
                  <a:gd name="connsiteY41" fmla="*/ 635688 h 946093"/>
                  <a:gd name="connsiteX42" fmla="*/ 216759 w 1420749"/>
                  <a:gd name="connsiteY42" fmla="*/ 635688 h 946093"/>
                  <a:gd name="connsiteX43" fmla="*/ 247100 w 1420749"/>
                  <a:gd name="connsiteY43" fmla="*/ 609140 h 946093"/>
                  <a:gd name="connsiteX44" fmla="*/ 277732 w 1420749"/>
                  <a:gd name="connsiteY44" fmla="*/ 598929 h 946093"/>
                  <a:gd name="connsiteX45" fmla="*/ 281136 w 1420749"/>
                  <a:gd name="connsiteY45" fmla="*/ 575104 h 946093"/>
                  <a:gd name="connsiteX46" fmla="*/ 345804 w 1420749"/>
                  <a:gd name="connsiteY46" fmla="*/ 537665 h 946093"/>
                  <a:gd name="connsiteX47" fmla="*/ 352611 w 1420749"/>
                  <a:gd name="connsiteY47" fmla="*/ 575104 h 946093"/>
                  <a:gd name="connsiteX48" fmla="*/ 315171 w 1420749"/>
                  <a:gd name="connsiteY48" fmla="*/ 588718 h 946093"/>
                  <a:gd name="connsiteX49" fmla="*/ 315171 w 1420749"/>
                  <a:gd name="connsiteY49" fmla="*/ 615947 h 946093"/>
                  <a:gd name="connsiteX50" fmla="*/ 290858 w 1420749"/>
                  <a:gd name="connsiteY50" fmla="*/ 647742 h 946093"/>
                  <a:gd name="connsiteX51" fmla="*/ 294069 w 1420749"/>
                  <a:gd name="connsiteY51" fmla="*/ 652025 h 946093"/>
                  <a:gd name="connsiteX52" fmla="*/ 338996 w 1420749"/>
                  <a:gd name="connsiteY52" fmla="*/ 668362 h 946093"/>
                  <a:gd name="connsiteX53" fmla="*/ 408429 w 1420749"/>
                  <a:gd name="connsiteY53" fmla="*/ 652025 h 946093"/>
                  <a:gd name="connsiteX54" fmla="*/ 477862 w 1420749"/>
                  <a:gd name="connsiteY54" fmla="*/ 639772 h 946093"/>
                  <a:gd name="connsiteX55" fmla="*/ 481947 w 1420749"/>
                  <a:gd name="connsiteY55" fmla="*/ 590761 h 946093"/>
                  <a:gd name="connsiteX56" fmla="*/ 457441 w 1420749"/>
                  <a:gd name="connsiteY56" fmla="*/ 582592 h 946093"/>
                  <a:gd name="connsiteX57" fmla="*/ 453357 w 1420749"/>
                  <a:gd name="connsiteY57" fmla="*/ 562171 h 946093"/>
                  <a:gd name="connsiteX58" fmla="*/ 408429 w 1420749"/>
                  <a:gd name="connsiteY58" fmla="*/ 541749 h 946093"/>
                  <a:gd name="connsiteX59" fmla="*/ 432935 w 1420749"/>
                  <a:gd name="connsiteY59" fmla="*/ 504991 h 946093"/>
                  <a:gd name="connsiteX60" fmla="*/ 481947 w 1420749"/>
                  <a:gd name="connsiteY60" fmla="*/ 496822 h 946093"/>
                  <a:gd name="connsiteX61" fmla="*/ 612644 w 1420749"/>
                  <a:gd name="connsiteY61" fmla="*/ 562171 h 946093"/>
                  <a:gd name="connsiteX62" fmla="*/ 592222 w 1420749"/>
                  <a:gd name="connsiteY62" fmla="*/ 504991 h 946093"/>
                  <a:gd name="connsiteX63" fmla="*/ 600391 w 1420749"/>
                  <a:gd name="connsiteY63" fmla="*/ 484569 h 946093"/>
                  <a:gd name="connsiteX64" fmla="*/ 649403 w 1420749"/>
                  <a:gd name="connsiteY64" fmla="*/ 509075 h 946093"/>
                  <a:gd name="connsiteX65" fmla="*/ 657571 w 1420749"/>
                  <a:gd name="connsiteY65" fmla="*/ 468232 h 946093"/>
                  <a:gd name="connsiteX66" fmla="*/ 628981 w 1420749"/>
                  <a:gd name="connsiteY66" fmla="*/ 431474 h 946093"/>
                  <a:gd name="connsiteX67" fmla="*/ 612644 w 1420749"/>
                  <a:gd name="connsiteY67" fmla="*/ 402884 h 946093"/>
                  <a:gd name="connsiteX68" fmla="*/ 600391 w 1420749"/>
                  <a:gd name="connsiteY68" fmla="*/ 353872 h 946093"/>
                  <a:gd name="connsiteX69" fmla="*/ 653487 w 1420749"/>
                  <a:gd name="connsiteY69" fmla="*/ 366125 h 946093"/>
                  <a:gd name="connsiteX70" fmla="*/ 690245 w 1420749"/>
                  <a:gd name="connsiteY70" fmla="*/ 406968 h 946093"/>
                  <a:gd name="connsiteX71" fmla="*/ 747425 w 1420749"/>
                  <a:gd name="connsiteY71" fmla="*/ 386547 h 946093"/>
                  <a:gd name="connsiteX72" fmla="*/ 792353 w 1420749"/>
                  <a:gd name="connsiteY72" fmla="*/ 394715 h 946093"/>
                  <a:gd name="connsiteX73" fmla="*/ 841364 w 1420749"/>
                  <a:gd name="connsiteY73" fmla="*/ 366125 h 946093"/>
                  <a:gd name="connsiteX74" fmla="*/ 865870 w 1420749"/>
                  <a:gd name="connsiteY74" fmla="*/ 382462 h 946093"/>
                  <a:gd name="connsiteX75" fmla="*/ 874039 w 1420749"/>
                  <a:gd name="connsiteY75" fmla="*/ 366125 h 946093"/>
                  <a:gd name="connsiteX76" fmla="*/ 869954 w 1420749"/>
                  <a:gd name="connsiteY76" fmla="*/ 325282 h 946093"/>
                  <a:gd name="connsiteX77" fmla="*/ 849533 w 1420749"/>
                  <a:gd name="connsiteY77" fmla="*/ 284439 h 946093"/>
                  <a:gd name="connsiteX78" fmla="*/ 857701 w 1420749"/>
                  <a:gd name="connsiteY78" fmla="*/ 235428 h 946093"/>
                  <a:gd name="connsiteX79" fmla="*/ 841364 w 1420749"/>
                  <a:gd name="connsiteY79" fmla="*/ 174164 h 946093"/>
                  <a:gd name="connsiteX80" fmla="*/ 869954 w 1420749"/>
                  <a:gd name="connsiteY80" fmla="*/ 153742 h 946093"/>
                  <a:gd name="connsiteX81" fmla="*/ 935303 w 1420749"/>
                  <a:gd name="connsiteY81" fmla="*/ 104731 h 946093"/>
                  <a:gd name="connsiteX82" fmla="*/ 963893 w 1420749"/>
                  <a:gd name="connsiteY82" fmla="*/ 165995 h 946093"/>
                  <a:gd name="connsiteX83" fmla="*/ 967977 w 1420749"/>
                  <a:gd name="connsiteY83" fmla="*/ 239512 h 946093"/>
                  <a:gd name="connsiteX84" fmla="*/ 955724 w 1420749"/>
                  <a:gd name="connsiteY84" fmla="*/ 276271 h 946093"/>
                  <a:gd name="connsiteX85" fmla="*/ 967977 w 1420749"/>
                  <a:gd name="connsiteY85" fmla="*/ 300777 h 946093"/>
                  <a:gd name="connsiteX86" fmla="*/ 996567 w 1420749"/>
                  <a:gd name="connsiteY86" fmla="*/ 325282 h 946093"/>
                  <a:gd name="connsiteX87" fmla="*/ 1029242 w 1420749"/>
                  <a:gd name="connsiteY87" fmla="*/ 313029 h 946093"/>
                  <a:gd name="connsiteX88" fmla="*/ 1049663 w 1420749"/>
                  <a:gd name="connsiteY88" fmla="*/ 235428 h 946093"/>
                  <a:gd name="connsiteX89" fmla="*/ 1057832 w 1420749"/>
                  <a:gd name="connsiteY89" fmla="*/ 198670 h 946093"/>
                  <a:gd name="connsiteX90" fmla="*/ 1066000 w 1420749"/>
                  <a:gd name="connsiteY90" fmla="*/ 141490 h 946093"/>
                  <a:gd name="connsiteX91" fmla="*/ 1074169 w 1420749"/>
                  <a:gd name="connsiteY91" fmla="*/ 84310 h 946093"/>
                  <a:gd name="connsiteX92" fmla="*/ 1021977 w 1420749"/>
                  <a:gd name="connsiteY92" fmla="*/ 0 h 946093"/>
                  <a:gd name="connsiteX93" fmla="*/ 1420749 w 1420749"/>
                  <a:gd name="connsiteY93" fmla="*/ 91440 h 946093"/>
                  <a:gd name="connsiteX0" fmla="*/ 1329309 w 1420749"/>
                  <a:gd name="connsiteY0" fmla="*/ 283397 h 946093"/>
                  <a:gd name="connsiteX1" fmla="*/ 1237540 w 1420749"/>
                  <a:gd name="connsiteY1" fmla="*/ 268102 h 946093"/>
                  <a:gd name="connsiteX2" fmla="*/ 1217119 w 1420749"/>
                  <a:gd name="connsiteY2" fmla="*/ 227259 h 946093"/>
                  <a:gd name="connsiteX3" fmla="*/ 1155855 w 1420749"/>
                  <a:gd name="connsiteY3" fmla="*/ 235428 h 946093"/>
                  <a:gd name="connsiteX4" fmla="*/ 1135433 w 1420749"/>
                  <a:gd name="connsiteY4" fmla="*/ 288524 h 946093"/>
                  <a:gd name="connsiteX5" fmla="*/ 1168107 w 1420749"/>
                  <a:gd name="connsiteY5" fmla="*/ 325282 h 946093"/>
                  <a:gd name="connsiteX6" fmla="*/ 1188529 w 1420749"/>
                  <a:gd name="connsiteY6" fmla="*/ 447811 h 946093"/>
                  <a:gd name="connsiteX7" fmla="*/ 1180360 w 1420749"/>
                  <a:gd name="connsiteY7" fmla="*/ 513159 h 946093"/>
                  <a:gd name="connsiteX8" fmla="*/ 1086422 w 1420749"/>
                  <a:gd name="connsiteY8" fmla="*/ 468232 h 946093"/>
                  <a:gd name="connsiteX9" fmla="*/ 1082337 w 1420749"/>
                  <a:gd name="connsiteY9" fmla="*/ 574423 h 946093"/>
                  <a:gd name="connsiteX10" fmla="*/ 1045579 w 1420749"/>
                  <a:gd name="connsiteY10" fmla="*/ 549918 h 946093"/>
                  <a:gd name="connsiteX11" fmla="*/ 1008820 w 1420749"/>
                  <a:gd name="connsiteY11" fmla="*/ 582592 h 946093"/>
                  <a:gd name="connsiteX12" fmla="*/ 951640 w 1420749"/>
                  <a:gd name="connsiteY12" fmla="*/ 582592 h 946093"/>
                  <a:gd name="connsiteX13" fmla="*/ 923050 w 1420749"/>
                  <a:gd name="connsiteY13" fmla="*/ 656109 h 946093"/>
                  <a:gd name="connsiteX14" fmla="*/ 869954 w 1420749"/>
                  <a:gd name="connsiteY14" fmla="*/ 656109 h 946093"/>
                  <a:gd name="connsiteX15" fmla="*/ 804606 w 1420749"/>
                  <a:gd name="connsiteY15" fmla="*/ 594845 h 946093"/>
                  <a:gd name="connsiteX16" fmla="*/ 759678 w 1420749"/>
                  <a:gd name="connsiteY16" fmla="*/ 733711 h 946093"/>
                  <a:gd name="connsiteX17" fmla="*/ 747425 w 1420749"/>
                  <a:gd name="connsiteY17" fmla="*/ 770469 h 946093"/>
                  <a:gd name="connsiteX18" fmla="*/ 727004 w 1420749"/>
                  <a:gd name="connsiteY18" fmla="*/ 782722 h 946093"/>
                  <a:gd name="connsiteX19" fmla="*/ 710667 w 1420749"/>
                  <a:gd name="connsiteY19" fmla="*/ 843986 h 946093"/>
                  <a:gd name="connsiteX20" fmla="*/ 682077 w 1420749"/>
                  <a:gd name="connsiteY20" fmla="*/ 864408 h 946093"/>
                  <a:gd name="connsiteX21" fmla="*/ 653487 w 1420749"/>
                  <a:gd name="connsiteY21" fmla="*/ 799059 h 946093"/>
                  <a:gd name="connsiteX22" fmla="*/ 592222 w 1420749"/>
                  <a:gd name="connsiteY22" fmla="*/ 807228 h 946093"/>
                  <a:gd name="connsiteX23" fmla="*/ 584054 w 1420749"/>
                  <a:gd name="connsiteY23" fmla="*/ 868492 h 946093"/>
                  <a:gd name="connsiteX24" fmla="*/ 547295 w 1420749"/>
                  <a:gd name="connsiteY24" fmla="*/ 872576 h 946093"/>
                  <a:gd name="connsiteX25" fmla="*/ 518705 w 1420749"/>
                  <a:gd name="connsiteY25" fmla="*/ 937925 h 946093"/>
                  <a:gd name="connsiteX26" fmla="*/ 477862 w 1420749"/>
                  <a:gd name="connsiteY26" fmla="*/ 917503 h 946093"/>
                  <a:gd name="connsiteX27" fmla="*/ 437019 w 1420749"/>
                  <a:gd name="connsiteY27" fmla="*/ 929756 h 946093"/>
                  <a:gd name="connsiteX28" fmla="*/ 408429 w 1420749"/>
                  <a:gd name="connsiteY28" fmla="*/ 946093 h 946093"/>
                  <a:gd name="connsiteX29" fmla="*/ 371671 w 1420749"/>
                  <a:gd name="connsiteY29" fmla="*/ 925672 h 946093"/>
                  <a:gd name="connsiteX30" fmla="*/ 273648 w 1420749"/>
                  <a:gd name="connsiteY30" fmla="*/ 897082 h 946093"/>
                  <a:gd name="connsiteX31" fmla="*/ 122529 w 1420749"/>
                  <a:gd name="connsiteY31" fmla="*/ 876660 h 946093"/>
                  <a:gd name="connsiteX32" fmla="*/ 114360 w 1420749"/>
                  <a:gd name="connsiteY32" fmla="*/ 794975 h 946093"/>
                  <a:gd name="connsiteX33" fmla="*/ 16337 w 1420749"/>
                  <a:gd name="connsiteY33" fmla="*/ 709205 h 946093"/>
                  <a:gd name="connsiteX34" fmla="*/ 24506 w 1420749"/>
                  <a:gd name="connsiteY34" fmla="*/ 643856 h 946093"/>
                  <a:gd name="connsiteX35" fmla="*/ 0 w 1420749"/>
                  <a:gd name="connsiteY35" fmla="*/ 590761 h 946093"/>
                  <a:gd name="connsiteX36" fmla="*/ 61265 w 1420749"/>
                  <a:gd name="connsiteY36" fmla="*/ 513159 h 946093"/>
                  <a:gd name="connsiteX37" fmla="*/ 77602 w 1420749"/>
                  <a:gd name="connsiteY37" fmla="*/ 578508 h 946093"/>
                  <a:gd name="connsiteX38" fmla="*/ 118445 w 1420749"/>
                  <a:gd name="connsiteY38" fmla="*/ 562171 h 946093"/>
                  <a:gd name="connsiteX39" fmla="*/ 118445 w 1420749"/>
                  <a:gd name="connsiteY39" fmla="*/ 619351 h 946093"/>
                  <a:gd name="connsiteX40" fmla="*/ 118445 w 1420749"/>
                  <a:gd name="connsiteY40" fmla="*/ 635688 h 946093"/>
                  <a:gd name="connsiteX41" fmla="*/ 216759 w 1420749"/>
                  <a:gd name="connsiteY41" fmla="*/ 635688 h 946093"/>
                  <a:gd name="connsiteX42" fmla="*/ 247100 w 1420749"/>
                  <a:gd name="connsiteY42" fmla="*/ 609140 h 946093"/>
                  <a:gd name="connsiteX43" fmla="*/ 277732 w 1420749"/>
                  <a:gd name="connsiteY43" fmla="*/ 598929 h 946093"/>
                  <a:gd name="connsiteX44" fmla="*/ 281136 w 1420749"/>
                  <a:gd name="connsiteY44" fmla="*/ 575104 h 946093"/>
                  <a:gd name="connsiteX45" fmla="*/ 345804 w 1420749"/>
                  <a:gd name="connsiteY45" fmla="*/ 537665 h 946093"/>
                  <a:gd name="connsiteX46" fmla="*/ 352611 w 1420749"/>
                  <a:gd name="connsiteY46" fmla="*/ 575104 h 946093"/>
                  <a:gd name="connsiteX47" fmla="*/ 315171 w 1420749"/>
                  <a:gd name="connsiteY47" fmla="*/ 588718 h 946093"/>
                  <a:gd name="connsiteX48" fmla="*/ 315171 w 1420749"/>
                  <a:gd name="connsiteY48" fmla="*/ 615947 h 946093"/>
                  <a:gd name="connsiteX49" fmla="*/ 290858 w 1420749"/>
                  <a:gd name="connsiteY49" fmla="*/ 647742 h 946093"/>
                  <a:gd name="connsiteX50" fmla="*/ 294069 w 1420749"/>
                  <a:gd name="connsiteY50" fmla="*/ 652025 h 946093"/>
                  <a:gd name="connsiteX51" fmla="*/ 338996 w 1420749"/>
                  <a:gd name="connsiteY51" fmla="*/ 668362 h 946093"/>
                  <a:gd name="connsiteX52" fmla="*/ 408429 w 1420749"/>
                  <a:gd name="connsiteY52" fmla="*/ 652025 h 946093"/>
                  <a:gd name="connsiteX53" fmla="*/ 477862 w 1420749"/>
                  <a:gd name="connsiteY53" fmla="*/ 639772 h 946093"/>
                  <a:gd name="connsiteX54" fmla="*/ 481947 w 1420749"/>
                  <a:gd name="connsiteY54" fmla="*/ 590761 h 946093"/>
                  <a:gd name="connsiteX55" fmla="*/ 457441 w 1420749"/>
                  <a:gd name="connsiteY55" fmla="*/ 582592 h 946093"/>
                  <a:gd name="connsiteX56" fmla="*/ 453357 w 1420749"/>
                  <a:gd name="connsiteY56" fmla="*/ 562171 h 946093"/>
                  <a:gd name="connsiteX57" fmla="*/ 408429 w 1420749"/>
                  <a:gd name="connsiteY57" fmla="*/ 541749 h 946093"/>
                  <a:gd name="connsiteX58" fmla="*/ 432935 w 1420749"/>
                  <a:gd name="connsiteY58" fmla="*/ 504991 h 946093"/>
                  <a:gd name="connsiteX59" fmla="*/ 481947 w 1420749"/>
                  <a:gd name="connsiteY59" fmla="*/ 496822 h 946093"/>
                  <a:gd name="connsiteX60" fmla="*/ 612644 w 1420749"/>
                  <a:gd name="connsiteY60" fmla="*/ 562171 h 946093"/>
                  <a:gd name="connsiteX61" fmla="*/ 592222 w 1420749"/>
                  <a:gd name="connsiteY61" fmla="*/ 504991 h 946093"/>
                  <a:gd name="connsiteX62" fmla="*/ 600391 w 1420749"/>
                  <a:gd name="connsiteY62" fmla="*/ 484569 h 946093"/>
                  <a:gd name="connsiteX63" fmla="*/ 649403 w 1420749"/>
                  <a:gd name="connsiteY63" fmla="*/ 509075 h 946093"/>
                  <a:gd name="connsiteX64" fmla="*/ 657571 w 1420749"/>
                  <a:gd name="connsiteY64" fmla="*/ 468232 h 946093"/>
                  <a:gd name="connsiteX65" fmla="*/ 628981 w 1420749"/>
                  <a:gd name="connsiteY65" fmla="*/ 431474 h 946093"/>
                  <a:gd name="connsiteX66" fmla="*/ 612644 w 1420749"/>
                  <a:gd name="connsiteY66" fmla="*/ 402884 h 946093"/>
                  <a:gd name="connsiteX67" fmla="*/ 600391 w 1420749"/>
                  <a:gd name="connsiteY67" fmla="*/ 353872 h 946093"/>
                  <a:gd name="connsiteX68" fmla="*/ 653487 w 1420749"/>
                  <a:gd name="connsiteY68" fmla="*/ 366125 h 946093"/>
                  <a:gd name="connsiteX69" fmla="*/ 690245 w 1420749"/>
                  <a:gd name="connsiteY69" fmla="*/ 406968 h 946093"/>
                  <a:gd name="connsiteX70" fmla="*/ 747425 w 1420749"/>
                  <a:gd name="connsiteY70" fmla="*/ 386547 h 946093"/>
                  <a:gd name="connsiteX71" fmla="*/ 792353 w 1420749"/>
                  <a:gd name="connsiteY71" fmla="*/ 394715 h 946093"/>
                  <a:gd name="connsiteX72" fmla="*/ 841364 w 1420749"/>
                  <a:gd name="connsiteY72" fmla="*/ 366125 h 946093"/>
                  <a:gd name="connsiteX73" fmla="*/ 865870 w 1420749"/>
                  <a:gd name="connsiteY73" fmla="*/ 382462 h 946093"/>
                  <a:gd name="connsiteX74" fmla="*/ 874039 w 1420749"/>
                  <a:gd name="connsiteY74" fmla="*/ 366125 h 946093"/>
                  <a:gd name="connsiteX75" fmla="*/ 869954 w 1420749"/>
                  <a:gd name="connsiteY75" fmla="*/ 325282 h 946093"/>
                  <a:gd name="connsiteX76" fmla="*/ 849533 w 1420749"/>
                  <a:gd name="connsiteY76" fmla="*/ 284439 h 946093"/>
                  <a:gd name="connsiteX77" fmla="*/ 857701 w 1420749"/>
                  <a:gd name="connsiteY77" fmla="*/ 235428 h 946093"/>
                  <a:gd name="connsiteX78" fmla="*/ 841364 w 1420749"/>
                  <a:gd name="connsiteY78" fmla="*/ 174164 h 946093"/>
                  <a:gd name="connsiteX79" fmla="*/ 869954 w 1420749"/>
                  <a:gd name="connsiteY79" fmla="*/ 153742 h 946093"/>
                  <a:gd name="connsiteX80" fmla="*/ 935303 w 1420749"/>
                  <a:gd name="connsiteY80" fmla="*/ 104731 h 946093"/>
                  <a:gd name="connsiteX81" fmla="*/ 963893 w 1420749"/>
                  <a:gd name="connsiteY81" fmla="*/ 165995 h 946093"/>
                  <a:gd name="connsiteX82" fmla="*/ 967977 w 1420749"/>
                  <a:gd name="connsiteY82" fmla="*/ 239512 h 946093"/>
                  <a:gd name="connsiteX83" fmla="*/ 955724 w 1420749"/>
                  <a:gd name="connsiteY83" fmla="*/ 276271 h 946093"/>
                  <a:gd name="connsiteX84" fmla="*/ 967977 w 1420749"/>
                  <a:gd name="connsiteY84" fmla="*/ 300777 h 946093"/>
                  <a:gd name="connsiteX85" fmla="*/ 996567 w 1420749"/>
                  <a:gd name="connsiteY85" fmla="*/ 325282 h 946093"/>
                  <a:gd name="connsiteX86" fmla="*/ 1029242 w 1420749"/>
                  <a:gd name="connsiteY86" fmla="*/ 313029 h 946093"/>
                  <a:gd name="connsiteX87" fmla="*/ 1049663 w 1420749"/>
                  <a:gd name="connsiteY87" fmla="*/ 235428 h 946093"/>
                  <a:gd name="connsiteX88" fmla="*/ 1057832 w 1420749"/>
                  <a:gd name="connsiteY88" fmla="*/ 198670 h 946093"/>
                  <a:gd name="connsiteX89" fmla="*/ 1066000 w 1420749"/>
                  <a:gd name="connsiteY89" fmla="*/ 141490 h 946093"/>
                  <a:gd name="connsiteX90" fmla="*/ 1074169 w 1420749"/>
                  <a:gd name="connsiteY90" fmla="*/ 84310 h 946093"/>
                  <a:gd name="connsiteX91" fmla="*/ 1021977 w 1420749"/>
                  <a:gd name="connsiteY91" fmla="*/ 0 h 946093"/>
                  <a:gd name="connsiteX92" fmla="*/ 1420749 w 1420749"/>
                  <a:gd name="connsiteY92" fmla="*/ 91440 h 946093"/>
                  <a:gd name="connsiteX0" fmla="*/ 1329309 w 1329309"/>
                  <a:gd name="connsiteY0" fmla="*/ 283397 h 946093"/>
                  <a:gd name="connsiteX1" fmla="*/ 1237540 w 1329309"/>
                  <a:gd name="connsiteY1" fmla="*/ 268102 h 946093"/>
                  <a:gd name="connsiteX2" fmla="*/ 1217119 w 1329309"/>
                  <a:gd name="connsiteY2" fmla="*/ 227259 h 946093"/>
                  <a:gd name="connsiteX3" fmla="*/ 1155855 w 1329309"/>
                  <a:gd name="connsiteY3" fmla="*/ 235428 h 946093"/>
                  <a:gd name="connsiteX4" fmla="*/ 1135433 w 1329309"/>
                  <a:gd name="connsiteY4" fmla="*/ 288524 h 946093"/>
                  <a:gd name="connsiteX5" fmla="*/ 1168107 w 1329309"/>
                  <a:gd name="connsiteY5" fmla="*/ 325282 h 946093"/>
                  <a:gd name="connsiteX6" fmla="*/ 1188529 w 1329309"/>
                  <a:gd name="connsiteY6" fmla="*/ 447811 h 946093"/>
                  <a:gd name="connsiteX7" fmla="*/ 1180360 w 1329309"/>
                  <a:gd name="connsiteY7" fmla="*/ 513159 h 946093"/>
                  <a:gd name="connsiteX8" fmla="*/ 1086422 w 1329309"/>
                  <a:gd name="connsiteY8" fmla="*/ 468232 h 946093"/>
                  <a:gd name="connsiteX9" fmla="*/ 1082337 w 1329309"/>
                  <a:gd name="connsiteY9" fmla="*/ 574423 h 946093"/>
                  <a:gd name="connsiteX10" fmla="*/ 1045579 w 1329309"/>
                  <a:gd name="connsiteY10" fmla="*/ 549918 h 946093"/>
                  <a:gd name="connsiteX11" fmla="*/ 1008820 w 1329309"/>
                  <a:gd name="connsiteY11" fmla="*/ 582592 h 946093"/>
                  <a:gd name="connsiteX12" fmla="*/ 951640 w 1329309"/>
                  <a:gd name="connsiteY12" fmla="*/ 582592 h 946093"/>
                  <a:gd name="connsiteX13" fmla="*/ 923050 w 1329309"/>
                  <a:gd name="connsiteY13" fmla="*/ 656109 h 946093"/>
                  <a:gd name="connsiteX14" fmla="*/ 869954 w 1329309"/>
                  <a:gd name="connsiteY14" fmla="*/ 656109 h 946093"/>
                  <a:gd name="connsiteX15" fmla="*/ 804606 w 1329309"/>
                  <a:gd name="connsiteY15" fmla="*/ 594845 h 946093"/>
                  <a:gd name="connsiteX16" fmla="*/ 759678 w 1329309"/>
                  <a:gd name="connsiteY16" fmla="*/ 733711 h 946093"/>
                  <a:gd name="connsiteX17" fmla="*/ 747425 w 1329309"/>
                  <a:gd name="connsiteY17" fmla="*/ 770469 h 946093"/>
                  <a:gd name="connsiteX18" fmla="*/ 727004 w 1329309"/>
                  <a:gd name="connsiteY18" fmla="*/ 782722 h 946093"/>
                  <a:gd name="connsiteX19" fmla="*/ 710667 w 1329309"/>
                  <a:gd name="connsiteY19" fmla="*/ 843986 h 946093"/>
                  <a:gd name="connsiteX20" fmla="*/ 682077 w 1329309"/>
                  <a:gd name="connsiteY20" fmla="*/ 864408 h 946093"/>
                  <a:gd name="connsiteX21" fmla="*/ 653487 w 1329309"/>
                  <a:gd name="connsiteY21" fmla="*/ 799059 h 946093"/>
                  <a:gd name="connsiteX22" fmla="*/ 592222 w 1329309"/>
                  <a:gd name="connsiteY22" fmla="*/ 807228 h 946093"/>
                  <a:gd name="connsiteX23" fmla="*/ 584054 w 1329309"/>
                  <a:gd name="connsiteY23" fmla="*/ 868492 h 946093"/>
                  <a:gd name="connsiteX24" fmla="*/ 547295 w 1329309"/>
                  <a:gd name="connsiteY24" fmla="*/ 872576 h 946093"/>
                  <a:gd name="connsiteX25" fmla="*/ 518705 w 1329309"/>
                  <a:gd name="connsiteY25" fmla="*/ 937925 h 946093"/>
                  <a:gd name="connsiteX26" fmla="*/ 477862 w 1329309"/>
                  <a:gd name="connsiteY26" fmla="*/ 917503 h 946093"/>
                  <a:gd name="connsiteX27" fmla="*/ 437019 w 1329309"/>
                  <a:gd name="connsiteY27" fmla="*/ 929756 h 946093"/>
                  <a:gd name="connsiteX28" fmla="*/ 408429 w 1329309"/>
                  <a:gd name="connsiteY28" fmla="*/ 946093 h 946093"/>
                  <a:gd name="connsiteX29" fmla="*/ 371671 w 1329309"/>
                  <a:gd name="connsiteY29" fmla="*/ 925672 h 946093"/>
                  <a:gd name="connsiteX30" fmla="*/ 273648 w 1329309"/>
                  <a:gd name="connsiteY30" fmla="*/ 897082 h 946093"/>
                  <a:gd name="connsiteX31" fmla="*/ 122529 w 1329309"/>
                  <a:gd name="connsiteY31" fmla="*/ 876660 h 946093"/>
                  <a:gd name="connsiteX32" fmla="*/ 114360 w 1329309"/>
                  <a:gd name="connsiteY32" fmla="*/ 794975 h 946093"/>
                  <a:gd name="connsiteX33" fmla="*/ 16337 w 1329309"/>
                  <a:gd name="connsiteY33" fmla="*/ 709205 h 946093"/>
                  <a:gd name="connsiteX34" fmla="*/ 24506 w 1329309"/>
                  <a:gd name="connsiteY34" fmla="*/ 643856 h 946093"/>
                  <a:gd name="connsiteX35" fmla="*/ 0 w 1329309"/>
                  <a:gd name="connsiteY35" fmla="*/ 590761 h 946093"/>
                  <a:gd name="connsiteX36" fmla="*/ 61265 w 1329309"/>
                  <a:gd name="connsiteY36" fmla="*/ 513159 h 946093"/>
                  <a:gd name="connsiteX37" fmla="*/ 77602 w 1329309"/>
                  <a:gd name="connsiteY37" fmla="*/ 578508 h 946093"/>
                  <a:gd name="connsiteX38" fmla="*/ 118445 w 1329309"/>
                  <a:gd name="connsiteY38" fmla="*/ 562171 h 946093"/>
                  <a:gd name="connsiteX39" fmla="*/ 118445 w 1329309"/>
                  <a:gd name="connsiteY39" fmla="*/ 619351 h 946093"/>
                  <a:gd name="connsiteX40" fmla="*/ 118445 w 1329309"/>
                  <a:gd name="connsiteY40" fmla="*/ 635688 h 946093"/>
                  <a:gd name="connsiteX41" fmla="*/ 216759 w 1329309"/>
                  <a:gd name="connsiteY41" fmla="*/ 635688 h 946093"/>
                  <a:gd name="connsiteX42" fmla="*/ 247100 w 1329309"/>
                  <a:gd name="connsiteY42" fmla="*/ 609140 h 946093"/>
                  <a:gd name="connsiteX43" fmla="*/ 277732 w 1329309"/>
                  <a:gd name="connsiteY43" fmla="*/ 598929 h 946093"/>
                  <a:gd name="connsiteX44" fmla="*/ 281136 w 1329309"/>
                  <a:gd name="connsiteY44" fmla="*/ 575104 h 946093"/>
                  <a:gd name="connsiteX45" fmla="*/ 345804 w 1329309"/>
                  <a:gd name="connsiteY45" fmla="*/ 537665 h 946093"/>
                  <a:gd name="connsiteX46" fmla="*/ 352611 w 1329309"/>
                  <a:gd name="connsiteY46" fmla="*/ 575104 h 946093"/>
                  <a:gd name="connsiteX47" fmla="*/ 315171 w 1329309"/>
                  <a:gd name="connsiteY47" fmla="*/ 588718 h 946093"/>
                  <a:gd name="connsiteX48" fmla="*/ 315171 w 1329309"/>
                  <a:gd name="connsiteY48" fmla="*/ 615947 h 946093"/>
                  <a:gd name="connsiteX49" fmla="*/ 290858 w 1329309"/>
                  <a:gd name="connsiteY49" fmla="*/ 647742 h 946093"/>
                  <a:gd name="connsiteX50" fmla="*/ 294069 w 1329309"/>
                  <a:gd name="connsiteY50" fmla="*/ 652025 h 946093"/>
                  <a:gd name="connsiteX51" fmla="*/ 338996 w 1329309"/>
                  <a:gd name="connsiteY51" fmla="*/ 668362 h 946093"/>
                  <a:gd name="connsiteX52" fmla="*/ 408429 w 1329309"/>
                  <a:gd name="connsiteY52" fmla="*/ 652025 h 946093"/>
                  <a:gd name="connsiteX53" fmla="*/ 477862 w 1329309"/>
                  <a:gd name="connsiteY53" fmla="*/ 639772 h 946093"/>
                  <a:gd name="connsiteX54" fmla="*/ 481947 w 1329309"/>
                  <a:gd name="connsiteY54" fmla="*/ 590761 h 946093"/>
                  <a:gd name="connsiteX55" fmla="*/ 457441 w 1329309"/>
                  <a:gd name="connsiteY55" fmla="*/ 582592 h 946093"/>
                  <a:gd name="connsiteX56" fmla="*/ 453357 w 1329309"/>
                  <a:gd name="connsiteY56" fmla="*/ 562171 h 946093"/>
                  <a:gd name="connsiteX57" fmla="*/ 408429 w 1329309"/>
                  <a:gd name="connsiteY57" fmla="*/ 541749 h 946093"/>
                  <a:gd name="connsiteX58" fmla="*/ 432935 w 1329309"/>
                  <a:gd name="connsiteY58" fmla="*/ 504991 h 946093"/>
                  <a:gd name="connsiteX59" fmla="*/ 481947 w 1329309"/>
                  <a:gd name="connsiteY59" fmla="*/ 496822 h 946093"/>
                  <a:gd name="connsiteX60" fmla="*/ 612644 w 1329309"/>
                  <a:gd name="connsiteY60" fmla="*/ 562171 h 946093"/>
                  <a:gd name="connsiteX61" fmla="*/ 592222 w 1329309"/>
                  <a:gd name="connsiteY61" fmla="*/ 504991 h 946093"/>
                  <a:gd name="connsiteX62" fmla="*/ 600391 w 1329309"/>
                  <a:gd name="connsiteY62" fmla="*/ 484569 h 946093"/>
                  <a:gd name="connsiteX63" fmla="*/ 649403 w 1329309"/>
                  <a:gd name="connsiteY63" fmla="*/ 509075 h 946093"/>
                  <a:gd name="connsiteX64" fmla="*/ 657571 w 1329309"/>
                  <a:gd name="connsiteY64" fmla="*/ 468232 h 946093"/>
                  <a:gd name="connsiteX65" fmla="*/ 628981 w 1329309"/>
                  <a:gd name="connsiteY65" fmla="*/ 431474 h 946093"/>
                  <a:gd name="connsiteX66" fmla="*/ 612644 w 1329309"/>
                  <a:gd name="connsiteY66" fmla="*/ 402884 h 946093"/>
                  <a:gd name="connsiteX67" fmla="*/ 600391 w 1329309"/>
                  <a:gd name="connsiteY67" fmla="*/ 353872 h 946093"/>
                  <a:gd name="connsiteX68" fmla="*/ 653487 w 1329309"/>
                  <a:gd name="connsiteY68" fmla="*/ 366125 h 946093"/>
                  <a:gd name="connsiteX69" fmla="*/ 690245 w 1329309"/>
                  <a:gd name="connsiteY69" fmla="*/ 406968 h 946093"/>
                  <a:gd name="connsiteX70" fmla="*/ 747425 w 1329309"/>
                  <a:gd name="connsiteY70" fmla="*/ 386547 h 946093"/>
                  <a:gd name="connsiteX71" fmla="*/ 792353 w 1329309"/>
                  <a:gd name="connsiteY71" fmla="*/ 394715 h 946093"/>
                  <a:gd name="connsiteX72" fmla="*/ 841364 w 1329309"/>
                  <a:gd name="connsiteY72" fmla="*/ 366125 h 946093"/>
                  <a:gd name="connsiteX73" fmla="*/ 865870 w 1329309"/>
                  <a:gd name="connsiteY73" fmla="*/ 382462 h 946093"/>
                  <a:gd name="connsiteX74" fmla="*/ 874039 w 1329309"/>
                  <a:gd name="connsiteY74" fmla="*/ 366125 h 946093"/>
                  <a:gd name="connsiteX75" fmla="*/ 869954 w 1329309"/>
                  <a:gd name="connsiteY75" fmla="*/ 325282 h 946093"/>
                  <a:gd name="connsiteX76" fmla="*/ 849533 w 1329309"/>
                  <a:gd name="connsiteY76" fmla="*/ 284439 h 946093"/>
                  <a:gd name="connsiteX77" fmla="*/ 857701 w 1329309"/>
                  <a:gd name="connsiteY77" fmla="*/ 235428 h 946093"/>
                  <a:gd name="connsiteX78" fmla="*/ 841364 w 1329309"/>
                  <a:gd name="connsiteY78" fmla="*/ 174164 h 946093"/>
                  <a:gd name="connsiteX79" fmla="*/ 869954 w 1329309"/>
                  <a:gd name="connsiteY79" fmla="*/ 153742 h 946093"/>
                  <a:gd name="connsiteX80" fmla="*/ 935303 w 1329309"/>
                  <a:gd name="connsiteY80" fmla="*/ 104731 h 946093"/>
                  <a:gd name="connsiteX81" fmla="*/ 963893 w 1329309"/>
                  <a:gd name="connsiteY81" fmla="*/ 165995 h 946093"/>
                  <a:gd name="connsiteX82" fmla="*/ 967977 w 1329309"/>
                  <a:gd name="connsiteY82" fmla="*/ 239512 h 946093"/>
                  <a:gd name="connsiteX83" fmla="*/ 955724 w 1329309"/>
                  <a:gd name="connsiteY83" fmla="*/ 276271 h 946093"/>
                  <a:gd name="connsiteX84" fmla="*/ 967977 w 1329309"/>
                  <a:gd name="connsiteY84" fmla="*/ 300777 h 946093"/>
                  <a:gd name="connsiteX85" fmla="*/ 996567 w 1329309"/>
                  <a:gd name="connsiteY85" fmla="*/ 325282 h 946093"/>
                  <a:gd name="connsiteX86" fmla="*/ 1029242 w 1329309"/>
                  <a:gd name="connsiteY86" fmla="*/ 313029 h 946093"/>
                  <a:gd name="connsiteX87" fmla="*/ 1049663 w 1329309"/>
                  <a:gd name="connsiteY87" fmla="*/ 235428 h 946093"/>
                  <a:gd name="connsiteX88" fmla="*/ 1057832 w 1329309"/>
                  <a:gd name="connsiteY88" fmla="*/ 198670 h 946093"/>
                  <a:gd name="connsiteX89" fmla="*/ 1066000 w 1329309"/>
                  <a:gd name="connsiteY89" fmla="*/ 141490 h 946093"/>
                  <a:gd name="connsiteX90" fmla="*/ 1074169 w 1329309"/>
                  <a:gd name="connsiteY90" fmla="*/ 84310 h 946093"/>
                  <a:gd name="connsiteX91" fmla="*/ 1021977 w 1329309"/>
                  <a:gd name="connsiteY91" fmla="*/ 0 h 946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</a:cxnLst>
                <a:rect l="l" t="t" r="r" b="b"/>
                <a:pathLst>
                  <a:path w="1329309" h="946093">
                    <a:moveTo>
                      <a:pt x="1329309" y="283397"/>
                    </a:moveTo>
                    <a:lnTo>
                      <a:pt x="1237540" y="268102"/>
                    </a:lnTo>
                    <a:lnTo>
                      <a:pt x="1217119" y="227259"/>
                    </a:lnTo>
                    <a:lnTo>
                      <a:pt x="1155855" y="235428"/>
                    </a:lnTo>
                    <a:lnTo>
                      <a:pt x="1135433" y="288524"/>
                    </a:lnTo>
                    <a:lnTo>
                      <a:pt x="1168107" y="325282"/>
                    </a:lnTo>
                    <a:lnTo>
                      <a:pt x="1188529" y="447811"/>
                    </a:lnTo>
                    <a:lnTo>
                      <a:pt x="1180360" y="513159"/>
                    </a:lnTo>
                    <a:lnTo>
                      <a:pt x="1086422" y="468232"/>
                    </a:lnTo>
                    <a:lnTo>
                      <a:pt x="1082337" y="574423"/>
                    </a:lnTo>
                    <a:lnTo>
                      <a:pt x="1045579" y="549918"/>
                    </a:lnTo>
                    <a:lnTo>
                      <a:pt x="1008820" y="582592"/>
                    </a:lnTo>
                    <a:lnTo>
                      <a:pt x="951640" y="582592"/>
                    </a:lnTo>
                    <a:lnTo>
                      <a:pt x="923050" y="656109"/>
                    </a:lnTo>
                    <a:lnTo>
                      <a:pt x="869954" y="656109"/>
                    </a:lnTo>
                    <a:lnTo>
                      <a:pt x="804606" y="594845"/>
                    </a:lnTo>
                    <a:lnTo>
                      <a:pt x="759678" y="733711"/>
                    </a:lnTo>
                    <a:lnTo>
                      <a:pt x="747425" y="770469"/>
                    </a:lnTo>
                    <a:lnTo>
                      <a:pt x="727004" y="782722"/>
                    </a:lnTo>
                    <a:lnTo>
                      <a:pt x="710667" y="843986"/>
                    </a:lnTo>
                    <a:lnTo>
                      <a:pt x="682077" y="864408"/>
                    </a:lnTo>
                    <a:lnTo>
                      <a:pt x="653487" y="799059"/>
                    </a:lnTo>
                    <a:lnTo>
                      <a:pt x="592222" y="807228"/>
                    </a:lnTo>
                    <a:lnTo>
                      <a:pt x="584054" y="868492"/>
                    </a:lnTo>
                    <a:lnTo>
                      <a:pt x="547295" y="872576"/>
                    </a:lnTo>
                    <a:lnTo>
                      <a:pt x="518705" y="937925"/>
                    </a:lnTo>
                    <a:lnTo>
                      <a:pt x="477862" y="917503"/>
                    </a:lnTo>
                    <a:lnTo>
                      <a:pt x="437019" y="929756"/>
                    </a:lnTo>
                    <a:lnTo>
                      <a:pt x="408429" y="946093"/>
                    </a:lnTo>
                    <a:lnTo>
                      <a:pt x="371671" y="925672"/>
                    </a:lnTo>
                    <a:lnTo>
                      <a:pt x="273648" y="897082"/>
                    </a:lnTo>
                    <a:lnTo>
                      <a:pt x="122529" y="876660"/>
                    </a:lnTo>
                    <a:lnTo>
                      <a:pt x="114360" y="794975"/>
                    </a:lnTo>
                    <a:lnTo>
                      <a:pt x="16337" y="709205"/>
                    </a:lnTo>
                    <a:lnTo>
                      <a:pt x="24506" y="643856"/>
                    </a:lnTo>
                    <a:lnTo>
                      <a:pt x="0" y="590761"/>
                    </a:lnTo>
                    <a:lnTo>
                      <a:pt x="61265" y="513159"/>
                    </a:lnTo>
                    <a:lnTo>
                      <a:pt x="77602" y="578508"/>
                    </a:lnTo>
                    <a:lnTo>
                      <a:pt x="118445" y="562171"/>
                    </a:lnTo>
                    <a:lnTo>
                      <a:pt x="118445" y="619351"/>
                    </a:lnTo>
                    <a:lnTo>
                      <a:pt x="118445" y="635688"/>
                    </a:lnTo>
                    <a:lnTo>
                      <a:pt x="216759" y="635688"/>
                    </a:lnTo>
                    <a:lnTo>
                      <a:pt x="247100" y="609140"/>
                    </a:lnTo>
                    <a:lnTo>
                      <a:pt x="277732" y="598929"/>
                    </a:lnTo>
                    <a:lnTo>
                      <a:pt x="281136" y="575104"/>
                    </a:lnTo>
                    <a:lnTo>
                      <a:pt x="345804" y="537665"/>
                    </a:lnTo>
                    <a:lnTo>
                      <a:pt x="352611" y="575104"/>
                    </a:lnTo>
                    <a:lnTo>
                      <a:pt x="315171" y="588718"/>
                    </a:lnTo>
                    <a:lnTo>
                      <a:pt x="315171" y="615947"/>
                    </a:lnTo>
                    <a:lnTo>
                      <a:pt x="290858" y="647742"/>
                    </a:lnTo>
                    <a:lnTo>
                      <a:pt x="294069" y="652025"/>
                    </a:lnTo>
                    <a:lnTo>
                      <a:pt x="338996" y="668362"/>
                    </a:lnTo>
                    <a:lnTo>
                      <a:pt x="408429" y="652025"/>
                    </a:lnTo>
                    <a:lnTo>
                      <a:pt x="477862" y="639772"/>
                    </a:lnTo>
                    <a:lnTo>
                      <a:pt x="481947" y="590761"/>
                    </a:lnTo>
                    <a:lnTo>
                      <a:pt x="457441" y="582592"/>
                    </a:lnTo>
                    <a:lnTo>
                      <a:pt x="453357" y="562171"/>
                    </a:lnTo>
                    <a:lnTo>
                      <a:pt x="408429" y="541749"/>
                    </a:lnTo>
                    <a:lnTo>
                      <a:pt x="432935" y="504991"/>
                    </a:lnTo>
                    <a:lnTo>
                      <a:pt x="481947" y="496822"/>
                    </a:lnTo>
                    <a:lnTo>
                      <a:pt x="612644" y="562171"/>
                    </a:lnTo>
                    <a:lnTo>
                      <a:pt x="592222" y="504991"/>
                    </a:lnTo>
                    <a:lnTo>
                      <a:pt x="600391" y="484569"/>
                    </a:lnTo>
                    <a:lnTo>
                      <a:pt x="649403" y="509075"/>
                    </a:lnTo>
                    <a:lnTo>
                      <a:pt x="657571" y="468232"/>
                    </a:lnTo>
                    <a:lnTo>
                      <a:pt x="628981" y="431474"/>
                    </a:lnTo>
                    <a:lnTo>
                      <a:pt x="612644" y="402884"/>
                    </a:lnTo>
                    <a:lnTo>
                      <a:pt x="600391" y="353872"/>
                    </a:lnTo>
                    <a:lnTo>
                      <a:pt x="653487" y="366125"/>
                    </a:lnTo>
                    <a:lnTo>
                      <a:pt x="690245" y="406968"/>
                    </a:lnTo>
                    <a:lnTo>
                      <a:pt x="747425" y="386547"/>
                    </a:lnTo>
                    <a:lnTo>
                      <a:pt x="792353" y="394715"/>
                    </a:lnTo>
                    <a:lnTo>
                      <a:pt x="841364" y="366125"/>
                    </a:lnTo>
                    <a:lnTo>
                      <a:pt x="865870" y="382462"/>
                    </a:lnTo>
                    <a:lnTo>
                      <a:pt x="874039" y="366125"/>
                    </a:lnTo>
                    <a:lnTo>
                      <a:pt x="869954" y="325282"/>
                    </a:lnTo>
                    <a:lnTo>
                      <a:pt x="849533" y="284439"/>
                    </a:lnTo>
                    <a:lnTo>
                      <a:pt x="857701" y="235428"/>
                    </a:lnTo>
                    <a:lnTo>
                      <a:pt x="841364" y="174164"/>
                    </a:lnTo>
                    <a:lnTo>
                      <a:pt x="869954" y="153742"/>
                    </a:lnTo>
                    <a:lnTo>
                      <a:pt x="935303" y="104731"/>
                    </a:lnTo>
                    <a:lnTo>
                      <a:pt x="963893" y="165995"/>
                    </a:lnTo>
                    <a:lnTo>
                      <a:pt x="967977" y="239512"/>
                    </a:lnTo>
                    <a:lnTo>
                      <a:pt x="955724" y="276271"/>
                    </a:lnTo>
                    <a:lnTo>
                      <a:pt x="967977" y="300777"/>
                    </a:lnTo>
                    <a:lnTo>
                      <a:pt x="996567" y="325282"/>
                    </a:lnTo>
                    <a:lnTo>
                      <a:pt x="1029242" y="313029"/>
                    </a:lnTo>
                    <a:lnTo>
                      <a:pt x="1049663" y="235428"/>
                    </a:lnTo>
                    <a:lnTo>
                      <a:pt x="1057832" y="198670"/>
                    </a:lnTo>
                    <a:lnTo>
                      <a:pt x="1066000" y="141490"/>
                    </a:lnTo>
                    <a:lnTo>
                      <a:pt x="1074169" y="84310"/>
                    </a:lnTo>
                    <a:lnTo>
                      <a:pt x="1021977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91B4CF1D-FBC2-443D-71DE-8702B455DC61}"/>
                  </a:ext>
                </a:extLst>
              </p:cNvPr>
              <p:cNvSpPr/>
              <p:nvPr/>
            </p:nvSpPr>
            <p:spPr>
              <a:xfrm>
                <a:off x="3007765" y="5580899"/>
                <a:ext cx="379261" cy="863920"/>
              </a:xfrm>
              <a:custGeom>
                <a:avLst/>
                <a:gdLst>
                  <a:gd name="connsiteX0" fmla="*/ 127020 w 379261"/>
                  <a:gd name="connsiteY0" fmla="*/ 0 h 863920"/>
                  <a:gd name="connsiteX1" fmla="*/ 159695 w 379261"/>
                  <a:gd name="connsiteY1" fmla="*/ 8168 h 863920"/>
                  <a:gd name="connsiteX2" fmla="*/ 204622 w 379261"/>
                  <a:gd name="connsiteY2" fmla="*/ 4084 h 863920"/>
                  <a:gd name="connsiteX3" fmla="*/ 327150 w 379261"/>
                  <a:gd name="connsiteY3" fmla="*/ 53095 h 863920"/>
                  <a:gd name="connsiteX4" fmla="*/ 379261 w 379261"/>
                  <a:gd name="connsiteY4" fmla="*/ 53095 h 863920"/>
                  <a:gd name="connsiteX5" fmla="*/ 379261 w 379261"/>
                  <a:gd name="connsiteY5" fmla="*/ 863920 h 863920"/>
                  <a:gd name="connsiteX6" fmla="*/ 291389 w 379261"/>
                  <a:gd name="connsiteY6" fmla="*/ 863920 h 863920"/>
                  <a:gd name="connsiteX7" fmla="*/ 296517 w 379261"/>
                  <a:gd name="connsiteY7" fmla="*/ 843404 h 863920"/>
                  <a:gd name="connsiteX8" fmla="*/ 329704 w 379261"/>
                  <a:gd name="connsiteY8" fmla="*/ 794904 h 863920"/>
                  <a:gd name="connsiteX9" fmla="*/ 306729 w 379261"/>
                  <a:gd name="connsiteY9" fmla="*/ 787246 h 863920"/>
                  <a:gd name="connsiteX10" fmla="*/ 309282 w 379261"/>
                  <a:gd name="connsiteY10" fmla="*/ 761718 h 863920"/>
                  <a:gd name="connsiteX11" fmla="*/ 309282 w 379261"/>
                  <a:gd name="connsiteY11" fmla="*/ 741297 h 863920"/>
                  <a:gd name="connsiteX12" fmla="*/ 293966 w 379261"/>
                  <a:gd name="connsiteY12" fmla="*/ 725981 h 863920"/>
                  <a:gd name="connsiteX13" fmla="*/ 230148 w 379261"/>
                  <a:gd name="connsiteY13" fmla="*/ 748955 h 863920"/>
                  <a:gd name="connsiteX14" fmla="*/ 227597 w 379261"/>
                  <a:gd name="connsiteY14" fmla="*/ 708112 h 863920"/>
                  <a:gd name="connsiteX15" fmla="*/ 207175 w 379261"/>
                  <a:gd name="connsiteY15" fmla="*/ 672375 h 863920"/>
                  <a:gd name="connsiteX16" fmla="*/ 181647 w 379261"/>
                  <a:gd name="connsiteY16" fmla="*/ 672375 h 863920"/>
                  <a:gd name="connsiteX17" fmla="*/ 138253 w 379261"/>
                  <a:gd name="connsiteY17" fmla="*/ 692797 h 863920"/>
                  <a:gd name="connsiteX18" fmla="*/ 128041 w 379261"/>
                  <a:gd name="connsiteY18" fmla="*/ 664717 h 863920"/>
                  <a:gd name="connsiteX19" fmla="*/ 64225 w 379261"/>
                  <a:gd name="connsiteY19" fmla="*/ 657059 h 863920"/>
                  <a:gd name="connsiteX20" fmla="*/ 48908 w 379261"/>
                  <a:gd name="connsiteY20" fmla="*/ 634084 h 863920"/>
                  <a:gd name="connsiteX21" fmla="*/ 36145 w 379261"/>
                  <a:gd name="connsiteY21" fmla="*/ 575373 h 863920"/>
                  <a:gd name="connsiteX22" fmla="*/ 64225 w 379261"/>
                  <a:gd name="connsiteY22" fmla="*/ 511556 h 863920"/>
                  <a:gd name="connsiteX23" fmla="*/ 56567 w 379261"/>
                  <a:gd name="connsiteY23" fmla="*/ 478371 h 863920"/>
                  <a:gd name="connsiteX24" fmla="*/ 76988 w 379261"/>
                  <a:gd name="connsiteY24" fmla="*/ 468161 h 863920"/>
                  <a:gd name="connsiteX25" fmla="*/ 79540 w 379261"/>
                  <a:gd name="connsiteY25" fmla="*/ 396685 h 863920"/>
                  <a:gd name="connsiteX26" fmla="*/ 54013 w 379261"/>
                  <a:gd name="connsiteY26" fmla="*/ 381370 h 863920"/>
                  <a:gd name="connsiteX27" fmla="*/ 64225 w 379261"/>
                  <a:gd name="connsiteY27" fmla="*/ 355843 h 863920"/>
                  <a:gd name="connsiteX28" fmla="*/ 54013 w 379261"/>
                  <a:gd name="connsiteY28" fmla="*/ 340527 h 863920"/>
                  <a:gd name="connsiteX29" fmla="*/ 36145 w 379261"/>
                  <a:gd name="connsiteY29" fmla="*/ 304790 h 863920"/>
                  <a:gd name="connsiteX30" fmla="*/ 35015 w 379261"/>
                  <a:gd name="connsiteY30" fmla="*/ 306767 h 863920"/>
                  <a:gd name="connsiteX31" fmla="*/ 13841 w 379261"/>
                  <a:gd name="connsiteY31" fmla="*/ 261394 h 863920"/>
                  <a:gd name="connsiteX32" fmla="*/ 26094 w 379261"/>
                  <a:gd name="connsiteY32" fmla="*/ 232804 h 863920"/>
                  <a:gd name="connsiteX33" fmla="*/ 0 w 379261"/>
                  <a:gd name="connsiteY33" fmla="*/ 213232 h 863920"/>
                  <a:gd name="connsiteX34" fmla="*/ 90262 w 379261"/>
                  <a:gd name="connsiteY34" fmla="*/ 175624 h 863920"/>
                  <a:gd name="connsiteX35" fmla="*/ 110683 w 379261"/>
                  <a:gd name="connsiteY35" fmla="*/ 163371 h 863920"/>
                  <a:gd name="connsiteX36" fmla="*/ 94346 w 379261"/>
                  <a:gd name="connsiteY36" fmla="*/ 118444 h 863920"/>
                  <a:gd name="connsiteX37" fmla="*/ 122936 w 379261"/>
                  <a:gd name="connsiteY37" fmla="*/ 114360 h 863920"/>
                  <a:gd name="connsiteX38" fmla="*/ 155610 w 379261"/>
                  <a:gd name="connsiteY38" fmla="*/ 57180 h 863920"/>
                  <a:gd name="connsiteX39" fmla="*/ 94346 w 379261"/>
                  <a:gd name="connsiteY39" fmla="*/ 28590 h 863920"/>
                  <a:gd name="connsiteX0" fmla="*/ 127020 w 1355574"/>
                  <a:gd name="connsiteY0" fmla="*/ 0 h 863920"/>
                  <a:gd name="connsiteX1" fmla="*/ 159695 w 1355574"/>
                  <a:gd name="connsiteY1" fmla="*/ 8168 h 863920"/>
                  <a:gd name="connsiteX2" fmla="*/ 204622 w 1355574"/>
                  <a:gd name="connsiteY2" fmla="*/ 4084 h 863920"/>
                  <a:gd name="connsiteX3" fmla="*/ 327150 w 1355574"/>
                  <a:gd name="connsiteY3" fmla="*/ 53095 h 863920"/>
                  <a:gd name="connsiteX4" fmla="*/ 379261 w 1355574"/>
                  <a:gd name="connsiteY4" fmla="*/ 53095 h 863920"/>
                  <a:gd name="connsiteX5" fmla="*/ 1355574 w 1355574"/>
                  <a:gd name="connsiteY5" fmla="*/ 587695 h 863920"/>
                  <a:gd name="connsiteX6" fmla="*/ 291389 w 1355574"/>
                  <a:gd name="connsiteY6" fmla="*/ 863920 h 863920"/>
                  <a:gd name="connsiteX7" fmla="*/ 296517 w 1355574"/>
                  <a:gd name="connsiteY7" fmla="*/ 843404 h 863920"/>
                  <a:gd name="connsiteX8" fmla="*/ 329704 w 1355574"/>
                  <a:gd name="connsiteY8" fmla="*/ 794904 h 863920"/>
                  <a:gd name="connsiteX9" fmla="*/ 306729 w 1355574"/>
                  <a:gd name="connsiteY9" fmla="*/ 787246 h 863920"/>
                  <a:gd name="connsiteX10" fmla="*/ 309282 w 1355574"/>
                  <a:gd name="connsiteY10" fmla="*/ 761718 h 863920"/>
                  <a:gd name="connsiteX11" fmla="*/ 309282 w 1355574"/>
                  <a:gd name="connsiteY11" fmla="*/ 741297 h 863920"/>
                  <a:gd name="connsiteX12" fmla="*/ 293966 w 1355574"/>
                  <a:gd name="connsiteY12" fmla="*/ 725981 h 863920"/>
                  <a:gd name="connsiteX13" fmla="*/ 230148 w 1355574"/>
                  <a:gd name="connsiteY13" fmla="*/ 748955 h 863920"/>
                  <a:gd name="connsiteX14" fmla="*/ 227597 w 1355574"/>
                  <a:gd name="connsiteY14" fmla="*/ 708112 h 863920"/>
                  <a:gd name="connsiteX15" fmla="*/ 207175 w 1355574"/>
                  <a:gd name="connsiteY15" fmla="*/ 672375 h 863920"/>
                  <a:gd name="connsiteX16" fmla="*/ 181647 w 1355574"/>
                  <a:gd name="connsiteY16" fmla="*/ 672375 h 863920"/>
                  <a:gd name="connsiteX17" fmla="*/ 138253 w 1355574"/>
                  <a:gd name="connsiteY17" fmla="*/ 692797 h 863920"/>
                  <a:gd name="connsiteX18" fmla="*/ 128041 w 1355574"/>
                  <a:gd name="connsiteY18" fmla="*/ 664717 h 863920"/>
                  <a:gd name="connsiteX19" fmla="*/ 64225 w 1355574"/>
                  <a:gd name="connsiteY19" fmla="*/ 657059 h 863920"/>
                  <a:gd name="connsiteX20" fmla="*/ 48908 w 1355574"/>
                  <a:gd name="connsiteY20" fmla="*/ 634084 h 863920"/>
                  <a:gd name="connsiteX21" fmla="*/ 36145 w 1355574"/>
                  <a:gd name="connsiteY21" fmla="*/ 575373 h 863920"/>
                  <a:gd name="connsiteX22" fmla="*/ 64225 w 1355574"/>
                  <a:gd name="connsiteY22" fmla="*/ 511556 h 863920"/>
                  <a:gd name="connsiteX23" fmla="*/ 56567 w 1355574"/>
                  <a:gd name="connsiteY23" fmla="*/ 478371 h 863920"/>
                  <a:gd name="connsiteX24" fmla="*/ 76988 w 1355574"/>
                  <a:gd name="connsiteY24" fmla="*/ 468161 h 863920"/>
                  <a:gd name="connsiteX25" fmla="*/ 79540 w 1355574"/>
                  <a:gd name="connsiteY25" fmla="*/ 396685 h 863920"/>
                  <a:gd name="connsiteX26" fmla="*/ 54013 w 1355574"/>
                  <a:gd name="connsiteY26" fmla="*/ 381370 h 863920"/>
                  <a:gd name="connsiteX27" fmla="*/ 64225 w 1355574"/>
                  <a:gd name="connsiteY27" fmla="*/ 355843 h 863920"/>
                  <a:gd name="connsiteX28" fmla="*/ 54013 w 1355574"/>
                  <a:gd name="connsiteY28" fmla="*/ 340527 h 863920"/>
                  <a:gd name="connsiteX29" fmla="*/ 36145 w 1355574"/>
                  <a:gd name="connsiteY29" fmla="*/ 304790 h 863920"/>
                  <a:gd name="connsiteX30" fmla="*/ 35015 w 1355574"/>
                  <a:gd name="connsiteY30" fmla="*/ 306767 h 863920"/>
                  <a:gd name="connsiteX31" fmla="*/ 13841 w 1355574"/>
                  <a:gd name="connsiteY31" fmla="*/ 261394 h 863920"/>
                  <a:gd name="connsiteX32" fmla="*/ 26094 w 1355574"/>
                  <a:gd name="connsiteY32" fmla="*/ 232804 h 863920"/>
                  <a:gd name="connsiteX33" fmla="*/ 0 w 1355574"/>
                  <a:gd name="connsiteY33" fmla="*/ 213232 h 863920"/>
                  <a:gd name="connsiteX34" fmla="*/ 90262 w 1355574"/>
                  <a:gd name="connsiteY34" fmla="*/ 175624 h 863920"/>
                  <a:gd name="connsiteX35" fmla="*/ 110683 w 1355574"/>
                  <a:gd name="connsiteY35" fmla="*/ 163371 h 863920"/>
                  <a:gd name="connsiteX36" fmla="*/ 94346 w 1355574"/>
                  <a:gd name="connsiteY36" fmla="*/ 118444 h 863920"/>
                  <a:gd name="connsiteX37" fmla="*/ 122936 w 1355574"/>
                  <a:gd name="connsiteY37" fmla="*/ 114360 h 863920"/>
                  <a:gd name="connsiteX38" fmla="*/ 155610 w 1355574"/>
                  <a:gd name="connsiteY38" fmla="*/ 57180 h 863920"/>
                  <a:gd name="connsiteX39" fmla="*/ 94346 w 1355574"/>
                  <a:gd name="connsiteY39" fmla="*/ 28590 h 863920"/>
                  <a:gd name="connsiteX40" fmla="*/ 127020 w 1355574"/>
                  <a:gd name="connsiteY40" fmla="*/ 0 h 863920"/>
                  <a:gd name="connsiteX0" fmla="*/ 1355574 w 1447014"/>
                  <a:gd name="connsiteY0" fmla="*/ 587695 h 863920"/>
                  <a:gd name="connsiteX1" fmla="*/ 291389 w 1447014"/>
                  <a:gd name="connsiteY1" fmla="*/ 863920 h 863920"/>
                  <a:gd name="connsiteX2" fmla="*/ 296517 w 1447014"/>
                  <a:gd name="connsiteY2" fmla="*/ 843404 h 863920"/>
                  <a:gd name="connsiteX3" fmla="*/ 329704 w 1447014"/>
                  <a:gd name="connsiteY3" fmla="*/ 794904 h 863920"/>
                  <a:gd name="connsiteX4" fmla="*/ 306729 w 1447014"/>
                  <a:gd name="connsiteY4" fmla="*/ 787246 h 863920"/>
                  <a:gd name="connsiteX5" fmla="*/ 309282 w 1447014"/>
                  <a:gd name="connsiteY5" fmla="*/ 761718 h 863920"/>
                  <a:gd name="connsiteX6" fmla="*/ 309282 w 1447014"/>
                  <a:gd name="connsiteY6" fmla="*/ 741297 h 863920"/>
                  <a:gd name="connsiteX7" fmla="*/ 293966 w 1447014"/>
                  <a:gd name="connsiteY7" fmla="*/ 725981 h 863920"/>
                  <a:gd name="connsiteX8" fmla="*/ 230148 w 1447014"/>
                  <a:gd name="connsiteY8" fmla="*/ 748955 h 863920"/>
                  <a:gd name="connsiteX9" fmla="*/ 227597 w 1447014"/>
                  <a:gd name="connsiteY9" fmla="*/ 708112 h 863920"/>
                  <a:gd name="connsiteX10" fmla="*/ 207175 w 1447014"/>
                  <a:gd name="connsiteY10" fmla="*/ 672375 h 863920"/>
                  <a:gd name="connsiteX11" fmla="*/ 181647 w 1447014"/>
                  <a:gd name="connsiteY11" fmla="*/ 672375 h 863920"/>
                  <a:gd name="connsiteX12" fmla="*/ 138253 w 1447014"/>
                  <a:gd name="connsiteY12" fmla="*/ 692797 h 863920"/>
                  <a:gd name="connsiteX13" fmla="*/ 128041 w 1447014"/>
                  <a:gd name="connsiteY13" fmla="*/ 664717 h 863920"/>
                  <a:gd name="connsiteX14" fmla="*/ 64225 w 1447014"/>
                  <a:gd name="connsiteY14" fmla="*/ 657059 h 863920"/>
                  <a:gd name="connsiteX15" fmla="*/ 48908 w 1447014"/>
                  <a:gd name="connsiteY15" fmla="*/ 634084 h 863920"/>
                  <a:gd name="connsiteX16" fmla="*/ 36145 w 1447014"/>
                  <a:gd name="connsiteY16" fmla="*/ 575373 h 863920"/>
                  <a:gd name="connsiteX17" fmla="*/ 64225 w 1447014"/>
                  <a:gd name="connsiteY17" fmla="*/ 511556 h 863920"/>
                  <a:gd name="connsiteX18" fmla="*/ 56567 w 1447014"/>
                  <a:gd name="connsiteY18" fmla="*/ 478371 h 863920"/>
                  <a:gd name="connsiteX19" fmla="*/ 76988 w 1447014"/>
                  <a:gd name="connsiteY19" fmla="*/ 468161 h 863920"/>
                  <a:gd name="connsiteX20" fmla="*/ 79540 w 1447014"/>
                  <a:gd name="connsiteY20" fmla="*/ 396685 h 863920"/>
                  <a:gd name="connsiteX21" fmla="*/ 54013 w 1447014"/>
                  <a:gd name="connsiteY21" fmla="*/ 381370 h 863920"/>
                  <a:gd name="connsiteX22" fmla="*/ 64225 w 1447014"/>
                  <a:gd name="connsiteY22" fmla="*/ 355843 h 863920"/>
                  <a:gd name="connsiteX23" fmla="*/ 54013 w 1447014"/>
                  <a:gd name="connsiteY23" fmla="*/ 340527 h 863920"/>
                  <a:gd name="connsiteX24" fmla="*/ 36145 w 1447014"/>
                  <a:gd name="connsiteY24" fmla="*/ 304790 h 863920"/>
                  <a:gd name="connsiteX25" fmla="*/ 35015 w 1447014"/>
                  <a:gd name="connsiteY25" fmla="*/ 306767 h 863920"/>
                  <a:gd name="connsiteX26" fmla="*/ 13841 w 1447014"/>
                  <a:gd name="connsiteY26" fmla="*/ 261394 h 863920"/>
                  <a:gd name="connsiteX27" fmla="*/ 26094 w 1447014"/>
                  <a:gd name="connsiteY27" fmla="*/ 232804 h 863920"/>
                  <a:gd name="connsiteX28" fmla="*/ 0 w 1447014"/>
                  <a:gd name="connsiteY28" fmla="*/ 213232 h 863920"/>
                  <a:gd name="connsiteX29" fmla="*/ 90262 w 1447014"/>
                  <a:gd name="connsiteY29" fmla="*/ 175624 h 863920"/>
                  <a:gd name="connsiteX30" fmla="*/ 110683 w 1447014"/>
                  <a:gd name="connsiteY30" fmla="*/ 163371 h 863920"/>
                  <a:gd name="connsiteX31" fmla="*/ 94346 w 1447014"/>
                  <a:gd name="connsiteY31" fmla="*/ 118444 h 863920"/>
                  <a:gd name="connsiteX32" fmla="*/ 122936 w 1447014"/>
                  <a:gd name="connsiteY32" fmla="*/ 114360 h 863920"/>
                  <a:gd name="connsiteX33" fmla="*/ 155610 w 1447014"/>
                  <a:gd name="connsiteY33" fmla="*/ 57180 h 863920"/>
                  <a:gd name="connsiteX34" fmla="*/ 94346 w 1447014"/>
                  <a:gd name="connsiteY34" fmla="*/ 28590 h 863920"/>
                  <a:gd name="connsiteX35" fmla="*/ 127020 w 1447014"/>
                  <a:gd name="connsiteY35" fmla="*/ 0 h 863920"/>
                  <a:gd name="connsiteX36" fmla="*/ 159695 w 1447014"/>
                  <a:gd name="connsiteY36" fmla="*/ 8168 h 863920"/>
                  <a:gd name="connsiteX37" fmla="*/ 204622 w 1447014"/>
                  <a:gd name="connsiteY37" fmla="*/ 4084 h 863920"/>
                  <a:gd name="connsiteX38" fmla="*/ 327150 w 1447014"/>
                  <a:gd name="connsiteY38" fmla="*/ 53095 h 863920"/>
                  <a:gd name="connsiteX39" fmla="*/ 379261 w 1447014"/>
                  <a:gd name="connsiteY39" fmla="*/ 53095 h 863920"/>
                  <a:gd name="connsiteX40" fmla="*/ 1447014 w 1447014"/>
                  <a:gd name="connsiteY40" fmla="*/ 679135 h 863920"/>
                  <a:gd name="connsiteX0" fmla="*/ 291389 w 1447014"/>
                  <a:gd name="connsiteY0" fmla="*/ 863920 h 863920"/>
                  <a:gd name="connsiteX1" fmla="*/ 296517 w 1447014"/>
                  <a:gd name="connsiteY1" fmla="*/ 843404 h 863920"/>
                  <a:gd name="connsiteX2" fmla="*/ 329704 w 1447014"/>
                  <a:gd name="connsiteY2" fmla="*/ 794904 h 863920"/>
                  <a:gd name="connsiteX3" fmla="*/ 306729 w 1447014"/>
                  <a:gd name="connsiteY3" fmla="*/ 787246 h 863920"/>
                  <a:gd name="connsiteX4" fmla="*/ 309282 w 1447014"/>
                  <a:gd name="connsiteY4" fmla="*/ 761718 h 863920"/>
                  <a:gd name="connsiteX5" fmla="*/ 309282 w 1447014"/>
                  <a:gd name="connsiteY5" fmla="*/ 741297 h 863920"/>
                  <a:gd name="connsiteX6" fmla="*/ 293966 w 1447014"/>
                  <a:gd name="connsiteY6" fmla="*/ 725981 h 863920"/>
                  <a:gd name="connsiteX7" fmla="*/ 230148 w 1447014"/>
                  <a:gd name="connsiteY7" fmla="*/ 748955 h 863920"/>
                  <a:gd name="connsiteX8" fmla="*/ 227597 w 1447014"/>
                  <a:gd name="connsiteY8" fmla="*/ 708112 h 863920"/>
                  <a:gd name="connsiteX9" fmla="*/ 207175 w 1447014"/>
                  <a:gd name="connsiteY9" fmla="*/ 672375 h 863920"/>
                  <a:gd name="connsiteX10" fmla="*/ 181647 w 1447014"/>
                  <a:gd name="connsiteY10" fmla="*/ 672375 h 863920"/>
                  <a:gd name="connsiteX11" fmla="*/ 138253 w 1447014"/>
                  <a:gd name="connsiteY11" fmla="*/ 692797 h 863920"/>
                  <a:gd name="connsiteX12" fmla="*/ 128041 w 1447014"/>
                  <a:gd name="connsiteY12" fmla="*/ 664717 h 863920"/>
                  <a:gd name="connsiteX13" fmla="*/ 64225 w 1447014"/>
                  <a:gd name="connsiteY13" fmla="*/ 657059 h 863920"/>
                  <a:gd name="connsiteX14" fmla="*/ 48908 w 1447014"/>
                  <a:gd name="connsiteY14" fmla="*/ 634084 h 863920"/>
                  <a:gd name="connsiteX15" fmla="*/ 36145 w 1447014"/>
                  <a:gd name="connsiteY15" fmla="*/ 575373 h 863920"/>
                  <a:gd name="connsiteX16" fmla="*/ 64225 w 1447014"/>
                  <a:gd name="connsiteY16" fmla="*/ 511556 h 863920"/>
                  <a:gd name="connsiteX17" fmla="*/ 56567 w 1447014"/>
                  <a:gd name="connsiteY17" fmla="*/ 478371 h 863920"/>
                  <a:gd name="connsiteX18" fmla="*/ 76988 w 1447014"/>
                  <a:gd name="connsiteY18" fmla="*/ 468161 h 863920"/>
                  <a:gd name="connsiteX19" fmla="*/ 79540 w 1447014"/>
                  <a:gd name="connsiteY19" fmla="*/ 396685 h 863920"/>
                  <a:gd name="connsiteX20" fmla="*/ 54013 w 1447014"/>
                  <a:gd name="connsiteY20" fmla="*/ 381370 h 863920"/>
                  <a:gd name="connsiteX21" fmla="*/ 64225 w 1447014"/>
                  <a:gd name="connsiteY21" fmla="*/ 355843 h 863920"/>
                  <a:gd name="connsiteX22" fmla="*/ 54013 w 1447014"/>
                  <a:gd name="connsiteY22" fmla="*/ 340527 h 863920"/>
                  <a:gd name="connsiteX23" fmla="*/ 36145 w 1447014"/>
                  <a:gd name="connsiteY23" fmla="*/ 304790 h 863920"/>
                  <a:gd name="connsiteX24" fmla="*/ 35015 w 1447014"/>
                  <a:gd name="connsiteY24" fmla="*/ 306767 h 863920"/>
                  <a:gd name="connsiteX25" fmla="*/ 13841 w 1447014"/>
                  <a:gd name="connsiteY25" fmla="*/ 261394 h 863920"/>
                  <a:gd name="connsiteX26" fmla="*/ 26094 w 1447014"/>
                  <a:gd name="connsiteY26" fmla="*/ 232804 h 863920"/>
                  <a:gd name="connsiteX27" fmla="*/ 0 w 1447014"/>
                  <a:gd name="connsiteY27" fmla="*/ 213232 h 863920"/>
                  <a:gd name="connsiteX28" fmla="*/ 90262 w 1447014"/>
                  <a:gd name="connsiteY28" fmla="*/ 175624 h 863920"/>
                  <a:gd name="connsiteX29" fmla="*/ 110683 w 1447014"/>
                  <a:gd name="connsiteY29" fmla="*/ 163371 h 863920"/>
                  <a:gd name="connsiteX30" fmla="*/ 94346 w 1447014"/>
                  <a:gd name="connsiteY30" fmla="*/ 118444 h 863920"/>
                  <a:gd name="connsiteX31" fmla="*/ 122936 w 1447014"/>
                  <a:gd name="connsiteY31" fmla="*/ 114360 h 863920"/>
                  <a:gd name="connsiteX32" fmla="*/ 155610 w 1447014"/>
                  <a:gd name="connsiteY32" fmla="*/ 57180 h 863920"/>
                  <a:gd name="connsiteX33" fmla="*/ 94346 w 1447014"/>
                  <a:gd name="connsiteY33" fmla="*/ 28590 h 863920"/>
                  <a:gd name="connsiteX34" fmla="*/ 127020 w 1447014"/>
                  <a:gd name="connsiteY34" fmla="*/ 0 h 863920"/>
                  <a:gd name="connsiteX35" fmla="*/ 159695 w 1447014"/>
                  <a:gd name="connsiteY35" fmla="*/ 8168 h 863920"/>
                  <a:gd name="connsiteX36" fmla="*/ 204622 w 1447014"/>
                  <a:gd name="connsiteY36" fmla="*/ 4084 h 863920"/>
                  <a:gd name="connsiteX37" fmla="*/ 327150 w 1447014"/>
                  <a:gd name="connsiteY37" fmla="*/ 53095 h 863920"/>
                  <a:gd name="connsiteX38" fmla="*/ 379261 w 1447014"/>
                  <a:gd name="connsiteY38" fmla="*/ 53095 h 863920"/>
                  <a:gd name="connsiteX39" fmla="*/ 1447014 w 1447014"/>
                  <a:gd name="connsiteY39" fmla="*/ 679135 h 863920"/>
                  <a:gd name="connsiteX0" fmla="*/ 291389 w 379261"/>
                  <a:gd name="connsiteY0" fmla="*/ 863920 h 863920"/>
                  <a:gd name="connsiteX1" fmla="*/ 296517 w 379261"/>
                  <a:gd name="connsiteY1" fmla="*/ 843404 h 863920"/>
                  <a:gd name="connsiteX2" fmla="*/ 329704 w 379261"/>
                  <a:gd name="connsiteY2" fmla="*/ 794904 h 863920"/>
                  <a:gd name="connsiteX3" fmla="*/ 306729 w 379261"/>
                  <a:gd name="connsiteY3" fmla="*/ 787246 h 863920"/>
                  <a:gd name="connsiteX4" fmla="*/ 309282 w 379261"/>
                  <a:gd name="connsiteY4" fmla="*/ 761718 h 863920"/>
                  <a:gd name="connsiteX5" fmla="*/ 309282 w 379261"/>
                  <a:gd name="connsiteY5" fmla="*/ 741297 h 863920"/>
                  <a:gd name="connsiteX6" fmla="*/ 293966 w 379261"/>
                  <a:gd name="connsiteY6" fmla="*/ 725981 h 863920"/>
                  <a:gd name="connsiteX7" fmla="*/ 230148 w 379261"/>
                  <a:gd name="connsiteY7" fmla="*/ 748955 h 863920"/>
                  <a:gd name="connsiteX8" fmla="*/ 227597 w 379261"/>
                  <a:gd name="connsiteY8" fmla="*/ 708112 h 863920"/>
                  <a:gd name="connsiteX9" fmla="*/ 207175 w 379261"/>
                  <a:gd name="connsiteY9" fmla="*/ 672375 h 863920"/>
                  <a:gd name="connsiteX10" fmla="*/ 181647 w 379261"/>
                  <a:gd name="connsiteY10" fmla="*/ 672375 h 863920"/>
                  <a:gd name="connsiteX11" fmla="*/ 138253 w 379261"/>
                  <a:gd name="connsiteY11" fmla="*/ 692797 h 863920"/>
                  <a:gd name="connsiteX12" fmla="*/ 128041 w 379261"/>
                  <a:gd name="connsiteY12" fmla="*/ 664717 h 863920"/>
                  <a:gd name="connsiteX13" fmla="*/ 64225 w 379261"/>
                  <a:gd name="connsiteY13" fmla="*/ 657059 h 863920"/>
                  <a:gd name="connsiteX14" fmla="*/ 48908 w 379261"/>
                  <a:gd name="connsiteY14" fmla="*/ 634084 h 863920"/>
                  <a:gd name="connsiteX15" fmla="*/ 36145 w 379261"/>
                  <a:gd name="connsiteY15" fmla="*/ 575373 h 863920"/>
                  <a:gd name="connsiteX16" fmla="*/ 64225 w 379261"/>
                  <a:gd name="connsiteY16" fmla="*/ 511556 h 863920"/>
                  <a:gd name="connsiteX17" fmla="*/ 56567 w 379261"/>
                  <a:gd name="connsiteY17" fmla="*/ 478371 h 863920"/>
                  <a:gd name="connsiteX18" fmla="*/ 76988 w 379261"/>
                  <a:gd name="connsiteY18" fmla="*/ 468161 h 863920"/>
                  <a:gd name="connsiteX19" fmla="*/ 79540 w 379261"/>
                  <a:gd name="connsiteY19" fmla="*/ 396685 h 863920"/>
                  <a:gd name="connsiteX20" fmla="*/ 54013 w 379261"/>
                  <a:gd name="connsiteY20" fmla="*/ 381370 h 863920"/>
                  <a:gd name="connsiteX21" fmla="*/ 64225 w 379261"/>
                  <a:gd name="connsiteY21" fmla="*/ 355843 h 863920"/>
                  <a:gd name="connsiteX22" fmla="*/ 54013 w 379261"/>
                  <a:gd name="connsiteY22" fmla="*/ 340527 h 863920"/>
                  <a:gd name="connsiteX23" fmla="*/ 36145 w 379261"/>
                  <a:gd name="connsiteY23" fmla="*/ 304790 h 863920"/>
                  <a:gd name="connsiteX24" fmla="*/ 35015 w 379261"/>
                  <a:gd name="connsiteY24" fmla="*/ 306767 h 863920"/>
                  <a:gd name="connsiteX25" fmla="*/ 13841 w 379261"/>
                  <a:gd name="connsiteY25" fmla="*/ 261394 h 863920"/>
                  <a:gd name="connsiteX26" fmla="*/ 26094 w 379261"/>
                  <a:gd name="connsiteY26" fmla="*/ 232804 h 863920"/>
                  <a:gd name="connsiteX27" fmla="*/ 0 w 379261"/>
                  <a:gd name="connsiteY27" fmla="*/ 213232 h 863920"/>
                  <a:gd name="connsiteX28" fmla="*/ 90262 w 379261"/>
                  <a:gd name="connsiteY28" fmla="*/ 175624 h 863920"/>
                  <a:gd name="connsiteX29" fmla="*/ 110683 w 379261"/>
                  <a:gd name="connsiteY29" fmla="*/ 163371 h 863920"/>
                  <a:gd name="connsiteX30" fmla="*/ 94346 w 379261"/>
                  <a:gd name="connsiteY30" fmla="*/ 118444 h 863920"/>
                  <a:gd name="connsiteX31" fmla="*/ 122936 w 379261"/>
                  <a:gd name="connsiteY31" fmla="*/ 114360 h 863920"/>
                  <a:gd name="connsiteX32" fmla="*/ 155610 w 379261"/>
                  <a:gd name="connsiteY32" fmla="*/ 57180 h 863920"/>
                  <a:gd name="connsiteX33" fmla="*/ 94346 w 379261"/>
                  <a:gd name="connsiteY33" fmla="*/ 28590 h 863920"/>
                  <a:gd name="connsiteX34" fmla="*/ 127020 w 379261"/>
                  <a:gd name="connsiteY34" fmla="*/ 0 h 863920"/>
                  <a:gd name="connsiteX35" fmla="*/ 159695 w 379261"/>
                  <a:gd name="connsiteY35" fmla="*/ 8168 h 863920"/>
                  <a:gd name="connsiteX36" fmla="*/ 204622 w 379261"/>
                  <a:gd name="connsiteY36" fmla="*/ 4084 h 863920"/>
                  <a:gd name="connsiteX37" fmla="*/ 327150 w 379261"/>
                  <a:gd name="connsiteY37" fmla="*/ 53095 h 863920"/>
                  <a:gd name="connsiteX38" fmla="*/ 379261 w 379261"/>
                  <a:gd name="connsiteY38" fmla="*/ 53095 h 863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79261" h="863920">
                    <a:moveTo>
                      <a:pt x="291389" y="863920"/>
                    </a:moveTo>
                    <a:lnTo>
                      <a:pt x="296517" y="843404"/>
                    </a:lnTo>
                    <a:lnTo>
                      <a:pt x="329704" y="794904"/>
                    </a:lnTo>
                    <a:lnTo>
                      <a:pt x="306729" y="787246"/>
                    </a:lnTo>
                    <a:lnTo>
                      <a:pt x="309282" y="761718"/>
                    </a:lnTo>
                    <a:lnTo>
                      <a:pt x="309282" y="741297"/>
                    </a:lnTo>
                    <a:lnTo>
                      <a:pt x="293966" y="725981"/>
                    </a:lnTo>
                    <a:lnTo>
                      <a:pt x="230148" y="748955"/>
                    </a:lnTo>
                    <a:lnTo>
                      <a:pt x="227597" y="708112"/>
                    </a:lnTo>
                    <a:lnTo>
                      <a:pt x="207175" y="672375"/>
                    </a:lnTo>
                    <a:lnTo>
                      <a:pt x="181647" y="672375"/>
                    </a:lnTo>
                    <a:lnTo>
                      <a:pt x="138253" y="692797"/>
                    </a:lnTo>
                    <a:lnTo>
                      <a:pt x="128041" y="664717"/>
                    </a:lnTo>
                    <a:lnTo>
                      <a:pt x="64225" y="657059"/>
                    </a:lnTo>
                    <a:lnTo>
                      <a:pt x="48908" y="634084"/>
                    </a:lnTo>
                    <a:lnTo>
                      <a:pt x="36145" y="575373"/>
                    </a:lnTo>
                    <a:lnTo>
                      <a:pt x="64225" y="511556"/>
                    </a:lnTo>
                    <a:lnTo>
                      <a:pt x="56567" y="478371"/>
                    </a:lnTo>
                    <a:lnTo>
                      <a:pt x="76988" y="468161"/>
                    </a:lnTo>
                    <a:cubicBezTo>
                      <a:pt x="77839" y="444336"/>
                      <a:pt x="78689" y="420510"/>
                      <a:pt x="79540" y="396685"/>
                    </a:cubicBezTo>
                    <a:lnTo>
                      <a:pt x="54013" y="381370"/>
                    </a:lnTo>
                    <a:lnTo>
                      <a:pt x="64225" y="355843"/>
                    </a:lnTo>
                    <a:lnTo>
                      <a:pt x="54013" y="340527"/>
                    </a:lnTo>
                    <a:lnTo>
                      <a:pt x="36145" y="304790"/>
                    </a:lnTo>
                    <a:lnTo>
                      <a:pt x="35015" y="306767"/>
                    </a:lnTo>
                    <a:lnTo>
                      <a:pt x="13841" y="261394"/>
                    </a:lnTo>
                    <a:lnTo>
                      <a:pt x="26094" y="232804"/>
                    </a:lnTo>
                    <a:lnTo>
                      <a:pt x="0" y="213232"/>
                    </a:lnTo>
                    <a:lnTo>
                      <a:pt x="90262" y="175624"/>
                    </a:lnTo>
                    <a:lnTo>
                      <a:pt x="110683" y="163371"/>
                    </a:lnTo>
                    <a:lnTo>
                      <a:pt x="94346" y="118444"/>
                    </a:lnTo>
                    <a:lnTo>
                      <a:pt x="122936" y="114360"/>
                    </a:lnTo>
                    <a:lnTo>
                      <a:pt x="155610" y="57180"/>
                    </a:lnTo>
                    <a:lnTo>
                      <a:pt x="94346" y="28590"/>
                    </a:lnTo>
                    <a:lnTo>
                      <a:pt x="127020" y="0"/>
                    </a:lnTo>
                    <a:lnTo>
                      <a:pt x="159695" y="8168"/>
                    </a:lnTo>
                    <a:lnTo>
                      <a:pt x="204622" y="4084"/>
                    </a:lnTo>
                    <a:lnTo>
                      <a:pt x="327150" y="53095"/>
                    </a:lnTo>
                    <a:lnTo>
                      <a:pt x="379261" y="53095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EE7D938A-CFC8-7972-7265-AFC88632C2EA}"/>
                </a:ext>
              </a:extLst>
            </p:cNvPr>
            <p:cNvGrpSpPr/>
            <p:nvPr/>
          </p:nvGrpSpPr>
          <p:grpSpPr>
            <a:xfrm>
              <a:off x="6923889" y="4436984"/>
              <a:ext cx="2298886" cy="1997927"/>
              <a:chOff x="1429055" y="1722259"/>
              <a:chExt cx="1148039" cy="997744"/>
            </a:xfrm>
          </p:grpSpPr>
          <p:sp>
            <p:nvSpPr>
              <p:cNvPr id="323" name="正方形/長方形 322">
                <a:extLst>
                  <a:ext uri="{FF2B5EF4-FFF2-40B4-BE49-F238E27FC236}">
                    <a16:creationId xmlns:a16="http://schemas.microsoft.com/office/drawing/2014/main" id="{17F793A9-55EF-1233-2F53-7A3558D6CB9A}"/>
                  </a:ext>
                </a:extLst>
              </p:cNvPr>
              <p:cNvSpPr/>
              <p:nvPr/>
            </p:nvSpPr>
            <p:spPr>
              <a:xfrm>
                <a:off x="1429055" y="2065780"/>
                <a:ext cx="160105" cy="9222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兵庫</a:t>
                </a:r>
              </a:p>
            </p:txBody>
          </p:sp>
          <p:sp>
            <p:nvSpPr>
              <p:cNvPr id="324" name="正方形/長方形 323">
                <a:extLst>
                  <a:ext uri="{FF2B5EF4-FFF2-40B4-BE49-F238E27FC236}">
                    <a16:creationId xmlns:a16="http://schemas.microsoft.com/office/drawing/2014/main" id="{232F2B14-1630-2DDE-59B4-A1D1C134BA69}"/>
                  </a:ext>
                </a:extLst>
              </p:cNvPr>
              <p:cNvSpPr/>
              <p:nvPr/>
            </p:nvSpPr>
            <p:spPr>
              <a:xfrm>
                <a:off x="2058369" y="1722259"/>
                <a:ext cx="160105" cy="9222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福井</a:t>
                </a:r>
              </a:p>
            </p:txBody>
          </p:sp>
          <p:sp>
            <p:nvSpPr>
              <p:cNvPr id="325" name="正方形/長方形 324">
                <a:extLst>
                  <a:ext uri="{FF2B5EF4-FFF2-40B4-BE49-F238E27FC236}">
                    <a16:creationId xmlns:a16="http://schemas.microsoft.com/office/drawing/2014/main" id="{71CD87A7-2FFC-CDC4-BD6E-FC6D25DEBCA9}"/>
                  </a:ext>
                </a:extLst>
              </p:cNvPr>
              <p:cNvSpPr/>
              <p:nvPr/>
            </p:nvSpPr>
            <p:spPr>
              <a:xfrm>
                <a:off x="2367960" y="1961707"/>
                <a:ext cx="160105" cy="9222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滋賀</a:t>
                </a:r>
              </a:p>
            </p:txBody>
          </p:sp>
          <p:sp>
            <p:nvSpPr>
              <p:cNvPr id="326" name="正方形/長方形 325">
                <a:extLst>
                  <a:ext uri="{FF2B5EF4-FFF2-40B4-BE49-F238E27FC236}">
                    <a16:creationId xmlns:a16="http://schemas.microsoft.com/office/drawing/2014/main" id="{C86207F0-AF91-32C7-3250-E88D921B4097}"/>
                  </a:ext>
                </a:extLst>
              </p:cNvPr>
              <p:cNvSpPr/>
              <p:nvPr/>
            </p:nvSpPr>
            <p:spPr>
              <a:xfrm>
                <a:off x="2497042" y="2390635"/>
                <a:ext cx="80052" cy="18444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三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重</a:t>
                </a:r>
              </a:p>
            </p:txBody>
          </p:sp>
          <p:sp>
            <p:nvSpPr>
              <p:cNvPr id="327" name="正方形/長方形 326">
                <a:extLst>
                  <a:ext uri="{FF2B5EF4-FFF2-40B4-BE49-F238E27FC236}">
                    <a16:creationId xmlns:a16="http://schemas.microsoft.com/office/drawing/2014/main" id="{DE1169CE-F3B1-A27D-B106-67ED9A6C75A6}"/>
                  </a:ext>
                </a:extLst>
              </p:cNvPr>
              <p:cNvSpPr/>
              <p:nvPr/>
            </p:nvSpPr>
            <p:spPr>
              <a:xfrm>
                <a:off x="2247495" y="2535562"/>
                <a:ext cx="80052" cy="18444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奈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良</a:t>
                </a:r>
              </a:p>
            </p:txBody>
          </p:sp>
          <p:sp>
            <p:nvSpPr>
              <p:cNvPr id="328" name="正方形/長方形 327">
                <a:extLst>
                  <a:ext uri="{FF2B5EF4-FFF2-40B4-BE49-F238E27FC236}">
                    <a16:creationId xmlns:a16="http://schemas.microsoft.com/office/drawing/2014/main" id="{050018D9-609F-C7DE-ACA5-83DAB52C403F}"/>
                  </a:ext>
                </a:extLst>
              </p:cNvPr>
              <p:cNvSpPr/>
              <p:nvPr/>
            </p:nvSpPr>
            <p:spPr>
              <a:xfrm rot="594335">
                <a:off x="1985302" y="2428383"/>
                <a:ext cx="80052" cy="18444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阪</a:t>
                </a:r>
              </a:p>
            </p:txBody>
          </p:sp>
          <p:sp>
            <p:nvSpPr>
              <p:cNvPr id="329" name="正方形/長方形 328">
                <a:extLst>
                  <a:ext uri="{FF2B5EF4-FFF2-40B4-BE49-F238E27FC236}">
                    <a16:creationId xmlns:a16="http://schemas.microsoft.com/office/drawing/2014/main" id="{3FE3EDA3-0B11-5BF3-25B2-DEAAF0B63C5D}"/>
                  </a:ext>
                </a:extLst>
              </p:cNvPr>
              <p:cNvSpPr/>
              <p:nvPr/>
            </p:nvSpPr>
            <p:spPr>
              <a:xfrm rot="18900000">
                <a:off x="1879242" y="1833429"/>
                <a:ext cx="153701" cy="26257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vert="eaVert"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京都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99935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04854B-A576-3FE2-5B4F-6396697C18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3B3BC00-B3F6-F39B-3857-3C18D3AAC598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京都府のおとなり、隣接する県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265" name="グループ化 1264">
            <a:extLst>
              <a:ext uri="{FF2B5EF4-FFF2-40B4-BE49-F238E27FC236}">
                <a16:creationId xmlns:a16="http://schemas.microsoft.com/office/drawing/2014/main" id="{EE5249D9-40A1-2986-29B1-72C002F495DF}"/>
              </a:ext>
            </a:extLst>
          </p:cNvPr>
          <p:cNvGrpSpPr/>
          <p:nvPr/>
        </p:nvGrpSpPr>
        <p:grpSpPr>
          <a:xfrm>
            <a:off x="958657" y="882082"/>
            <a:ext cx="2179363" cy="2572254"/>
            <a:chOff x="958657" y="882082"/>
            <a:chExt cx="2179363" cy="2572254"/>
          </a:xfrm>
        </p:grpSpPr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B9F63E36-3CB4-E12F-C3D7-669A70333C88}"/>
                </a:ext>
              </a:extLst>
            </p:cNvPr>
            <p:cNvGrpSpPr/>
            <p:nvPr/>
          </p:nvGrpSpPr>
          <p:grpSpPr>
            <a:xfrm>
              <a:off x="958657" y="882082"/>
              <a:ext cx="2179363" cy="2572254"/>
              <a:chOff x="958657" y="882082"/>
              <a:chExt cx="2179363" cy="2572254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DFA2D1F2-98FC-964E-F06C-BC594B04C16E}"/>
                  </a:ext>
                </a:extLst>
              </p:cNvPr>
              <p:cNvSpPr/>
              <p:nvPr/>
            </p:nvSpPr>
            <p:spPr>
              <a:xfrm>
                <a:off x="1288399" y="2578728"/>
                <a:ext cx="303399" cy="415579"/>
              </a:xfrm>
              <a:custGeom>
                <a:avLst/>
                <a:gdLst>
                  <a:gd name="connsiteX0" fmla="*/ 1066800 w 1133475"/>
                  <a:gd name="connsiteY0" fmla="*/ 0 h 1552575"/>
                  <a:gd name="connsiteX1" fmla="*/ 993775 w 1133475"/>
                  <a:gd name="connsiteY1" fmla="*/ 0 h 1552575"/>
                  <a:gd name="connsiteX2" fmla="*/ 885825 w 1133475"/>
                  <a:gd name="connsiteY2" fmla="*/ 174625 h 1552575"/>
                  <a:gd name="connsiteX3" fmla="*/ 781050 w 1133475"/>
                  <a:gd name="connsiteY3" fmla="*/ 273050 h 1552575"/>
                  <a:gd name="connsiteX4" fmla="*/ 695325 w 1133475"/>
                  <a:gd name="connsiteY4" fmla="*/ 288925 h 1552575"/>
                  <a:gd name="connsiteX5" fmla="*/ 558800 w 1133475"/>
                  <a:gd name="connsiteY5" fmla="*/ 511175 h 1552575"/>
                  <a:gd name="connsiteX6" fmla="*/ 485775 w 1133475"/>
                  <a:gd name="connsiteY6" fmla="*/ 520700 h 1552575"/>
                  <a:gd name="connsiteX7" fmla="*/ 419100 w 1133475"/>
                  <a:gd name="connsiteY7" fmla="*/ 600075 h 1552575"/>
                  <a:gd name="connsiteX8" fmla="*/ 165100 w 1133475"/>
                  <a:gd name="connsiteY8" fmla="*/ 1069975 h 1552575"/>
                  <a:gd name="connsiteX9" fmla="*/ 79375 w 1133475"/>
                  <a:gd name="connsiteY9" fmla="*/ 1038225 h 1552575"/>
                  <a:gd name="connsiteX10" fmla="*/ 0 w 1133475"/>
                  <a:gd name="connsiteY10" fmla="*/ 1149350 h 1552575"/>
                  <a:gd name="connsiteX11" fmla="*/ 38100 w 1133475"/>
                  <a:gd name="connsiteY11" fmla="*/ 1254125 h 1552575"/>
                  <a:gd name="connsiteX12" fmla="*/ 38100 w 1133475"/>
                  <a:gd name="connsiteY12" fmla="*/ 1343025 h 1552575"/>
                  <a:gd name="connsiteX13" fmla="*/ 149225 w 1133475"/>
                  <a:gd name="connsiteY13" fmla="*/ 1339850 h 1552575"/>
                  <a:gd name="connsiteX14" fmla="*/ 127000 w 1133475"/>
                  <a:gd name="connsiteY14" fmla="*/ 1435100 h 1552575"/>
                  <a:gd name="connsiteX15" fmla="*/ 219075 w 1133475"/>
                  <a:gd name="connsiteY15" fmla="*/ 1492250 h 1552575"/>
                  <a:gd name="connsiteX16" fmla="*/ 228600 w 1133475"/>
                  <a:gd name="connsiteY16" fmla="*/ 1552575 h 1552575"/>
                  <a:gd name="connsiteX17" fmla="*/ 361950 w 1133475"/>
                  <a:gd name="connsiteY17" fmla="*/ 1501775 h 1552575"/>
                  <a:gd name="connsiteX18" fmla="*/ 434975 w 1133475"/>
                  <a:gd name="connsiteY18" fmla="*/ 1520825 h 1552575"/>
                  <a:gd name="connsiteX19" fmla="*/ 552450 w 1133475"/>
                  <a:gd name="connsiteY19" fmla="*/ 1403350 h 1552575"/>
                  <a:gd name="connsiteX20" fmla="*/ 898525 w 1133475"/>
                  <a:gd name="connsiteY20" fmla="*/ 1263650 h 1552575"/>
                  <a:gd name="connsiteX21" fmla="*/ 869950 w 1133475"/>
                  <a:gd name="connsiteY21" fmla="*/ 1209675 h 1552575"/>
                  <a:gd name="connsiteX22" fmla="*/ 885825 w 1133475"/>
                  <a:gd name="connsiteY22" fmla="*/ 1152525 h 1552575"/>
                  <a:gd name="connsiteX23" fmla="*/ 793750 w 1133475"/>
                  <a:gd name="connsiteY23" fmla="*/ 1085850 h 1552575"/>
                  <a:gd name="connsiteX24" fmla="*/ 790575 w 1133475"/>
                  <a:gd name="connsiteY24" fmla="*/ 996950 h 1552575"/>
                  <a:gd name="connsiteX25" fmla="*/ 714375 w 1133475"/>
                  <a:gd name="connsiteY25" fmla="*/ 917575 h 1552575"/>
                  <a:gd name="connsiteX26" fmla="*/ 733425 w 1133475"/>
                  <a:gd name="connsiteY26" fmla="*/ 876300 h 1552575"/>
                  <a:gd name="connsiteX27" fmla="*/ 717550 w 1133475"/>
                  <a:gd name="connsiteY27" fmla="*/ 825500 h 1552575"/>
                  <a:gd name="connsiteX28" fmla="*/ 727075 w 1133475"/>
                  <a:gd name="connsiteY28" fmla="*/ 685800 h 1552575"/>
                  <a:gd name="connsiteX29" fmla="*/ 892175 w 1133475"/>
                  <a:gd name="connsiteY29" fmla="*/ 492125 h 1552575"/>
                  <a:gd name="connsiteX30" fmla="*/ 898525 w 1133475"/>
                  <a:gd name="connsiteY30" fmla="*/ 457200 h 1552575"/>
                  <a:gd name="connsiteX31" fmla="*/ 1025525 w 1133475"/>
                  <a:gd name="connsiteY31" fmla="*/ 352425 h 1552575"/>
                  <a:gd name="connsiteX32" fmla="*/ 1044575 w 1133475"/>
                  <a:gd name="connsiteY32" fmla="*/ 209550 h 1552575"/>
                  <a:gd name="connsiteX33" fmla="*/ 1089025 w 1133475"/>
                  <a:gd name="connsiteY33" fmla="*/ 180975 h 1552575"/>
                  <a:gd name="connsiteX34" fmla="*/ 1133475 w 1133475"/>
                  <a:gd name="connsiteY34" fmla="*/ 111125 h 1552575"/>
                  <a:gd name="connsiteX35" fmla="*/ 1066800 w 1133475"/>
                  <a:gd name="connsiteY35" fmla="*/ 0 h 1552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33475" h="1552575">
                    <a:moveTo>
                      <a:pt x="1066800" y="0"/>
                    </a:moveTo>
                    <a:lnTo>
                      <a:pt x="993775" y="0"/>
                    </a:lnTo>
                    <a:lnTo>
                      <a:pt x="885825" y="174625"/>
                    </a:lnTo>
                    <a:lnTo>
                      <a:pt x="781050" y="273050"/>
                    </a:lnTo>
                    <a:lnTo>
                      <a:pt x="695325" y="288925"/>
                    </a:lnTo>
                    <a:lnTo>
                      <a:pt x="558800" y="511175"/>
                    </a:lnTo>
                    <a:lnTo>
                      <a:pt x="485775" y="520700"/>
                    </a:lnTo>
                    <a:lnTo>
                      <a:pt x="419100" y="600075"/>
                    </a:lnTo>
                    <a:lnTo>
                      <a:pt x="165100" y="1069975"/>
                    </a:lnTo>
                    <a:lnTo>
                      <a:pt x="79375" y="1038225"/>
                    </a:lnTo>
                    <a:lnTo>
                      <a:pt x="0" y="1149350"/>
                    </a:lnTo>
                    <a:lnTo>
                      <a:pt x="38100" y="1254125"/>
                    </a:lnTo>
                    <a:lnTo>
                      <a:pt x="38100" y="1343025"/>
                    </a:lnTo>
                    <a:lnTo>
                      <a:pt x="149225" y="1339850"/>
                    </a:lnTo>
                    <a:lnTo>
                      <a:pt x="127000" y="1435100"/>
                    </a:lnTo>
                    <a:lnTo>
                      <a:pt x="219075" y="1492250"/>
                    </a:lnTo>
                    <a:lnTo>
                      <a:pt x="228600" y="1552575"/>
                    </a:lnTo>
                    <a:lnTo>
                      <a:pt x="361950" y="1501775"/>
                    </a:lnTo>
                    <a:lnTo>
                      <a:pt x="434975" y="1520825"/>
                    </a:lnTo>
                    <a:lnTo>
                      <a:pt x="552450" y="1403350"/>
                    </a:lnTo>
                    <a:lnTo>
                      <a:pt x="898525" y="1263650"/>
                    </a:lnTo>
                    <a:lnTo>
                      <a:pt x="869950" y="1209675"/>
                    </a:lnTo>
                    <a:lnTo>
                      <a:pt x="885825" y="1152525"/>
                    </a:lnTo>
                    <a:lnTo>
                      <a:pt x="793750" y="1085850"/>
                    </a:lnTo>
                    <a:lnTo>
                      <a:pt x="790575" y="996950"/>
                    </a:lnTo>
                    <a:lnTo>
                      <a:pt x="714375" y="917575"/>
                    </a:lnTo>
                    <a:lnTo>
                      <a:pt x="733425" y="876300"/>
                    </a:lnTo>
                    <a:lnTo>
                      <a:pt x="717550" y="825500"/>
                    </a:lnTo>
                    <a:lnTo>
                      <a:pt x="727075" y="685800"/>
                    </a:lnTo>
                    <a:lnTo>
                      <a:pt x="892175" y="492125"/>
                    </a:lnTo>
                    <a:lnTo>
                      <a:pt x="898525" y="457200"/>
                    </a:lnTo>
                    <a:lnTo>
                      <a:pt x="1025525" y="352425"/>
                    </a:lnTo>
                    <a:lnTo>
                      <a:pt x="1044575" y="209550"/>
                    </a:lnTo>
                    <a:lnTo>
                      <a:pt x="1089025" y="180975"/>
                    </a:lnTo>
                    <a:lnTo>
                      <a:pt x="1133475" y="111125"/>
                    </a:lnTo>
                    <a:lnTo>
                      <a:pt x="1066800" y="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41A11860-A424-8677-9EA6-8250106DDB32}"/>
                  </a:ext>
                </a:extLst>
              </p:cNvPr>
              <p:cNvSpPr/>
              <p:nvPr/>
            </p:nvSpPr>
            <p:spPr>
              <a:xfrm>
                <a:off x="958657" y="1518112"/>
                <a:ext cx="989230" cy="1041922"/>
              </a:xfrm>
              <a:custGeom>
                <a:avLst/>
                <a:gdLst>
                  <a:gd name="connsiteX0" fmla="*/ 368300 w 3695700"/>
                  <a:gd name="connsiteY0" fmla="*/ 209550 h 3892550"/>
                  <a:gd name="connsiteX1" fmla="*/ 482600 w 3695700"/>
                  <a:gd name="connsiteY1" fmla="*/ 171450 h 3892550"/>
                  <a:gd name="connsiteX2" fmla="*/ 622300 w 3695700"/>
                  <a:gd name="connsiteY2" fmla="*/ 139700 h 3892550"/>
                  <a:gd name="connsiteX3" fmla="*/ 812800 w 3695700"/>
                  <a:gd name="connsiteY3" fmla="*/ 0 h 3892550"/>
                  <a:gd name="connsiteX4" fmla="*/ 895350 w 3695700"/>
                  <a:gd name="connsiteY4" fmla="*/ 0 h 3892550"/>
                  <a:gd name="connsiteX5" fmla="*/ 933450 w 3695700"/>
                  <a:gd name="connsiteY5" fmla="*/ 57150 h 3892550"/>
                  <a:gd name="connsiteX6" fmla="*/ 1016000 w 3695700"/>
                  <a:gd name="connsiteY6" fmla="*/ 31750 h 3892550"/>
                  <a:gd name="connsiteX7" fmla="*/ 1117600 w 3695700"/>
                  <a:gd name="connsiteY7" fmla="*/ 95250 h 3892550"/>
                  <a:gd name="connsiteX8" fmla="*/ 1231900 w 3695700"/>
                  <a:gd name="connsiteY8" fmla="*/ 44450 h 3892550"/>
                  <a:gd name="connsiteX9" fmla="*/ 1346200 w 3695700"/>
                  <a:gd name="connsiteY9" fmla="*/ 44450 h 3892550"/>
                  <a:gd name="connsiteX10" fmla="*/ 1422400 w 3695700"/>
                  <a:gd name="connsiteY10" fmla="*/ 0 h 3892550"/>
                  <a:gd name="connsiteX11" fmla="*/ 1689100 w 3695700"/>
                  <a:gd name="connsiteY11" fmla="*/ 0 h 3892550"/>
                  <a:gd name="connsiteX12" fmla="*/ 1765300 w 3695700"/>
                  <a:gd name="connsiteY12" fmla="*/ 57150 h 3892550"/>
                  <a:gd name="connsiteX13" fmla="*/ 1854200 w 3695700"/>
                  <a:gd name="connsiteY13" fmla="*/ 31750 h 3892550"/>
                  <a:gd name="connsiteX14" fmla="*/ 1898650 w 3695700"/>
                  <a:gd name="connsiteY14" fmla="*/ 177800 h 3892550"/>
                  <a:gd name="connsiteX15" fmla="*/ 1822450 w 3695700"/>
                  <a:gd name="connsiteY15" fmla="*/ 279400 h 3892550"/>
                  <a:gd name="connsiteX16" fmla="*/ 2025650 w 3695700"/>
                  <a:gd name="connsiteY16" fmla="*/ 482600 h 3892550"/>
                  <a:gd name="connsiteX17" fmla="*/ 2019300 w 3695700"/>
                  <a:gd name="connsiteY17" fmla="*/ 558800 h 3892550"/>
                  <a:gd name="connsiteX18" fmla="*/ 2063750 w 3695700"/>
                  <a:gd name="connsiteY18" fmla="*/ 603250 h 3892550"/>
                  <a:gd name="connsiteX19" fmla="*/ 2279650 w 3695700"/>
                  <a:gd name="connsiteY19" fmla="*/ 488950 h 3892550"/>
                  <a:gd name="connsiteX20" fmla="*/ 2374900 w 3695700"/>
                  <a:gd name="connsiteY20" fmla="*/ 482600 h 3892550"/>
                  <a:gd name="connsiteX21" fmla="*/ 2419350 w 3695700"/>
                  <a:gd name="connsiteY21" fmla="*/ 571500 h 3892550"/>
                  <a:gd name="connsiteX22" fmla="*/ 2368550 w 3695700"/>
                  <a:gd name="connsiteY22" fmla="*/ 622300 h 3892550"/>
                  <a:gd name="connsiteX23" fmla="*/ 2393950 w 3695700"/>
                  <a:gd name="connsiteY23" fmla="*/ 730250 h 3892550"/>
                  <a:gd name="connsiteX24" fmla="*/ 2451100 w 3695700"/>
                  <a:gd name="connsiteY24" fmla="*/ 812800 h 3892550"/>
                  <a:gd name="connsiteX25" fmla="*/ 2432050 w 3695700"/>
                  <a:gd name="connsiteY25" fmla="*/ 977900 h 3892550"/>
                  <a:gd name="connsiteX26" fmla="*/ 2362200 w 3695700"/>
                  <a:gd name="connsiteY26" fmla="*/ 977900 h 3892550"/>
                  <a:gd name="connsiteX27" fmla="*/ 2260600 w 3695700"/>
                  <a:gd name="connsiteY27" fmla="*/ 1060450 h 3892550"/>
                  <a:gd name="connsiteX28" fmla="*/ 2241550 w 3695700"/>
                  <a:gd name="connsiteY28" fmla="*/ 1028700 h 3892550"/>
                  <a:gd name="connsiteX29" fmla="*/ 2101850 w 3695700"/>
                  <a:gd name="connsiteY29" fmla="*/ 946150 h 3892550"/>
                  <a:gd name="connsiteX30" fmla="*/ 2057400 w 3695700"/>
                  <a:gd name="connsiteY30" fmla="*/ 996950 h 3892550"/>
                  <a:gd name="connsiteX31" fmla="*/ 2044700 w 3695700"/>
                  <a:gd name="connsiteY31" fmla="*/ 1168400 h 3892550"/>
                  <a:gd name="connsiteX32" fmla="*/ 2012950 w 3695700"/>
                  <a:gd name="connsiteY32" fmla="*/ 1206500 h 3892550"/>
                  <a:gd name="connsiteX33" fmla="*/ 2051050 w 3695700"/>
                  <a:gd name="connsiteY33" fmla="*/ 1238250 h 3892550"/>
                  <a:gd name="connsiteX34" fmla="*/ 2044700 w 3695700"/>
                  <a:gd name="connsiteY34" fmla="*/ 1339850 h 3892550"/>
                  <a:gd name="connsiteX35" fmla="*/ 2305050 w 3695700"/>
                  <a:gd name="connsiteY35" fmla="*/ 1441450 h 3892550"/>
                  <a:gd name="connsiteX36" fmla="*/ 2336800 w 3695700"/>
                  <a:gd name="connsiteY36" fmla="*/ 1504950 h 3892550"/>
                  <a:gd name="connsiteX37" fmla="*/ 2438400 w 3695700"/>
                  <a:gd name="connsiteY37" fmla="*/ 1504950 h 3892550"/>
                  <a:gd name="connsiteX38" fmla="*/ 2514600 w 3695700"/>
                  <a:gd name="connsiteY38" fmla="*/ 1587500 h 3892550"/>
                  <a:gd name="connsiteX39" fmla="*/ 2622550 w 3695700"/>
                  <a:gd name="connsiteY39" fmla="*/ 1524000 h 3892550"/>
                  <a:gd name="connsiteX40" fmla="*/ 2768600 w 3695700"/>
                  <a:gd name="connsiteY40" fmla="*/ 1524000 h 3892550"/>
                  <a:gd name="connsiteX41" fmla="*/ 2787650 w 3695700"/>
                  <a:gd name="connsiteY41" fmla="*/ 1600200 h 3892550"/>
                  <a:gd name="connsiteX42" fmla="*/ 2736850 w 3695700"/>
                  <a:gd name="connsiteY42" fmla="*/ 1651000 h 3892550"/>
                  <a:gd name="connsiteX43" fmla="*/ 2844800 w 3695700"/>
                  <a:gd name="connsiteY43" fmla="*/ 1689100 h 3892550"/>
                  <a:gd name="connsiteX44" fmla="*/ 2895600 w 3695700"/>
                  <a:gd name="connsiteY44" fmla="*/ 1733550 h 3892550"/>
                  <a:gd name="connsiteX45" fmla="*/ 2857500 w 3695700"/>
                  <a:gd name="connsiteY45" fmla="*/ 1822450 h 3892550"/>
                  <a:gd name="connsiteX46" fmla="*/ 2927350 w 3695700"/>
                  <a:gd name="connsiteY46" fmla="*/ 1892300 h 3892550"/>
                  <a:gd name="connsiteX47" fmla="*/ 2971800 w 3695700"/>
                  <a:gd name="connsiteY47" fmla="*/ 1879600 h 3892550"/>
                  <a:gd name="connsiteX48" fmla="*/ 2990850 w 3695700"/>
                  <a:gd name="connsiteY48" fmla="*/ 1841500 h 3892550"/>
                  <a:gd name="connsiteX49" fmla="*/ 3098800 w 3695700"/>
                  <a:gd name="connsiteY49" fmla="*/ 1835150 h 3892550"/>
                  <a:gd name="connsiteX50" fmla="*/ 3187700 w 3695700"/>
                  <a:gd name="connsiteY50" fmla="*/ 1879600 h 3892550"/>
                  <a:gd name="connsiteX51" fmla="*/ 3124200 w 3695700"/>
                  <a:gd name="connsiteY51" fmla="*/ 1943100 h 3892550"/>
                  <a:gd name="connsiteX52" fmla="*/ 3187700 w 3695700"/>
                  <a:gd name="connsiteY52" fmla="*/ 1962150 h 3892550"/>
                  <a:gd name="connsiteX53" fmla="*/ 3276600 w 3695700"/>
                  <a:gd name="connsiteY53" fmla="*/ 1936750 h 3892550"/>
                  <a:gd name="connsiteX54" fmla="*/ 3276600 w 3695700"/>
                  <a:gd name="connsiteY54" fmla="*/ 1936750 h 3892550"/>
                  <a:gd name="connsiteX55" fmla="*/ 3314700 w 3695700"/>
                  <a:gd name="connsiteY55" fmla="*/ 1987550 h 3892550"/>
                  <a:gd name="connsiteX56" fmla="*/ 3492500 w 3695700"/>
                  <a:gd name="connsiteY56" fmla="*/ 2012950 h 3892550"/>
                  <a:gd name="connsiteX57" fmla="*/ 3473450 w 3695700"/>
                  <a:gd name="connsiteY57" fmla="*/ 2082800 h 3892550"/>
                  <a:gd name="connsiteX58" fmla="*/ 3505200 w 3695700"/>
                  <a:gd name="connsiteY58" fmla="*/ 2184400 h 3892550"/>
                  <a:gd name="connsiteX59" fmla="*/ 3409950 w 3695700"/>
                  <a:gd name="connsiteY59" fmla="*/ 2305050 h 3892550"/>
                  <a:gd name="connsiteX60" fmla="*/ 3340100 w 3695700"/>
                  <a:gd name="connsiteY60" fmla="*/ 2317750 h 3892550"/>
                  <a:gd name="connsiteX61" fmla="*/ 3295650 w 3695700"/>
                  <a:gd name="connsiteY61" fmla="*/ 2368550 h 3892550"/>
                  <a:gd name="connsiteX62" fmla="*/ 3352800 w 3695700"/>
                  <a:gd name="connsiteY62" fmla="*/ 2413000 h 3892550"/>
                  <a:gd name="connsiteX63" fmla="*/ 3378200 w 3695700"/>
                  <a:gd name="connsiteY63" fmla="*/ 2552700 h 3892550"/>
                  <a:gd name="connsiteX64" fmla="*/ 3340100 w 3695700"/>
                  <a:gd name="connsiteY64" fmla="*/ 2609850 h 3892550"/>
                  <a:gd name="connsiteX65" fmla="*/ 3390900 w 3695700"/>
                  <a:gd name="connsiteY65" fmla="*/ 2673350 h 3892550"/>
                  <a:gd name="connsiteX66" fmla="*/ 3454400 w 3695700"/>
                  <a:gd name="connsiteY66" fmla="*/ 2660650 h 3892550"/>
                  <a:gd name="connsiteX67" fmla="*/ 3498850 w 3695700"/>
                  <a:gd name="connsiteY67" fmla="*/ 2705100 h 3892550"/>
                  <a:gd name="connsiteX68" fmla="*/ 3657600 w 3695700"/>
                  <a:gd name="connsiteY68" fmla="*/ 2749550 h 3892550"/>
                  <a:gd name="connsiteX69" fmla="*/ 3695700 w 3695700"/>
                  <a:gd name="connsiteY69" fmla="*/ 2768600 h 3892550"/>
                  <a:gd name="connsiteX70" fmla="*/ 3689350 w 3695700"/>
                  <a:gd name="connsiteY70" fmla="*/ 2813050 h 3892550"/>
                  <a:gd name="connsiteX71" fmla="*/ 3587750 w 3695700"/>
                  <a:gd name="connsiteY71" fmla="*/ 2806700 h 3892550"/>
                  <a:gd name="connsiteX72" fmla="*/ 3549650 w 3695700"/>
                  <a:gd name="connsiteY72" fmla="*/ 2825750 h 3892550"/>
                  <a:gd name="connsiteX73" fmla="*/ 3625850 w 3695700"/>
                  <a:gd name="connsiteY73" fmla="*/ 2927350 h 3892550"/>
                  <a:gd name="connsiteX74" fmla="*/ 3600450 w 3695700"/>
                  <a:gd name="connsiteY74" fmla="*/ 3054350 h 3892550"/>
                  <a:gd name="connsiteX75" fmla="*/ 3581400 w 3695700"/>
                  <a:gd name="connsiteY75" fmla="*/ 3213100 h 3892550"/>
                  <a:gd name="connsiteX76" fmla="*/ 3638550 w 3695700"/>
                  <a:gd name="connsiteY76" fmla="*/ 3302000 h 3892550"/>
                  <a:gd name="connsiteX77" fmla="*/ 3625850 w 3695700"/>
                  <a:gd name="connsiteY77" fmla="*/ 3352800 h 3892550"/>
                  <a:gd name="connsiteX78" fmla="*/ 3676650 w 3695700"/>
                  <a:gd name="connsiteY78" fmla="*/ 3390900 h 3892550"/>
                  <a:gd name="connsiteX79" fmla="*/ 3670300 w 3695700"/>
                  <a:gd name="connsiteY79" fmla="*/ 3505200 h 3892550"/>
                  <a:gd name="connsiteX80" fmla="*/ 3549650 w 3695700"/>
                  <a:gd name="connsiteY80" fmla="*/ 3594100 h 3892550"/>
                  <a:gd name="connsiteX81" fmla="*/ 3409950 w 3695700"/>
                  <a:gd name="connsiteY81" fmla="*/ 3644900 h 3892550"/>
                  <a:gd name="connsiteX82" fmla="*/ 3321050 w 3695700"/>
                  <a:gd name="connsiteY82" fmla="*/ 3568700 h 3892550"/>
                  <a:gd name="connsiteX83" fmla="*/ 3244850 w 3695700"/>
                  <a:gd name="connsiteY83" fmla="*/ 3575050 h 3892550"/>
                  <a:gd name="connsiteX84" fmla="*/ 3181350 w 3695700"/>
                  <a:gd name="connsiteY84" fmla="*/ 3568700 h 3892550"/>
                  <a:gd name="connsiteX85" fmla="*/ 3130550 w 3695700"/>
                  <a:gd name="connsiteY85" fmla="*/ 3606800 h 3892550"/>
                  <a:gd name="connsiteX86" fmla="*/ 3054350 w 3695700"/>
                  <a:gd name="connsiteY86" fmla="*/ 3670300 h 3892550"/>
                  <a:gd name="connsiteX87" fmla="*/ 2990850 w 3695700"/>
                  <a:gd name="connsiteY87" fmla="*/ 3613150 h 3892550"/>
                  <a:gd name="connsiteX88" fmla="*/ 2870200 w 3695700"/>
                  <a:gd name="connsiteY88" fmla="*/ 3695700 h 3892550"/>
                  <a:gd name="connsiteX89" fmla="*/ 2838450 w 3695700"/>
                  <a:gd name="connsiteY89" fmla="*/ 3727450 h 3892550"/>
                  <a:gd name="connsiteX90" fmla="*/ 2838450 w 3695700"/>
                  <a:gd name="connsiteY90" fmla="*/ 3784600 h 3892550"/>
                  <a:gd name="connsiteX91" fmla="*/ 2432050 w 3695700"/>
                  <a:gd name="connsiteY91" fmla="*/ 3892550 h 3892550"/>
                  <a:gd name="connsiteX92" fmla="*/ 2349500 w 3695700"/>
                  <a:gd name="connsiteY92" fmla="*/ 3829050 h 3892550"/>
                  <a:gd name="connsiteX93" fmla="*/ 2184400 w 3695700"/>
                  <a:gd name="connsiteY93" fmla="*/ 3829050 h 3892550"/>
                  <a:gd name="connsiteX94" fmla="*/ 1835150 w 3695700"/>
                  <a:gd name="connsiteY94" fmla="*/ 3575050 h 3892550"/>
                  <a:gd name="connsiteX95" fmla="*/ 1752600 w 3695700"/>
                  <a:gd name="connsiteY95" fmla="*/ 3594100 h 3892550"/>
                  <a:gd name="connsiteX96" fmla="*/ 1682750 w 3695700"/>
                  <a:gd name="connsiteY96" fmla="*/ 3492500 h 3892550"/>
                  <a:gd name="connsiteX97" fmla="*/ 1619250 w 3695700"/>
                  <a:gd name="connsiteY97" fmla="*/ 3454400 h 3892550"/>
                  <a:gd name="connsiteX98" fmla="*/ 1574800 w 3695700"/>
                  <a:gd name="connsiteY98" fmla="*/ 3422650 h 3892550"/>
                  <a:gd name="connsiteX99" fmla="*/ 1530350 w 3695700"/>
                  <a:gd name="connsiteY99" fmla="*/ 3359150 h 3892550"/>
                  <a:gd name="connsiteX100" fmla="*/ 1435100 w 3695700"/>
                  <a:gd name="connsiteY100" fmla="*/ 3346450 h 3892550"/>
                  <a:gd name="connsiteX101" fmla="*/ 1358900 w 3695700"/>
                  <a:gd name="connsiteY101" fmla="*/ 3346450 h 3892550"/>
                  <a:gd name="connsiteX102" fmla="*/ 1333500 w 3695700"/>
                  <a:gd name="connsiteY102" fmla="*/ 3365500 h 3892550"/>
                  <a:gd name="connsiteX103" fmla="*/ 1162050 w 3695700"/>
                  <a:gd name="connsiteY103" fmla="*/ 3340100 h 3892550"/>
                  <a:gd name="connsiteX104" fmla="*/ 1009650 w 3695700"/>
                  <a:gd name="connsiteY104" fmla="*/ 3403600 h 3892550"/>
                  <a:gd name="connsiteX105" fmla="*/ 844550 w 3695700"/>
                  <a:gd name="connsiteY105" fmla="*/ 3327400 h 3892550"/>
                  <a:gd name="connsiteX106" fmla="*/ 787400 w 3695700"/>
                  <a:gd name="connsiteY106" fmla="*/ 3359150 h 3892550"/>
                  <a:gd name="connsiteX107" fmla="*/ 787400 w 3695700"/>
                  <a:gd name="connsiteY107" fmla="*/ 3359150 h 3892550"/>
                  <a:gd name="connsiteX108" fmla="*/ 704850 w 3695700"/>
                  <a:gd name="connsiteY108" fmla="*/ 3359150 h 3892550"/>
                  <a:gd name="connsiteX109" fmla="*/ 666750 w 3695700"/>
                  <a:gd name="connsiteY109" fmla="*/ 3340100 h 3892550"/>
                  <a:gd name="connsiteX110" fmla="*/ 666750 w 3695700"/>
                  <a:gd name="connsiteY110" fmla="*/ 3340100 h 3892550"/>
                  <a:gd name="connsiteX111" fmla="*/ 571500 w 3695700"/>
                  <a:gd name="connsiteY111" fmla="*/ 3365500 h 3892550"/>
                  <a:gd name="connsiteX112" fmla="*/ 552450 w 3695700"/>
                  <a:gd name="connsiteY112" fmla="*/ 3403600 h 3892550"/>
                  <a:gd name="connsiteX113" fmla="*/ 552450 w 3695700"/>
                  <a:gd name="connsiteY113" fmla="*/ 3448050 h 3892550"/>
                  <a:gd name="connsiteX114" fmla="*/ 488950 w 3695700"/>
                  <a:gd name="connsiteY114" fmla="*/ 3486150 h 3892550"/>
                  <a:gd name="connsiteX115" fmla="*/ 400050 w 3695700"/>
                  <a:gd name="connsiteY115" fmla="*/ 3511550 h 3892550"/>
                  <a:gd name="connsiteX116" fmla="*/ 336550 w 3695700"/>
                  <a:gd name="connsiteY116" fmla="*/ 3435350 h 3892550"/>
                  <a:gd name="connsiteX117" fmla="*/ 254000 w 3695700"/>
                  <a:gd name="connsiteY117" fmla="*/ 3486150 h 3892550"/>
                  <a:gd name="connsiteX118" fmla="*/ 203200 w 3695700"/>
                  <a:gd name="connsiteY118" fmla="*/ 3486150 h 3892550"/>
                  <a:gd name="connsiteX119" fmla="*/ 196850 w 3695700"/>
                  <a:gd name="connsiteY119" fmla="*/ 3416300 h 3892550"/>
                  <a:gd name="connsiteX120" fmla="*/ 241300 w 3695700"/>
                  <a:gd name="connsiteY120" fmla="*/ 3365500 h 3892550"/>
                  <a:gd name="connsiteX121" fmla="*/ 184150 w 3695700"/>
                  <a:gd name="connsiteY121" fmla="*/ 3327400 h 3892550"/>
                  <a:gd name="connsiteX122" fmla="*/ 184150 w 3695700"/>
                  <a:gd name="connsiteY122" fmla="*/ 3232150 h 3892550"/>
                  <a:gd name="connsiteX123" fmla="*/ 95250 w 3695700"/>
                  <a:gd name="connsiteY123" fmla="*/ 3143250 h 3892550"/>
                  <a:gd name="connsiteX124" fmla="*/ 44450 w 3695700"/>
                  <a:gd name="connsiteY124" fmla="*/ 3143250 h 3892550"/>
                  <a:gd name="connsiteX125" fmla="*/ 38100 w 3695700"/>
                  <a:gd name="connsiteY125" fmla="*/ 3086100 h 3892550"/>
                  <a:gd name="connsiteX126" fmla="*/ 6350 w 3695700"/>
                  <a:gd name="connsiteY126" fmla="*/ 3054350 h 3892550"/>
                  <a:gd name="connsiteX127" fmla="*/ 12700 w 3695700"/>
                  <a:gd name="connsiteY127" fmla="*/ 2971800 h 3892550"/>
                  <a:gd name="connsiteX128" fmla="*/ 57150 w 3695700"/>
                  <a:gd name="connsiteY128" fmla="*/ 2882900 h 3892550"/>
                  <a:gd name="connsiteX129" fmla="*/ 139700 w 3695700"/>
                  <a:gd name="connsiteY129" fmla="*/ 2857500 h 3892550"/>
                  <a:gd name="connsiteX130" fmla="*/ 63500 w 3695700"/>
                  <a:gd name="connsiteY130" fmla="*/ 2749550 h 3892550"/>
                  <a:gd name="connsiteX131" fmla="*/ 0 w 3695700"/>
                  <a:gd name="connsiteY131" fmla="*/ 2736850 h 3892550"/>
                  <a:gd name="connsiteX132" fmla="*/ 50800 w 3695700"/>
                  <a:gd name="connsiteY132" fmla="*/ 2654300 h 3892550"/>
                  <a:gd name="connsiteX133" fmla="*/ 50800 w 3695700"/>
                  <a:gd name="connsiteY133" fmla="*/ 2565400 h 3892550"/>
                  <a:gd name="connsiteX134" fmla="*/ 101600 w 3695700"/>
                  <a:gd name="connsiteY134" fmla="*/ 2514600 h 3892550"/>
                  <a:gd name="connsiteX135" fmla="*/ 38100 w 3695700"/>
                  <a:gd name="connsiteY135" fmla="*/ 2489200 h 3892550"/>
                  <a:gd name="connsiteX136" fmla="*/ 44450 w 3695700"/>
                  <a:gd name="connsiteY136" fmla="*/ 2444750 h 3892550"/>
                  <a:gd name="connsiteX137" fmla="*/ 44450 w 3695700"/>
                  <a:gd name="connsiteY137" fmla="*/ 2444750 h 3892550"/>
                  <a:gd name="connsiteX138" fmla="*/ 76200 w 3695700"/>
                  <a:gd name="connsiteY138" fmla="*/ 2381250 h 3892550"/>
                  <a:gd name="connsiteX139" fmla="*/ 177800 w 3695700"/>
                  <a:gd name="connsiteY139" fmla="*/ 2336800 h 3892550"/>
                  <a:gd name="connsiteX140" fmla="*/ 203200 w 3695700"/>
                  <a:gd name="connsiteY140" fmla="*/ 2235200 h 3892550"/>
                  <a:gd name="connsiteX141" fmla="*/ 241300 w 3695700"/>
                  <a:gd name="connsiteY141" fmla="*/ 2159000 h 3892550"/>
                  <a:gd name="connsiteX142" fmla="*/ 298450 w 3695700"/>
                  <a:gd name="connsiteY142" fmla="*/ 2139950 h 3892550"/>
                  <a:gd name="connsiteX143" fmla="*/ 336550 w 3695700"/>
                  <a:gd name="connsiteY143" fmla="*/ 2019300 h 3892550"/>
                  <a:gd name="connsiteX144" fmla="*/ 336550 w 3695700"/>
                  <a:gd name="connsiteY144" fmla="*/ 1962150 h 3892550"/>
                  <a:gd name="connsiteX145" fmla="*/ 406400 w 3695700"/>
                  <a:gd name="connsiteY145" fmla="*/ 1911350 h 3892550"/>
                  <a:gd name="connsiteX146" fmla="*/ 476250 w 3695700"/>
                  <a:gd name="connsiteY146" fmla="*/ 1943100 h 3892550"/>
                  <a:gd name="connsiteX147" fmla="*/ 476250 w 3695700"/>
                  <a:gd name="connsiteY147" fmla="*/ 1898650 h 3892550"/>
                  <a:gd name="connsiteX148" fmla="*/ 463550 w 3695700"/>
                  <a:gd name="connsiteY148" fmla="*/ 1866900 h 3892550"/>
                  <a:gd name="connsiteX149" fmla="*/ 469900 w 3695700"/>
                  <a:gd name="connsiteY149" fmla="*/ 1828800 h 3892550"/>
                  <a:gd name="connsiteX150" fmla="*/ 400050 w 3695700"/>
                  <a:gd name="connsiteY150" fmla="*/ 1778000 h 3892550"/>
                  <a:gd name="connsiteX151" fmla="*/ 374650 w 3695700"/>
                  <a:gd name="connsiteY151" fmla="*/ 1695450 h 3892550"/>
                  <a:gd name="connsiteX152" fmla="*/ 469900 w 3695700"/>
                  <a:gd name="connsiteY152" fmla="*/ 1612900 h 3892550"/>
                  <a:gd name="connsiteX153" fmla="*/ 565150 w 3695700"/>
                  <a:gd name="connsiteY153" fmla="*/ 1638300 h 3892550"/>
                  <a:gd name="connsiteX154" fmla="*/ 654050 w 3695700"/>
                  <a:gd name="connsiteY154" fmla="*/ 1587500 h 3892550"/>
                  <a:gd name="connsiteX155" fmla="*/ 787400 w 3695700"/>
                  <a:gd name="connsiteY155" fmla="*/ 1466850 h 3892550"/>
                  <a:gd name="connsiteX156" fmla="*/ 800100 w 3695700"/>
                  <a:gd name="connsiteY156" fmla="*/ 1339850 h 3892550"/>
                  <a:gd name="connsiteX157" fmla="*/ 749300 w 3695700"/>
                  <a:gd name="connsiteY157" fmla="*/ 1308100 h 3892550"/>
                  <a:gd name="connsiteX158" fmla="*/ 787400 w 3695700"/>
                  <a:gd name="connsiteY158" fmla="*/ 1162050 h 3892550"/>
                  <a:gd name="connsiteX159" fmla="*/ 679450 w 3695700"/>
                  <a:gd name="connsiteY159" fmla="*/ 1098550 h 3892550"/>
                  <a:gd name="connsiteX160" fmla="*/ 685800 w 3695700"/>
                  <a:gd name="connsiteY160" fmla="*/ 914400 h 3892550"/>
                  <a:gd name="connsiteX161" fmla="*/ 577850 w 3695700"/>
                  <a:gd name="connsiteY161" fmla="*/ 850900 h 3892550"/>
                  <a:gd name="connsiteX162" fmla="*/ 533400 w 3695700"/>
                  <a:gd name="connsiteY162" fmla="*/ 609600 h 3892550"/>
                  <a:gd name="connsiteX163" fmla="*/ 463550 w 3695700"/>
                  <a:gd name="connsiteY163" fmla="*/ 571500 h 3892550"/>
                  <a:gd name="connsiteX164" fmla="*/ 527050 w 3695700"/>
                  <a:gd name="connsiteY164" fmla="*/ 508000 h 3892550"/>
                  <a:gd name="connsiteX165" fmla="*/ 520700 w 3695700"/>
                  <a:gd name="connsiteY165" fmla="*/ 393700 h 3892550"/>
                  <a:gd name="connsiteX166" fmla="*/ 457200 w 3695700"/>
                  <a:gd name="connsiteY166" fmla="*/ 374650 h 3892550"/>
                  <a:gd name="connsiteX167" fmla="*/ 469900 w 3695700"/>
                  <a:gd name="connsiteY167" fmla="*/ 298450 h 3892550"/>
                  <a:gd name="connsiteX168" fmla="*/ 368300 w 3695700"/>
                  <a:gd name="connsiteY168" fmla="*/ 209550 h 389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3695700" h="3892550">
                    <a:moveTo>
                      <a:pt x="368300" y="209550"/>
                    </a:moveTo>
                    <a:lnTo>
                      <a:pt x="482600" y="171450"/>
                    </a:lnTo>
                    <a:lnTo>
                      <a:pt x="622300" y="139700"/>
                    </a:lnTo>
                    <a:lnTo>
                      <a:pt x="812800" y="0"/>
                    </a:lnTo>
                    <a:lnTo>
                      <a:pt x="895350" y="0"/>
                    </a:lnTo>
                    <a:lnTo>
                      <a:pt x="933450" y="57150"/>
                    </a:lnTo>
                    <a:lnTo>
                      <a:pt x="1016000" y="31750"/>
                    </a:lnTo>
                    <a:lnTo>
                      <a:pt x="1117600" y="95250"/>
                    </a:lnTo>
                    <a:lnTo>
                      <a:pt x="1231900" y="44450"/>
                    </a:lnTo>
                    <a:lnTo>
                      <a:pt x="1346200" y="44450"/>
                    </a:lnTo>
                    <a:lnTo>
                      <a:pt x="1422400" y="0"/>
                    </a:lnTo>
                    <a:lnTo>
                      <a:pt x="1689100" y="0"/>
                    </a:lnTo>
                    <a:lnTo>
                      <a:pt x="1765300" y="57150"/>
                    </a:lnTo>
                    <a:lnTo>
                      <a:pt x="1854200" y="31750"/>
                    </a:lnTo>
                    <a:lnTo>
                      <a:pt x="1898650" y="177800"/>
                    </a:lnTo>
                    <a:lnTo>
                      <a:pt x="1822450" y="279400"/>
                    </a:lnTo>
                    <a:lnTo>
                      <a:pt x="2025650" y="482600"/>
                    </a:lnTo>
                    <a:lnTo>
                      <a:pt x="2019300" y="558800"/>
                    </a:lnTo>
                    <a:lnTo>
                      <a:pt x="2063750" y="603250"/>
                    </a:lnTo>
                    <a:lnTo>
                      <a:pt x="2279650" y="488950"/>
                    </a:lnTo>
                    <a:lnTo>
                      <a:pt x="2374900" y="482600"/>
                    </a:lnTo>
                    <a:lnTo>
                      <a:pt x="2419350" y="571500"/>
                    </a:lnTo>
                    <a:lnTo>
                      <a:pt x="2368550" y="622300"/>
                    </a:lnTo>
                    <a:lnTo>
                      <a:pt x="2393950" y="730250"/>
                    </a:lnTo>
                    <a:lnTo>
                      <a:pt x="2451100" y="812800"/>
                    </a:lnTo>
                    <a:lnTo>
                      <a:pt x="2432050" y="977900"/>
                    </a:lnTo>
                    <a:lnTo>
                      <a:pt x="2362200" y="977900"/>
                    </a:lnTo>
                    <a:lnTo>
                      <a:pt x="2260600" y="1060450"/>
                    </a:lnTo>
                    <a:lnTo>
                      <a:pt x="2241550" y="1028700"/>
                    </a:lnTo>
                    <a:lnTo>
                      <a:pt x="2101850" y="946150"/>
                    </a:lnTo>
                    <a:lnTo>
                      <a:pt x="2057400" y="996950"/>
                    </a:lnTo>
                    <a:lnTo>
                      <a:pt x="2044700" y="1168400"/>
                    </a:lnTo>
                    <a:lnTo>
                      <a:pt x="2012950" y="1206500"/>
                    </a:lnTo>
                    <a:lnTo>
                      <a:pt x="2051050" y="1238250"/>
                    </a:lnTo>
                    <a:lnTo>
                      <a:pt x="2044700" y="1339850"/>
                    </a:lnTo>
                    <a:lnTo>
                      <a:pt x="2305050" y="1441450"/>
                    </a:lnTo>
                    <a:lnTo>
                      <a:pt x="2336800" y="1504950"/>
                    </a:lnTo>
                    <a:lnTo>
                      <a:pt x="2438400" y="1504950"/>
                    </a:lnTo>
                    <a:lnTo>
                      <a:pt x="2514600" y="1587500"/>
                    </a:lnTo>
                    <a:lnTo>
                      <a:pt x="2622550" y="1524000"/>
                    </a:lnTo>
                    <a:lnTo>
                      <a:pt x="2768600" y="1524000"/>
                    </a:lnTo>
                    <a:lnTo>
                      <a:pt x="2787650" y="1600200"/>
                    </a:lnTo>
                    <a:lnTo>
                      <a:pt x="2736850" y="1651000"/>
                    </a:lnTo>
                    <a:lnTo>
                      <a:pt x="2844800" y="1689100"/>
                    </a:lnTo>
                    <a:lnTo>
                      <a:pt x="2895600" y="1733550"/>
                    </a:lnTo>
                    <a:lnTo>
                      <a:pt x="2857500" y="1822450"/>
                    </a:lnTo>
                    <a:lnTo>
                      <a:pt x="2927350" y="1892300"/>
                    </a:lnTo>
                    <a:lnTo>
                      <a:pt x="2971800" y="1879600"/>
                    </a:lnTo>
                    <a:lnTo>
                      <a:pt x="2990850" y="1841500"/>
                    </a:lnTo>
                    <a:lnTo>
                      <a:pt x="3098800" y="1835150"/>
                    </a:lnTo>
                    <a:lnTo>
                      <a:pt x="3187700" y="1879600"/>
                    </a:lnTo>
                    <a:lnTo>
                      <a:pt x="3124200" y="1943100"/>
                    </a:lnTo>
                    <a:lnTo>
                      <a:pt x="3187700" y="1962150"/>
                    </a:lnTo>
                    <a:lnTo>
                      <a:pt x="3276600" y="1936750"/>
                    </a:lnTo>
                    <a:lnTo>
                      <a:pt x="3276600" y="1936750"/>
                    </a:lnTo>
                    <a:lnTo>
                      <a:pt x="3314700" y="1987550"/>
                    </a:lnTo>
                    <a:lnTo>
                      <a:pt x="3492500" y="2012950"/>
                    </a:lnTo>
                    <a:lnTo>
                      <a:pt x="3473450" y="2082800"/>
                    </a:lnTo>
                    <a:lnTo>
                      <a:pt x="3505200" y="2184400"/>
                    </a:lnTo>
                    <a:lnTo>
                      <a:pt x="3409950" y="2305050"/>
                    </a:lnTo>
                    <a:lnTo>
                      <a:pt x="3340100" y="2317750"/>
                    </a:lnTo>
                    <a:lnTo>
                      <a:pt x="3295650" y="2368550"/>
                    </a:lnTo>
                    <a:lnTo>
                      <a:pt x="3352800" y="2413000"/>
                    </a:lnTo>
                    <a:lnTo>
                      <a:pt x="3378200" y="2552700"/>
                    </a:lnTo>
                    <a:lnTo>
                      <a:pt x="3340100" y="2609850"/>
                    </a:lnTo>
                    <a:lnTo>
                      <a:pt x="3390900" y="2673350"/>
                    </a:lnTo>
                    <a:lnTo>
                      <a:pt x="3454400" y="2660650"/>
                    </a:lnTo>
                    <a:lnTo>
                      <a:pt x="3498850" y="2705100"/>
                    </a:lnTo>
                    <a:lnTo>
                      <a:pt x="3657600" y="2749550"/>
                    </a:lnTo>
                    <a:lnTo>
                      <a:pt x="3695700" y="2768600"/>
                    </a:lnTo>
                    <a:lnTo>
                      <a:pt x="3689350" y="2813050"/>
                    </a:lnTo>
                    <a:lnTo>
                      <a:pt x="3587750" y="2806700"/>
                    </a:lnTo>
                    <a:lnTo>
                      <a:pt x="3549650" y="2825750"/>
                    </a:lnTo>
                    <a:lnTo>
                      <a:pt x="3625850" y="2927350"/>
                    </a:lnTo>
                    <a:lnTo>
                      <a:pt x="3600450" y="3054350"/>
                    </a:lnTo>
                    <a:lnTo>
                      <a:pt x="3581400" y="3213100"/>
                    </a:lnTo>
                    <a:lnTo>
                      <a:pt x="3638550" y="3302000"/>
                    </a:lnTo>
                    <a:lnTo>
                      <a:pt x="3625850" y="3352800"/>
                    </a:lnTo>
                    <a:lnTo>
                      <a:pt x="3676650" y="3390900"/>
                    </a:lnTo>
                    <a:lnTo>
                      <a:pt x="3670300" y="3505200"/>
                    </a:lnTo>
                    <a:lnTo>
                      <a:pt x="3549650" y="3594100"/>
                    </a:lnTo>
                    <a:lnTo>
                      <a:pt x="3409950" y="3644900"/>
                    </a:lnTo>
                    <a:lnTo>
                      <a:pt x="3321050" y="3568700"/>
                    </a:lnTo>
                    <a:lnTo>
                      <a:pt x="3244850" y="3575050"/>
                    </a:lnTo>
                    <a:lnTo>
                      <a:pt x="3181350" y="3568700"/>
                    </a:lnTo>
                    <a:lnTo>
                      <a:pt x="3130550" y="3606800"/>
                    </a:lnTo>
                    <a:lnTo>
                      <a:pt x="3054350" y="3670300"/>
                    </a:lnTo>
                    <a:lnTo>
                      <a:pt x="2990850" y="3613150"/>
                    </a:lnTo>
                    <a:lnTo>
                      <a:pt x="2870200" y="3695700"/>
                    </a:lnTo>
                    <a:lnTo>
                      <a:pt x="2838450" y="3727450"/>
                    </a:lnTo>
                    <a:lnTo>
                      <a:pt x="2838450" y="3784600"/>
                    </a:lnTo>
                    <a:lnTo>
                      <a:pt x="2432050" y="3892550"/>
                    </a:lnTo>
                    <a:lnTo>
                      <a:pt x="2349500" y="3829050"/>
                    </a:lnTo>
                    <a:lnTo>
                      <a:pt x="2184400" y="3829050"/>
                    </a:lnTo>
                    <a:lnTo>
                      <a:pt x="1835150" y="3575050"/>
                    </a:lnTo>
                    <a:lnTo>
                      <a:pt x="1752600" y="3594100"/>
                    </a:lnTo>
                    <a:lnTo>
                      <a:pt x="1682750" y="3492500"/>
                    </a:lnTo>
                    <a:lnTo>
                      <a:pt x="1619250" y="3454400"/>
                    </a:lnTo>
                    <a:lnTo>
                      <a:pt x="1574800" y="3422650"/>
                    </a:lnTo>
                    <a:lnTo>
                      <a:pt x="1530350" y="3359150"/>
                    </a:lnTo>
                    <a:lnTo>
                      <a:pt x="1435100" y="3346450"/>
                    </a:lnTo>
                    <a:lnTo>
                      <a:pt x="1358900" y="3346450"/>
                    </a:lnTo>
                    <a:lnTo>
                      <a:pt x="1333500" y="3365500"/>
                    </a:lnTo>
                    <a:lnTo>
                      <a:pt x="1162050" y="3340100"/>
                    </a:lnTo>
                    <a:lnTo>
                      <a:pt x="1009650" y="3403600"/>
                    </a:lnTo>
                    <a:lnTo>
                      <a:pt x="844550" y="3327400"/>
                    </a:lnTo>
                    <a:lnTo>
                      <a:pt x="787400" y="3359150"/>
                    </a:lnTo>
                    <a:lnTo>
                      <a:pt x="787400" y="3359150"/>
                    </a:lnTo>
                    <a:lnTo>
                      <a:pt x="704850" y="3359150"/>
                    </a:lnTo>
                    <a:lnTo>
                      <a:pt x="666750" y="3340100"/>
                    </a:lnTo>
                    <a:lnTo>
                      <a:pt x="666750" y="3340100"/>
                    </a:lnTo>
                    <a:lnTo>
                      <a:pt x="571500" y="3365500"/>
                    </a:lnTo>
                    <a:lnTo>
                      <a:pt x="552450" y="3403600"/>
                    </a:lnTo>
                    <a:lnTo>
                      <a:pt x="552450" y="3448050"/>
                    </a:lnTo>
                    <a:lnTo>
                      <a:pt x="488950" y="3486150"/>
                    </a:lnTo>
                    <a:lnTo>
                      <a:pt x="400050" y="3511550"/>
                    </a:lnTo>
                    <a:lnTo>
                      <a:pt x="336550" y="3435350"/>
                    </a:lnTo>
                    <a:lnTo>
                      <a:pt x="254000" y="3486150"/>
                    </a:lnTo>
                    <a:lnTo>
                      <a:pt x="203200" y="3486150"/>
                    </a:lnTo>
                    <a:lnTo>
                      <a:pt x="196850" y="3416300"/>
                    </a:lnTo>
                    <a:lnTo>
                      <a:pt x="241300" y="3365500"/>
                    </a:lnTo>
                    <a:lnTo>
                      <a:pt x="184150" y="3327400"/>
                    </a:lnTo>
                    <a:lnTo>
                      <a:pt x="184150" y="3232150"/>
                    </a:lnTo>
                    <a:lnTo>
                      <a:pt x="95250" y="3143250"/>
                    </a:lnTo>
                    <a:lnTo>
                      <a:pt x="44450" y="3143250"/>
                    </a:lnTo>
                    <a:lnTo>
                      <a:pt x="38100" y="3086100"/>
                    </a:lnTo>
                    <a:lnTo>
                      <a:pt x="6350" y="3054350"/>
                    </a:lnTo>
                    <a:lnTo>
                      <a:pt x="12700" y="2971800"/>
                    </a:lnTo>
                    <a:lnTo>
                      <a:pt x="57150" y="2882900"/>
                    </a:lnTo>
                    <a:lnTo>
                      <a:pt x="139700" y="2857500"/>
                    </a:lnTo>
                    <a:lnTo>
                      <a:pt x="63500" y="2749550"/>
                    </a:lnTo>
                    <a:lnTo>
                      <a:pt x="0" y="2736850"/>
                    </a:lnTo>
                    <a:lnTo>
                      <a:pt x="50800" y="2654300"/>
                    </a:lnTo>
                    <a:lnTo>
                      <a:pt x="50800" y="2565400"/>
                    </a:lnTo>
                    <a:lnTo>
                      <a:pt x="101600" y="2514600"/>
                    </a:lnTo>
                    <a:lnTo>
                      <a:pt x="38100" y="2489200"/>
                    </a:lnTo>
                    <a:lnTo>
                      <a:pt x="44450" y="2444750"/>
                    </a:lnTo>
                    <a:lnTo>
                      <a:pt x="44450" y="2444750"/>
                    </a:lnTo>
                    <a:lnTo>
                      <a:pt x="76200" y="2381250"/>
                    </a:lnTo>
                    <a:lnTo>
                      <a:pt x="177800" y="2336800"/>
                    </a:lnTo>
                    <a:lnTo>
                      <a:pt x="203200" y="2235200"/>
                    </a:lnTo>
                    <a:lnTo>
                      <a:pt x="241300" y="2159000"/>
                    </a:lnTo>
                    <a:lnTo>
                      <a:pt x="298450" y="2139950"/>
                    </a:lnTo>
                    <a:lnTo>
                      <a:pt x="336550" y="2019300"/>
                    </a:lnTo>
                    <a:lnTo>
                      <a:pt x="336550" y="1962150"/>
                    </a:lnTo>
                    <a:lnTo>
                      <a:pt x="406400" y="1911350"/>
                    </a:lnTo>
                    <a:lnTo>
                      <a:pt x="476250" y="1943100"/>
                    </a:lnTo>
                    <a:lnTo>
                      <a:pt x="476250" y="1898650"/>
                    </a:lnTo>
                    <a:lnTo>
                      <a:pt x="463550" y="1866900"/>
                    </a:lnTo>
                    <a:lnTo>
                      <a:pt x="469900" y="1828800"/>
                    </a:lnTo>
                    <a:lnTo>
                      <a:pt x="400050" y="1778000"/>
                    </a:lnTo>
                    <a:lnTo>
                      <a:pt x="374650" y="1695450"/>
                    </a:lnTo>
                    <a:lnTo>
                      <a:pt x="469900" y="1612900"/>
                    </a:lnTo>
                    <a:lnTo>
                      <a:pt x="565150" y="1638300"/>
                    </a:lnTo>
                    <a:lnTo>
                      <a:pt x="654050" y="1587500"/>
                    </a:lnTo>
                    <a:lnTo>
                      <a:pt x="787400" y="1466850"/>
                    </a:lnTo>
                    <a:lnTo>
                      <a:pt x="800100" y="1339850"/>
                    </a:lnTo>
                    <a:lnTo>
                      <a:pt x="749300" y="1308100"/>
                    </a:lnTo>
                    <a:lnTo>
                      <a:pt x="787400" y="1162050"/>
                    </a:lnTo>
                    <a:lnTo>
                      <a:pt x="679450" y="1098550"/>
                    </a:lnTo>
                    <a:lnTo>
                      <a:pt x="685800" y="914400"/>
                    </a:lnTo>
                    <a:lnTo>
                      <a:pt x="577850" y="850900"/>
                    </a:lnTo>
                    <a:lnTo>
                      <a:pt x="533400" y="609600"/>
                    </a:lnTo>
                    <a:lnTo>
                      <a:pt x="463550" y="571500"/>
                    </a:lnTo>
                    <a:lnTo>
                      <a:pt x="527050" y="508000"/>
                    </a:lnTo>
                    <a:lnTo>
                      <a:pt x="520700" y="393700"/>
                    </a:lnTo>
                    <a:lnTo>
                      <a:pt x="457200" y="374650"/>
                    </a:lnTo>
                    <a:lnTo>
                      <a:pt x="469900" y="298450"/>
                    </a:lnTo>
                    <a:lnTo>
                      <a:pt x="368300" y="20955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0D44D975-7C60-AE8E-4E9D-F153B940865D}"/>
                  </a:ext>
                </a:extLst>
              </p:cNvPr>
              <p:cNvSpPr/>
              <p:nvPr/>
            </p:nvSpPr>
            <p:spPr>
              <a:xfrm>
                <a:off x="1936668" y="882082"/>
                <a:ext cx="1127927" cy="960674"/>
              </a:xfrm>
              <a:custGeom>
                <a:avLst/>
                <a:gdLst>
                  <a:gd name="connsiteX0" fmla="*/ 2461260 w 4213860"/>
                  <a:gd name="connsiteY0" fmla="*/ 0 h 3589020"/>
                  <a:gd name="connsiteX1" fmla="*/ 2464990 w 4213860"/>
                  <a:gd name="connsiteY1" fmla="*/ 236 h 3589020"/>
                  <a:gd name="connsiteX2" fmla="*/ 2537460 w 4213860"/>
                  <a:gd name="connsiteY2" fmla="*/ 99060 h 3589020"/>
                  <a:gd name="connsiteX3" fmla="*/ 2590800 w 4213860"/>
                  <a:gd name="connsiteY3" fmla="*/ 144780 h 3589020"/>
                  <a:gd name="connsiteX4" fmla="*/ 2682240 w 4213860"/>
                  <a:gd name="connsiteY4" fmla="*/ 236220 h 3589020"/>
                  <a:gd name="connsiteX5" fmla="*/ 2720340 w 4213860"/>
                  <a:gd name="connsiteY5" fmla="*/ 358140 h 3589020"/>
                  <a:gd name="connsiteX6" fmla="*/ 2735580 w 4213860"/>
                  <a:gd name="connsiteY6" fmla="*/ 426720 h 3589020"/>
                  <a:gd name="connsiteX7" fmla="*/ 2758440 w 4213860"/>
                  <a:gd name="connsiteY7" fmla="*/ 495300 h 3589020"/>
                  <a:gd name="connsiteX8" fmla="*/ 2926080 w 4213860"/>
                  <a:gd name="connsiteY8" fmla="*/ 464820 h 3589020"/>
                  <a:gd name="connsiteX9" fmla="*/ 2964180 w 4213860"/>
                  <a:gd name="connsiteY9" fmla="*/ 533400 h 3589020"/>
                  <a:gd name="connsiteX10" fmla="*/ 3078480 w 4213860"/>
                  <a:gd name="connsiteY10" fmla="*/ 609600 h 3589020"/>
                  <a:gd name="connsiteX11" fmla="*/ 3154680 w 4213860"/>
                  <a:gd name="connsiteY11" fmla="*/ 525780 h 3589020"/>
                  <a:gd name="connsiteX12" fmla="*/ 3208020 w 4213860"/>
                  <a:gd name="connsiteY12" fmla="*/ 556260 h 3589020"/>
                  <a:gd name="connsiteX13" fmla="*/ 3291840 w 4213860"/>
                  <a:gd name="connsiteY13" fmla="*/ 579120 h 3589020"/>
                  <a:gd name="connsiteX14" fmla="*/ 3322320 w 4213860"/>
                  <a:gd name="connsiteY14" fmla="*/ 533400 h 3589020"/>
                  <a:gd name="connsiteX15" fmla="*/ 3390900 w 4213860"/>
                  <a:gd name="connsiteY15" fmla="*/ 533400 h 3589020"/>
                  <a:gd name="connsiteX16" fmla="*/ 3520440 w 4213860"/>
                  <a:gd name="connsiteY16" fmla="*/ 647700 h 3589020"/>
                  <a:gd name="connsiteX17" fmla="*/ 3573780 w 4213860"/>
                  <a:gd name="connsiteY17" fmla="*/ 723900 h 3589020"/>
                  <a:gd name="connsiteX18" fmla="*/ 3649980 w 4213860"/>
                  <a:gd name="connsiteY18" fmla="*/ 746760 h 3589020"/>
                  <a:gd name="connsiteX19" fmla="*/ 3703320 w 4213860"/>
                  <a:gd name="connsiteY19" fmla="*/ 861060 h 3589020"/>
                  <a:gd name="connsiteX20" fmla="*/ 3840480 w 4213860"/>
                  <a:gd name="connsiteY20" fmla="*/ 830580 h 3589020"/>
                  <a:gd name="connsiteX21" fmla="*/ 3878580 w 4213860"/>
                  <a:gd name="connsiteY21" fmla="*/ 807720 h 3589020"/>
                  <a:gd name="connsiteX22" fmla="*/ 3992880 w 4213860"/>
                  <a:gd name="connsiteY22" fmla="*/ 792480 h 3589020"/>
                  <a:gd name="connsiteX23" fmla="*/ 3978606 w 4213860"/>
                  <a:gd name="connsiteY23" fmla="*/ 794384 h 3589020"/>
                  <a:gd name="connsiteX24" fmla="*/ 4023360 w 4213860"/>
                  <a:gd name="connsiteY24" fmla="*/ 864870 h 3589020"/>
                  <a:gd name="connsiteX25" fmla="*/ 3937636 w 4213860"/>
                  <a:gd name="connsiteY25" fmla="*/ 902970 h 3589020"/>
                  <a:gd name="connsiteX26" fmla="*/ 3899536 w 4213860"/>
                  <a:gd name="connsiteY26" fmla="*/ 1141096 h 3589020"/>
                  <a:gd name="connsiteX27" fmla="*/ 3994784 w 4213860"/>
                  <a:gd name="connsiteY27" fmla="*/ 1131570 h 3589020"/>
                  <a:gd name="connsiteX28" fmla="*/ 3994784 w 4213860"/>
                  <a:gd name="connsiteY28" fmla="*/ 1207770 h 3589020"/>
                  <a:gd name="connsiteX29" fmla="*/ 3947160 w 4213860"/>
                  <a:gd name="connsiteY29" fmla="*/ 1255396 h 3589020"/>
                  <a:gd name="connsiteX30" fmla="*/ 4051936 w 4213860"/>
                  <a:gd name="connsiteY30" fmla="*/ 1283970 h 3589020"/>
                  <a:gd name="connsiteX31" fmla="*/ 4090036 w 4213860"/>
                  <a:gd name="connsiteY31" fmla="*/ 1331596 h 3589020"/>
                  <a:gd name="connsiteX32" fmla="*/ 4042410 w 4213860"/>
                  <a:gd name="connsiteY32" fmla="*/ 1379220 h 3589020"/>
                  <a:gd name="connsiteX33" fmla="*/ 4147184 w 4213860"/>
                  <a:gd name="connsiteY33" fmla="*/ 1436370 h 3589020"/>
                  <a:gd name="connsiteX34" fmla="*/ 4213860 w 4213860"/>
                  <a:gd name="connsiteY34" fmla="*/ 1541144 h 3589020"/>
                  <a:gd name="connsiteX35" fmla="*/ 4213860 w 4213860"/>
                  <a:gd name="connsiteY35" fmla="*/ 1693544 h 3589020"/>
                  <a:gd name="connsiteX36" fmla="*/ 4128136 w 4213860"/>
                  <a:gd name="connsiteY36" fmla="*/ 1712596 h 3589020"/>
                  <a:gd name="connsiteX37" fmla="*/ 4128136 w 4213860"/>
                  <a:gd name="connsiteY37" fmla="*/ 1874520 h 3589020"/>
                  <a:gd name="connsiteX38" fmla="*/ 4090036 w 4213860"/>
                  <a:gd name="connsiteY38" fmla="*/ 1884044 h 3589020"/>
                  <a:gd name="connsiteX39" fmla="*/ 4042410 w 4213860"/>
                  <a:gd name="connsiteY39" fmla="*/ 1836420 h 3589020"/>
                  <a:gd name="connsiteX40" fmla="*/ 3994784 w 4213860"/>
                  <a:gd name="connsiteY40" fmla="*/ 1836420 h 3589020"/>
                  <a:gd name="connsiteX41" fmla="*/ 3928110 w 4213860"/>
                  <a:gd name="connsiteY41" fmla="*/ 1884044 h 3589020"/>
                  <a:gd name="connsiteX42" fmla="*/ 3832860 w 4213860"/>
                  <a:gd name="connsiteY42" fmla="*/ 1893570 h 3589020"/>
                  <a:gd name="connsiteX43" fmla="*/ 3804284 w 4213860"/>
                  <a:gd name="connsiteY43" fmla="*/ 1912620 h 3589020"/>
                  <a:gd name="connsiteX44" fmla="*/ 3689984 w 4213860"/>
                  <a:gd name="connsiteY44" fmla="*/ 1931670 h 3589020"/>
                  <a:gd name="connsiteX45" fmla="*/ 3661410 w 4213860"/>
                  <a:gd name="connsiteY45" fmla="*/ 1884044 h 3589020"/>
                  <a:gd name="connsiteX46" fmla="*/ 3556636 w 4213860"/>
                  <a:gd name="connsiteY46" fmla="*/ 1922144 h 3589020"/>
                  <a:gd name="connsiteX47" fmla="*/ 3528060 w 4213860"/>
                  <a:gd name="connsiteY47" fmla="*/ 1893570 h 3589020"/>
                  <a:gd name="connsiteX48" fmla="*/ 3470910 w 4213860"/>
                  <a:gd name="connsiteY48" fmla="*/ 1950720 h 3589020"/>
                  <a:gd name="connsiteX49" fmla="*/ 3280410 w 4213860"/>
                  <a:gd name="connsiteY49" fmla="*/ 1931670 h 3589020"/>
                  <a:gd name="connsiteX50" fmla="*/ 3232784 w 4213860"/>
                  <a:gd name="connsiteY50" fmla="*/ 2065020 h 3589020"/>
                  <a:gd name="connsiteX51" fmla="*/ 3166110 w 4213860"/>
                  <a:gd name="connsiteY51" fmla="*/ 1988820 h 3589020"/>
                  <a:gd name="connsiteX52" fmla="*/ 3051810 w 4213860"/>
                  <a:gd name="connsiteY52" fmla="*/ 1979296 h 3589020"/>
                  <a:gd name="connsiteX53" fmla="*/ 2832736 w 4213860"/>
                  <a:gd name="connsiteY53" fmla="*/ 1893570 h 3589020"/>
                  <a:gd name="connsiteX54" fmla="*/ 2699384 w 4213860"/>
                  <a:gd name="connsiteY54" fmla="*/ 1960244 h 3589020"/>
                  <a:gd name="connsiteX55" fmla="*/ 2689860 w 4213860"/>
                  <a:gd name="connsiteY55" fmla="*/ 2045970 h 3589020"/>
                  <a:gd name="connsiteX56" fmla="*/ 2670810 w 4213860"/>
                  <a:gd name="connsiteY56" fmla="*/ 2169796 h 3589020"/>
                  <a:gd name="connsiteX57" fmla="*/ 2575560 w 4213860"/>
                  <a:gd name="connsiteY57" fmla="*/ 2303144 h 3589020"/>
                  <a:gd name="connsiteX58" fmla="*/ 2561962 w 4213860"/>
                  <a:gd name="connsiteY58" fmla="*/ 2391538 h 3589020"/>
                  <a:gd name="connsiteX59" fmla="*/ 2491740 w 4213860"/>
                  <a:gd name="connsiteY59" fmla="*/ 2354580 h 3589020"/>
                  <a:gd name="connsiteX60" fmla="*/ 2308860 w 4213860"/>
                  <a:gd name="connsiteY60" fmla="*/ 2324100 h 3589020"/>
                  <a:gd name="connsiteX61" fmla="*/ 2270760 w 4213860"/>
                  <a:gd name="connsiteY61" fmla="*/ 2247900 h 3589020"/>
                  <a:gd name="connsiteX62" fmla="*/ 2156460 w 4213860"/>
                  <a:gd name="connsiteY62" fmla="*/ 2263140 h 3589020"/>
                  <a:gd name="connsiteX63" fmla="*/ 2118360 w 4213860"/>
                  <a:gd name="connsiteY63" fmla="*/ 2362200 h 3589020"/>
                  <a:gd name="connsiteX64" fmla="*/ 2179320 w 4213860"/>
                  <a:gd name="connsiteY64" fmla="*/ 2430780 h 3589020"/>
                  <a:gd name="connsiteX65" fmla="*/ 2217420 w 4213860"/>
                  <a:gd name="connsiteY65" fmla="*/ 2659380 h 3589020"/>
                  <a:gd name="connsiteX66" fmla="*/ 2202180 w 4213860"/>
                  <a:gd name="connsiteY66" fmla="*/ 2781300 h 3589020"/>
                  <a:gd name="connsiteX67" fmla="*/ 2026920 w 4213860"/>
                  <a:gd name="connsiteY67" fmla="*/ 2697480 h 3589020"/>
                  <a:gd name="connsiteX68" fmla="*/ 2019300 w 4213860"/>
                  <a:gd name="connsiteY68" fmla="*/ 2895600 h 3589020"/>
                  <a:gd name="connsiteX69" fmla="*/ 1950720 w 4213860"/>
                  <a:gd name="connsiteY69" fmla="*/ 2849880 h 3589020"/>
                  <a:gd name="connsiteX70" fmla="*/ 1882140 w 4213860"/>
                  <a:gd name="connsiteY70" fmla="*/ 2910840 h 3589020"/>
                  <a:gd name="connsiteX71" fmla="*/ 1775460 w 4213860"/>
                  <a:gd name="connsiteY71" fmla="*/ 2910840 h 3589020"/>
                  <a:gd name="connsiteX72" fmla="*/ 1722120 w 4213860"/>
                  <a:gd name="connsiteY72" fmla="*/ 3048000 h 3589020"/>
                  <a:gd name="connsiteX73" fmla="*/ 1623060 w 4213860"/>
                  <a:gd name="connsiteY73" fmla="*/ 3048000 h 3589020"/>
                  <a:gd name="connsiteX74" fmla="*/ 1501140 w 4213860"/>
                  <a:gd name="connsiteY74" fmla="*/ 2933700 h 3589020"/>
                  <a:gd name="connsiteX75" fmla="*/ 1417320 w 4213860"/>
                  <a:gd name="connsiteY75" fmla="*/ 3192780 h 3589020"/>
                  <a:gd name="connsiteX76" fmla="*/ 1394460 w 4213860"/>
                  <a:gd name="connsiteY76" fmla="*/ 3261360 h 3589020"/>
                  <a:gd name="connsiteX77" fmla="*/ 1356360 w 4213860"/>
                  <a:gd name="connsiteY77" fmla="*/ 3284220 h 3589020"/>
                  <a:gd name="connsiteX78" fmla="*/ 1325880 w 4213860"/>
                  <a:gd name="connsiteY78" fmla="*/ 3398520 h 3589020"/>
                  <a:gd name="connsiteX79" fmla="*/ 1272540 w 4213860"/>
                  <a:gd name="connsiteY79" fmla="*/ 3436620 h 3589020"/>
                  <a:gd name="connsiteX80" fmla="*/ 1219200 w 4213860"/>
                  <a:gd name="connsiteY80" fmla="*/ 3314700 h 3589020"/>
                  <a:gd name="connsiteX81" fmla="*/ 1104900 w 4213860"/>
                  <a:gd name="connsiteY81" fmla="*/ 3329940 h 3589020"/>
                  <a:gd name="connsiteX82" fmla="*/ 1089660 w 4213860"/>
                  <a:gd name="connsiteY82" fmla="*/ 3444240 h 3589020"/>
                  <a:gd name="connsiteX83" fmla="*/ 1021080 w 4213860"/>
                  <a:gd name="connsiteY83" fmla="*/ 3451860 h 3589020"/>
                  <a:gd name="connsiteX84" fmla="*/ 967740 w 4213860"/>
                  <a:gd name="connsiteY84" fmla="*/ 3573780 h 3589020"/>
                  <a:gd name="connsiteX85" fmla="*/ 891540 w 4213860"/>
                  <a:gd name="connsiteY85" fmla="*/ 3535680 h 3589020"/>
                  <a:gd name="connsiteX86" fmla="*/ 815340 w 4213860"/>
                  <a:gd name="connsiteY86" fmla="*/ 3558540 h 3589020"/>
                  <a:gd name="connsiteX87" fmla="*/ 762000 w 4213860"/>
                  <a:gd name="connsiteY87" fmla="*/ 3589020 h 3589020"/>
                  <a:gd name="connsiteX88" fmla="*/ 693420 w 4213860"/>
                  <a:gd name="connsiteY88" fmla="*/ 3550920 h 3589020"/>
                  <a:gd name="connsiteX89" fmla="*/ 510540 w 4213860"/>
                  <a:gd name="connsiteY89" fmla="*/ 3497580 h 3589020"/>
                  <a:gd name="connsiteX90" fmla="*/ 228600 w 4213860"/>
                  <a:gd name="connsiteY90" fmla="*/ 3459480 h 3589020"/>
                  <a:gd name="connsiteX91" fmla="*/ 213360 w 4213860"/>
                  <a:gd name="connsiteY91" fmla="*/ 3307080 h 3589020"/>
                  <a:gd name="connsiteX92" fmla="*/ 30480 w 4213860"/>
                  <a:gd name="connsiteY92" fmla="*/ 3147060 h 3589020"/>
                  <a:gd name="connsiteX93" fmla="*/ 45720 w 4213860"/>
                  <a:gd name="connsiteY93" fmla="*/ 3025140 h 3589020"/>
                  <a:gd name="connsiteX94" fmla="*/ 0 w 4213860"/>
                  <a:gd name="connsiteY94" fmla="*/ 2926080 h 3589020"/>
                  <a:gd name="connsiteX95" fmla="*/ 114300 w 4213860"/>
                  <a:gd name="connsiteY95" fmla="*/ 2781300 h 3589020"/>
                  <a:gd name="connsiteX96" fmla="*/ 144780 w 4213860"/>
                  <a:gd name="connsiteY96" fmla="*/ 2903220 h 3589020"/>
                  <a:gd name="connsiteX97" fmla="*/ 220980 w 4213860"/>
                  <a:gd name="connsiteY97" fmla="*/ 2872740 h 3589020"/>
                  <a:gd name="connsiteX98" fmla="*/ 220980 w 4213860"/>
                  <a:gd name="connsiteY98" fmla="*/ 2979420 h 3589020"/>
                  <a:gd name="connsiteX99" fmla="*/ 220980 w 4213860"/>
                  <a:gd name="connsiteY99" fmla="*/ 3009900 h 3589020"/>
                  <a:gd name="connsiteX100" fmla="*/ 404404 w 4213860"/>
                  <a:gd name="connsiteY100" fmla="*/ 3009900 h 3589020"/>
                  <a:gd name="connsiteX101" fmla="*/ 461010 w 4213860"/>
                  <a:gd name="connsiteY101" fmla="*/ 2960370 h 3589020"/>
                  <a:gd name="connsiteX102" fmla="*/ 518160 w 4213860"/>
                  <a:gd name="connsiteY102" fmla="*/ 2941320 h 3589020"/>
                  <a:gd name="connsiteX103" fmla="*/ 524510 w 4213860"/>
                  <a:gd name="connsiteY103" fmla="*/ 2896870 h 3589020"/>
                  <a:gd name="connsiteX104" fmla="*/ 645160 w 4213860"/>
                  <a:gd name="connsiteY104" fmla="*/ 2827020 h 3589020"/>
                  <a:gd name="connsiteX105" fmla="*/ 657860 w 4213860"/>
                  <a:gd name="connsiteY105" fmla="*/ 2896870 h 3589020"/>
                  <a:gd name="connsiteX106" fmla="*/ 588010 w 4213860"/>
                  <a:gd name="connsiteY106" fmla="*/ 2922270 h 3589020"/>
                  <a:gd name="connsiteX107" fmla="*/ 588010 w 4213860"/>
                  <a:gd name="connsiteY107" fmla="*/ 2973070 h 3589020"/>
                  <a:gd name="connsiteX108" fmla="*/ 542648 w 4213860"/>
                  <a:gd name="connsiteY108" fmla="*/ 3032390 h 3589020"/>
                  <a:gd name="connsiteX109" fmla="*/ 548640 w 4213860"/>
                  <a:gd name="connsiteY109" fmla="*/ 3040380 h 3589020"/>
                  <a:gd name="connsiteX110" fmla="*/ 632460 w 4213860"/>
                  <a:gd name="connsiteY110" fmla="*/ 3070860 h 3589020"/>
                  <a:gd name="connsiteX111" fmla="*/ 762000 w 4213860"/>
                  <a:gd name="connsiteY111" fmla="*/ 3040380 h 3589020"/>
                  <a:gd name="connsiteX112" fmla="*/ 891540 w 4213860"/>
                  <a:gd name="connsiteY112" fmla="*/ 3017520 h 3589020"/>
                  <a:gd name="connsiteX113" fmla="*/ 899160 w 4213860"/>
                  <a:gd name="connsiteY113" fmla="*/ 2926080 h 3589020"/>
                  <a:gd name="connsiteX114" fmla="*/ 853440 w 4213860"/>
                  <a:gd name="connsiteY114" fmla="*/ 2910840 h 3589020"/>
                  <a:gd name="connsiteX115" fmla="*/ 845820 w 4213860"/>
                  <a:gd name="connsiteY115" fmla="*/ 2872740 h 3589020"/>
                  <a:gd name="connsiteX116" fmla="*/ 762000 w 4213860"/>
                  <a:gd name="connsiteY116" fmla="*/ 2834640 h 3589020"/>
                  <a:gd name="connsiteX117" fmla="*/ 807720 w 4213860"/>
                  <a:gd name="connsiteY117" fmla="*/ 2766060 h 3589020"/>
                  <a:gd name="connsiteX118" fmla="*/ 899160 w 4213860"/>
                  <a:gd name="connsiteY118" fmla="*/ 2750820 h 3589020"/>
                  <a:gd name="connsiteX119" fmla="*/ 1143000 w 4213860"/>
                  <a:gd name="connsiteY119" fmla="*/ 2872740 h 3589020"/>
                  <a:gd name="connsiteX120" fmla="*/ 1104900 w 4213860"/>
                  <a:gd name="connsiteY120" fmla="*/ 2766060 h 3589020"/>
                  <a:gd name="connsiteX121" fmla="*/ 1120140 w 4213860"/>
                  <a:gd name="connsiteY121" fmla="*/ 2727960 h 3589020"/>
                  <a:gd name="connsiteX122" fmla="*/ 1211580 w 4213860"/>
                  <a:gd name="connsiteY122" fmla="*/ 2773680 h 3589020"/>
                  <a:gd name="connsiteX123" fmla="*/ 1226820 w 4213860"/>
                  <a:gd name="connsiteY123" fmla="*/ 2697480 h 3589020"/>
                  <a:gd name="connsiteX124" fmla="*/ 1173480 w 4213860"/>
                  <a:gd name="connsiteY124" fmla="*/ 2628900 h 3589020"/>
                  <a:gd name="connsiteX125" fmla="*/ 1143000 w 4213860"/>
                  <a:gd name="connsiteY125" fmla="*/ 2575560 h 3589020"/>
                  <a:gd name="connsiteX126" fmla="*/ 1120140 w 4213860"/>
                  <a:gd name="connsiteY126" fmla="*/ 2484120 h 3589020"/>
                  <a:gd name="connsiteX127" fmla="*/ 1219200 w 4213860"/>
                  <a:gd name="connsiteY127" fmla="*/ 2506980 h 3589020"/>
                  <a:gd name="connsiteX128" fmla="*/ 1287780 w 4213860"/>
                  <a:gd name="connsiteY128" fmla="*/ 2583180 h 3589020"/>
                  <a:gd name="connsiteX129" fmla="*/ 1394460 w 4213860"/>
                  <a:gd name="connsiteY129" fmla="*/ 2545080 h 3589020"/>
                  <a:gd name="connsiteX130" fmla="*/ 1478280 w 4213860"/>
                  <a:gd name="connsiteY130" fmla="*/ 2560320 h 3589020"/>
                  <a:gd name="connsiteX131" fmla="*/ 1569720 w 4213860"/>
                  <a:gd name="connsiteY131" fmla="*/ 2506980 h 3589020"/>
                  <a:gd name="connsiteX132" fmla="*/ 1615440 w 4213860"/>
                  <a:gd name="connsiteY132" fmla="*/ 2537460 h 3589020"/>
                  <a:gd name="connsiteX133" fmla="*/ 1630680 w 4213860"/>
                  <a:gd name="connsiteY133" fmla="*/ 2506980 h 3589020"/>
                  <a:gd name="connsiteX134" fmla="*/ 1623060 w 4213860"/>
                  <a:gd name="connsiteY134" fmla="*/ 2430780 h 3589020"/>
                  <a:gd name="connsiteX135" fmla="*/ 1584960 w 4213860"/>
                  <a:gd name="connsiteY135" fmla="*/ 2354580 h 3589020"/>
                  <a:gd name="connsiteX136" fmla="*/ 1600200 w 4213860"/>
                  <a:gd name="connsiteY136" fmla="*/ 2263140 h 3589020"/>
                  <a:gd name="connsiteX137" fmla="*/ 1569720 w 4213860"/>
                  <a:gd name="connsiteY137" fmla="*/ 2148840 h 3589020"/>
                  <a:gd name="connsiteX138" fmla="*/ 1623060 w 4213860"/>
                  <a:gd name="connsiteY138" fmla="*/ 2110740 h 3589020"/>
                  <a:gd name="connsiteX139" fmla="*/ 1744980 w 4213860"/>
                  <a:gd name="connsiteY139" fmla="*/ 2019300 h 3589020"/>
                  <a:gd name="connsiteX140" fmla="*/ 1798320 w 4213860"/>
                  <a:gd name="connsiteY140" fmla="*/ 2133600 h 3589020"/>
                  <a:gd name="connsiteX141" fmla="*/ 1805940 w 4213860"/>
                  <a:gd name="connsiteY141" fmla="*/ 2270760 h 3589020"/>
                  <a:gd name="connsiteX142" fmla="*/ 1783080 w 4213860"/>
                  <a:gd name="connsiteY142" fmla="*/ 2339340 h 3589020"/>
                  <a:gd name="connsiteX143" fmla="*/ 1805940 w 4213860"/>
                  <a:gd name="connsiteY143" fmla="*/ 2385060 h 3589020"/>
                  <a:gd name="connsiteX144" fmla="*/ 1859280 w 4213860"/>
                  <a:gd name="connsiteY144" fmla="*/ 2430780 h 3589020"/>
                  <a:gd name="connsiteX145" fmla="*/ 1920240 w 4213860"/>
                  <a:gd name="connsiteY145" fmla="*/ 2407920 h 3589020"/>
                  <a:gd name="connsiteX146" fmla="*/ 1958340 w 4213860"/>
                  <a:gd name="connsiteY146" fmla="*/ 2263140 h 3589020"/>
                  <a:gd name="connsiteX147" fmla="*/ 1973580 w 4213860"/>
                  <a:gd name="connsiteY147" fmla="*/ 2194560 h 3589020"/>
                  <a:gd name="connsiteX148" fmla="*/ 1988820 w 4213860"/>
                  <a:gd name="connsiteY148" fmla="*/ 2087880 h 3589020"/>
                  <a:gd name="connsiteX149" fmla="*/ 2004060 w 4213860"/>
                  <a:gd name="connsiteY149" fmla="*/ 1981200 h 3589020"/>
                  <a:gd name="connsiteX150" fmla="*/ 1905000 w 4213860"/>
                  <a:gd name="connsiteY150" fmla="*/ 1821180 h 3589020"/>
                  <a:gd name="connsiteX151" fmla="*/ 1676400 w 4213860"/>
                  <a:gd name="connsiteY151" fmla="*/ 1554480 h 3589020"/>
                  <a:gd name="connsiteX152" fmla="*/ 1691640 w 4213860"/>
                  <a:gd name="connsiteY152" fmla="*/ 1371600 h 3589020"/>
                  <a:gd name="connsiteX153" fmla="*/ 1569720 w 4213860"/>
                  <a:gd name="connsiteY153" fmla="*/ 1234440 h 3589020"/>
                  <a:gd name="connsiteX154" fmla="*/ 1562100 w 4213860"/>
                  <a:gd name="connsiteY154" fmla="*/ 1120140 h 3589020"/>
                  <a:gd name="connsiteX155" fmla="*/ 1744980 w 4213860"/>
                  <a:gd name="connsiteY155" fmla="*/ 1005840 h 3589020"/>
                  <a:gd name="connsiteX156" fmla="*/ 1798320 w 4213860"/>
                  <a:gd name="connsiteY156" fmla="*/ 723900 h 3589020"/>
                  <a:gd name="connsiteX157" fmla="*/ 1828800 w 4213860"/>
                  <a:gd name="connsiteY157" fmla="*/ 662940 h 3589020"/>
                  <a:gd name="connsiteX158" fmla="*/ 1996440 w 4213860"/>
                  <a:gd name="connsiteY158" fmla="*/ 548640 h 3589020"/>
                  <a:gd name="connsiteX159" fmla="*/ 1988820 w 4213860"/>
                  <a:gd name="connsiteY159" fmla="*/ 487680 h 3589020"/>
                  <a:gd name="connsiteX160" fmla="*/ 2110740 w 4213860"/>
                  <a:gd name="connsiteY160" fmla="*/ 281940 h 3589020"/>
                  <a:gd name="connsiteX161" fmla="*/ 2065020 w 4213860"/>
                  <a:gd name="connsiteY161" fmla="*/ 182880 h 3589020"/>
                  <a:gd name="connsiteX162" fmla="*/ 2263140 w 4213860"/>
                  <a:gd name="connsiteY162" fmla="*/ 152400 h 3589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4213860" h="3589020">
                    <a:moveTo>
                      <a:pt x="2461260" y="0"/>
                    </a:moveTo>
                    <a:lnTo>
                      <a:pt x="2464990" y="236"/>
                    </a:lnTo>
                    <a:lnTo>
                      <a:pt x="2537460" y="99060"/>
                    </a:lnTo>
                    <a:lnTo>
                      <a:pt x="2590800" y="144780"/>
                    </a:lnTo>
                    <a:lnTo>
                      <a:pt x="2682240" y="236220"/>
                    </a:lnTo>
                    <a:lnTo>
                      <a:pt x="2720340" y="358140"/>
                    </a:lnTo>
                    <a:lnTo>
                      <a:pt x="2735580" y="426720"/>
                    </a:lnTo>
                    <a:lnTo>
                      <a:pt x="2758440" y="495300"/>
                    </a:lnTo>
                    <a:lnTo>
                      <a:pt x="2926080" y="464820"/>
                    </a:lnTo>
                    <a:lnTo>
                      <a:pt x="2964180" y="533400"/>
                    </a:lnTo>
                    <a:lnTo>
                      <a:pt x="3078480" y="609600"/>
                    </a:lnTo>
                    <a:lnTo>
                      <a:pt x="3154680" y="525780"/>
                    </a:lnTo>
                    <a:lnTo>
                      <a:pt x="3208020" y="556260"/>
                    </a:lnTo>
                    <a:lnTo>
                      <a:pt x="3291840" y="579120"/>
                    </a:lnTo>
                    <a:lnTo>
                      <a:pt x="3322320" y="533400"/>
                    </a:lnTo>
                    <a:lnTo>
                      <a:pt x="3390900" y="533400"/>
                    </a:lnTo>
                    <a:lnTo>
                      <a:pt x="3520440" y="647700"/>
                    </a:lnTo>
                    <a:lnTo>
                      <a:pt x="3573780" y="723900"/>
                    </a:lnTo>
                    <a:lnTo>
                      <a:pt x="3649980" y="746760"/>
                    </a:lnTo>
                    <a:lnTo>
                      <a:pt x="3703320" y="861060"/>
                    </a:lnTo>
                    <a:lnTo>
                      <a:pt x="3840480" y="830580"/>
                    </a:lnTo>
                    <a:lnTo>
                      <a:pt x="3878580" y="807720"/>
                    </a:lnTo>
                    <a:lnTo>
                      <a:pt x="3992880" y="792480"/>
                    </a:lnTo>
                    <a:lnTo>
                      <a:pt x="3978606" y="794384"/>
                    </a:lnTo>
                    <a:lnTo>
                      <a:pt x="4023360" y="864870"/>
                    </a:lnTo>
                    <a:lnTo>
                      <a:pt x="3937636" y="902970"/>
                    </a:lnTo>
                    <a:lnTo>
                      <a:pt x="3899536" y="1141096"/>
                    </a:lnTo>
                    <a:lnTo>
                      <a:pt x="3994784" y="1131570"/>
                    </a:lnTo>
                    <a:lnTo>
                      <a:pt x="3994784" y="1207770"/>
                    </a:lnTo>
                    <a:lnTo>
                      <a:pt x="3947160" y="1255396"/>
                    </a:lnTo>
                    <a:lnTo>
                      <a:pt x="4051936" y="1283970"/>
                    </a:lnTo>
                    <a:lnTo>
                      <a:pt x="4090036" y="1331596"/>
                    </a:lnTo>
                    <a:lnTo>
                      <a:pt x="4042410" y="1379220"/>
                    </a:lnTo>
                    <a:lnTo>
                      <a:pt x="4147184" y="1436370"/>
                    </a:lnTo>
                    <a:lnTo>
                      <a:pt x="4213860" y="1541144"/>
                    </a:lnTo>
                    <a:lnTo>
                      <a:pt x="4213860" y="1693544"/>
                    </a:lnTo>
                    <a:lnTo>
                      <a:pt x="4128136" y="1712596"/>
                    </a:lnTo>
                    <a:lnTo>
                      <a:pt x="4128136" y="1874520"/>
                    </a:lnTo>
                    <a:lnTo>
                      <a:pt x="4090036" y="1884044"/>
                    </a:lnTo>
                    <a:lnTo>
                      <a:pt x="4042410" y="1836420"/>
                    </a:lnTo>
                    <a:lnTo>
                      <a:pt x="3994784" y="1836420"/>
                    </a:lnTo>
                    <a:lnTo>
                      <a:pt x="3928110" y="1884044"/>
                    </a:lnTo>
                    <a:lnTo>
                      <a:pt x="3832860" y="1893570"/>
                    </a:lnTo>
                    <a:lnTo>
                      <a:pt x="3804284" y="1912620"/>
                    </a:lnTo>
                    <a:lnTo>
                      <a:pt x="3689984" y="1931670"/>
                    </a:lnTo>
                    <a:lnTo>
                      <a:pt x="3661410" y="1884044"/>
                    </a:lnTo>
                    <a:lnTo>
                      <a:pt x="3556636" y="1922144"/>
                    </a:lnTo>
                    <a:lnTo>
                      <a:pt x="3528060" y="1893570"/>
                    </a:lnTo>
                    <a:lnTo>
                      <a:pt x="3470910" y="1950720"/>
                    </a:lnTo>
                    <a:lnTo>
                      <a:pt x="3280410" y="1931670"/>
                    </a:lnTo>
                    <a:lnTo>
                      <a:pt x="3232784" y="2065020"/>
                    </a:lnTo>
                    <a:lnTo>
                      <a:pt x="3166110" y="1988820"/>
                    </a:lnTo>
                    <a:lnTo>
                      <a:pt x="3051810" y="1979296"/>
                    </a:lnTo>
                    <a:lnTo>
                      <a:pt x="2832736" y="1893570"/>
                    </a:lnTo>
                    <a:lnTo>
                      <a:pt x="2699384" y="1960244"/>
                    </a:lnTo>
                    <a:lnTo>
                      <a:pt x="2689860" y="2045970"/>
                    </a:lnTo>
                    <a:lnTo>
                      <a:pt x="2670810" y="2169796"/>
                    </a:lnTo>
                    <a:lnTo>
                      <a:pt x="2575560" y="2303144"/>
                    </a:lnTo>
                    <a:lnTo>
                      <a:pt x="2561962" y="2391538"/>
                    </a:lnTo>
                    <a:lnTo>
                      <a:pt x="2491740" y="2354580"/>
                    </a:lnTo>
                    <a:lnTo>
                      <a:pt x="2308860" y="2324100"/>
                    </a:lnTo>
                    <a:lnTo>
                      <a:pt x="2270760" y="2247900"/>
                    </a:lnTo>
                    <a:lnTo>
                      <a:pt x="2156460" y="2263140"/>
                    </a:lnTo>
                    <a:lnTo>
                      <a:pt x="2118360" y="2362200"/>
                    </a:lnTo>
                    <a:lnTo>
                      <a:pt x="2179320" y="2430780"/>
                    </a:lnTo>
                    <a:lnTo>
                      <a:pt x="2217420" y="2659380"/>
                    </a:lnTo>
                    <a:lnTo>
                      <a:pt x="2202180" y="2781300"/>
                    </a:lnTo>
                    <a:lnTo>
                      <a:pt x="2026920" y="2697480"/>
                    </a:lnTo>
                    <a:lnTo>
                      <a:pt x="2019300" y="2895600"/>
                    </a:lnTo>
                    <a:lnTo>
                      <a:pt x="1950720" y="2849880"/>
                    </a:lnTo>
                    <a:lnTo>
                      <a:pt x="1882140" y="2910840"/>
                    </a:lnTo>
                    <a:lnTo>
                      <a:pt x="1775460" y="2910840"/>
                    </a:lnTo>
                    <a:lnTo>
                      <a:pt x="1722120" y="3048000"/>
                    </a:lnTo>
                    <a:lnTo>
                      <a:pt x="1623060" y="3048000"/>
                    </a:lnTo>
                    <a:lnTo>
                      <a:pt x="1501140" y="2933700"/>
                    </a:lnTo>
                    <a:lnTo>
                      <a:pt x="1417320" y="3192780"/>
                    </a:lnTo>
                    <a:lnTo>
                      <a:pt x="1394460" y="3261360"/>
                    </a:lnTo>
                    <a:lnTo>
                      <a:pt x="1356360" y="3284220"/>
                    </a:lnTo>
                    <a:lnTo>
                      <a:pt x="1325880" y="3398520"/>
                    </a:lnTo>
                    <a:lnTo>
                      <a:pt x="1272540" y="3436620"/>
                    </a:lnTo>
                    <a:lnTo>
                      <a:pt x="1219200" y="3314700"/>
                    </a:lnTo>
                    <a:lnTo>
                      <a:pt x="1104900" y="3329940"/>
                    </a:lnTo>
                    <a:lnTo>
                      <a:pt x="1089660" y="3444240"/>
                    </a:lnTo>
                    <a:lnTo>
                      <a:pt x="1021080" y="3451860"/>
                    </a:lnTo>
                    <a:lnTo>
                      <a:pt x="967740" y="3573780"/>
                    </a:lnTo>
                    <a:lnTo>
                      <a:pt x="891540" y="3535680"/>
                    </a:lnTo>
                    <a:lnTo>
                      <a:pt x="815340" y="3558540"/>
                    </a:lnTo>
                    <a:lnTo>
                      <a:pt x="762000" y="3589020"/>
                    </a:lnTo>
                    <a:lnTo>
                      <a:pt x="693420" y="3550920"/>
                    </a:lnTo>
                    <a:lnTo>
                      <a:pt x="510540" y="3497580"/>
                    </a:lnTo>
                    <a:lnTo>
                      <a:pt x="228600" y="3459480"/>
                    </a:lnTo>
                    <a:lnTo>
                      <a:pt x="213360" y="3307080"/>
                    </a:lnTo>
                    <a:lnTo>
                      <a:pt x="30480" y="3147060"/>
                    </a:lnTo>
                    <a:lnTo>
                      <a:pt x="45720" y="3025140"/>
                    </a:lnTo>
                    <a:lnTo>
                      <a:pt x="0" y="2926080"/>
                    </a:lnTo>
                    <a:lnTo>
                      <a:pt x="114300" y="2781300"/>
                    </a:lnTo>
                    <a:lnTo>
                      <a:pt x="144780" y="2903220"/>
                    </a:lnTo>
                    <a:lnTo>
                      <a:pt x="220980" y="2872740"/>
                    </a:lnTo>
                    <a:lnTo>
                      <a:pt x="220980" y="2979420"/>
                    </a:lnTo>
                    <a:lnTo>
                      <a:pt x="220980" y="3009900"/>
                    </a:lnTo>
                    <a:lnTo>
                      <a:pt x="404404" y="3009900"/>
                    </a:lnTo>
                    <a:lnTo>
                      <a:pt x="461010" y="2960370"/>
                    </a:lnTo>
                    <a:lnTo>
                      <a:pt x="518160" y="2941320"/>
                    </a:lnTo>
                    <a:lnTo>
                      <a:pt x="524510" y="2896870"/>
                    </a:lnTo>
                    <a:lnTo>
                      <a:pt x="645160" y="2827020"/>
                    </a:lnTo>
                    <a:lnTo>
                      <a:pt x="657860" y="2896870"/>
                    </a:lnTo>
                    <a:lnTo>
                      <a:pt x="588010" y="2922270"/>
                    </a:lnTo>
                    <a:lnTo>
                      <a:pt x="588010" y="2973070"/>
                    </a:lnTo>
                    <a:lnTo>
                      <a:pt x="542648" y="3032390"/>
                    </a:lnTo>
                    <a:lnTo>
                      <a:pt x="548640" y="3040380"/>
                    </a:lnTo>
                    <a:lnTo>
                      <a:pt x="632460" y="3070860"/>
                    </a:lnTo>
                    <a:lnTo>
                      <a:pt x="762000" y="3040380"/>
                    </a:lnTo>
                    <a:lnTo>
                      <a:pt x="891540" y="3017520"/>
                    </a:lnTo>
                    <a:lnTo>
                      <a:pt x="899160" y="2926080"/>
                    </a:lnTo>
                    <a:lnTo>
                      <a:pt x="853440" y="2910840"/>
                    </a:lnTo>
                    <a:lnTo>
                      <a:pt x="845820" y="2872740"/>
                    </a:lnTo>
                    <a:lnTo>
                      <a:pt x="762000" y="2834640"/>
                    </a:lnTo>
                    <a:lnTo>
                      <a:pt x="807720" y="2766060"/>
                    </a:lnTo>
                    <a:lnTo>
                      <a:pt x="899160" y="2750820"/>
                    </a:lnTo>
                    <a:lnTo>
                      <a:pt x="1143000" y="2872740"/>
                    </a:lnTo>
                    <a:lnTo>
                      <a:pt x="1104900" y="2766060"/>
                    </a:lnTo>
                    <a:lnTo>
                      <a:pt x="1120140" y="2727960"/>
                    </a:lnTo>
                    <a:lnTo>
                      <a:pt x="1211580" y="2773680"/>
                    </a:lnTo>
                    <a:lnTo>
                      <a:pt x="1226820" y="2697480"/>
                    </a:lnTo>
                    <a:lnTo>
                      <a:pt x="1173480" y="2628900"/>
                    </a:lnTo>
                    <a:lnTo>
                      <a:pt x="1143000" y="2575560"/>
                    </a:lnTo>
                    <a:lnTo>
                      <a:pt x="1120140" y="2484120"/>
                    </a:lnTo>
                    <a:lnTo>
                      <a:pt x="1219200" y="2506980"/>
                    </a:lnTo>
                    <a:lnTo>
                      <a:pt x="1287780" y="2583180"/>
                    </a:lnTo>
                    <a:lnTo>
                      <a:pt x="1394460" y="2545080"/>
                    </a:lnTo>
                    <a:lnTo>
                      <a:pt x="1478280" y="2560320"/>
                    </a:lnTo>
                    <a:lnTo>
                      <a:pt x="1569720" y="2506980"/>
                    </a:lnTo>
                    <a:lnTo>
                      <a:pt x="1615440" y="2537460"/>
                    </a:lnTo>
                    <a:lnTo>
                      <a:pt x="1630680" y="2506980"/>
                    </a:lnTo>
                    <a:lnTo>
                      <a:pt x="1623060" y="2430780"/>
                    </a:lnTo>
                    <a:lnTo>
                      <a:pt x="1584960" y="2354580"/>
                    </a:lnTo>
                    <a:lnTo>
                      <a:pt x="1600200" y="2263140"/>
                    </a:lnTo>
                    <a:lnTo>
                      <a:pt x="1569720" y="2148840"/>
                    </a:lnTo>
                    <a:lnTo>
                      <a:pt x="1623060" y="2110740"/>
                    </a:lnTo>
                    <a:lnTo>
                      <a:pt x="1744980" y="2019300"/>
                    </a:lnTo>
                    <a:lnTo>
                      <a:pt x="1798320" y="2133600"/>
                    </a:lnTo>
                    <a:lnTo>
                      <a:pt x="1805940" y="2270760"/>
                    </a:lnTo>
                    <a:lnTo>
                      <a:pt x="1783080" y="2339340"/>
                    </a:lnTo>
                    <a:lnTo>
                      <a:pt x="1805940" y="2385060"/>
                    </a:lnTo>
                    <a:lnTo>
                      <a:pt x="1859280" y="2430780"/>
                    </a:lnTo>
                    <a:lnTo>
                      <a:pt x="1920240" y="2407920"/>
                    </a:lnTo>
                    <a:lnTo>
                      <a:pt x="1958340" y="2263140"/>
                    </a:lnTo>
                    <a:lnTo>
                      <a:pt x="1973580" y="2194560"/>
                    </a:lnTo>
                    <a:lnTo>
                      <a:pt x="1988820" y="2087880"/>
                    </a:lnTo>
                    <a:lnTo>
                      <a:pt x="2004060" y="1981200"/>
                    </a:lnTo>
                    <a:lnTo>
                      <a:pt x="1905000" y="1821180"/>
                    </a:lnTo>
                    <a:lnTo>
                      <a:pt x="1676400" y="1554480"/>
                    </a:lnTo>
                    <a:lnTo>
                      <a:pt x="1691640" y="1371600"/>
                    </a:lnTo>
                    <a:lnTo>
                      <a:pt x="1569720" y="1234440"/>
                    </a:lnTo>
                    <a:lnTo>
                      <a:pt x="1562100" y="1120140"/>
                    </a:lnTo>
                    <a:lnTo>
                      <a:pt x="1744980" y="1005840"/>
                    </a:lnTo>
                    <a:lnTo>
                      <a:pt x="1798320" y="723900"/>
                    </a:lnTo>
                    <a:lnTo>
                      <a:pt x="1828800" y="662940"/>
                    </a:lnTo>
                    <a:lnTo>
                      <a:pt x="1996440" y="548640"/>
                    </a:lnTo>
                    <a:lnTo>
                      <a:pt x="1988820" y="487680"/>
                    </a:lnTo>
                    <a:lnTo>
                      <a:pt x="2110740" y="281940"/>
                    </a:lnTo>
                    <a:lnTo>
                      <a:pt x="2065020" y="182880"/>
                    </a:lnTo>
                    <a:lnTo>
                      <a:pt x="2263140" y="15240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B796C6B4-6F98-476B-03BA-84CB3DEAE6FB}"/>
                  </a:ext>
                </a:extLst>
              </p:cNvPr>
              <p:cNvSpPr/>
              <p:nvPr/>
            </p:nvSpPr>
            <p:spPr>
              <a:xfrm>
                <a:off x="2197442" y="1478481"/>
                <a:ext cx="563245" cy="923138"/>
              </a:xfrm>
              <a:custGeom>
                <a:avLst/>
                <a:gdLst>
                  <a:gd name="connsiteX0" fmla="*/ 1300394 w 2104246"/>
                  <a:gd name="connsiteY0" fmla="*/ 19790 h 3448790"/>
                  <a:gd name="connsiteX1" fmla="*/ 1338494 w 2104246"/>
                  <a:gd name="connsiteY1" fmla="*/ 95990 h 3448790"/>
                  <a:gd name="connsiteX2" fmla="*/ 1521374 w 2104246"/>
                  <a:gd name="connsiteY2" fmla="*/ 126470 h 3448790"/>
                  <a:gd name="connsiteX3" fmla="*/ 1591594 w 2104246"/>
                  <a:gd name="connsiteY3" fmla="*/ 163428 h 3448790"/>
                  <a:gd name="connsiteX4" fmla="*/ 1586142 w 2104246"/>
                  <a:gd name="connsiteY4" fmla="*/ 198860 h 3448790"/>
                  <a:gd name="connsiteX5" fmla="*/ 1586142 w 2104246"/>
                  <a:gd name="connsiteY5" fmla="*/ 303634 h 3448790"/>
                  <a:gd name="connsiteX6" fmla="*/ 1671870 w 2104246"/>
                  <a:gd name="connsiteY6" fmla="*/ 322686 h 3448790"/>
                  <a:gd name="connsiteX7" fmla="*/ 1681394 w 2104246"/>
                  <a:gd name="connsiteY7" fmla="*/ 408410 h 3448790"/>
                  <a:gd name="connsiteX8" fmla="*/ 1671870 w 2104246"/>
                  <a:gd name="connsiteY8" fmla="*/ 570334 h 3448790"/>
                  <a:gd name="connsiteX9" fmla="*/ 1786170 w 2104246"/>
                  <a:gd name="connsiteY9" fmla="*/ 589386 h 3448790"/>
                  <a:gd name="connsiteX10" fmla="*/ 1824270 w 2104246"/>
                  <a:gd name="connsiteY10" fmla="*/ 570334 h 3448790"/>
                  <a:gd name="connsiteX11" fmla="*/ 1948094 w 2104246"/>
                  <a:gd name="connsiteY11" fmla="*/ 732260 h 3448790"/>
                  <a:gd name="connsiteX12" fmla="*/ 1919518 w 2104246"/>
                  <a:gd name="connsiteY12" fmla="*/ 856086 h 3448790"/>
                  <a:gd name="connsiteX13" fmla="*/ 1967142 w 2104246"/>
                  <a:gd name="connsiteY13" fmla="*/ 979910 h 3448790"/>
                  <a:gd name="connsiteX14" fmla="*/ 1976670 w 2104246"/>
                  <a:gd name="connsiteY14" fmla="*/ 1065634 h 3448790"/>
                  <a:gd name="connsiteX15" fmla="*/ 2090970 w 2104246"/>
                  <a:gd name="connsiteY15" fmla="*/ 1227560 h 3448790"/>
                  <a:gd name="connsiteX16" fmla="*/ 1986194 w 2104246"/>
                  <a:gd name="connsiteY16" fmla="*/ 1294234 h 3448790"/>
                  <a:gd name="connsiteX17" fmla="*/ 1976670 w 2104246"/>
                  <a:gd name="connsiteY17" fmla="*/ 1370434 h 3448790"/>
                  <a:gd name="connsiteX18" fmla="*/ 1929042 w 2104246"/>
                  <a:gd name="connsiteY18" fmla="*/ 1560934 h 3448790"/>
                  <a:gd name="connsiteX19" fmla="*/ 1919518 w 2104246"/>
                  <a:gd name="connsiteY19" fmla="*/ 1646660 h 3448790"/>
                  <a:gd name="connsiteX20" fmla="*/ 1890942 w 2104246"/>
                  <a:gd name="connsiteY20" fmla="*/ 1703810 h 3448790"/>
                  <a:gd name="connsiteX21" fmla="*/ 1890942 w 2104246"/>
                  <a:gd name="connsiteY21" fmla="*/ 1751434 h 3448790"/>
                  <a:gd name="connsiteX22" fmla="*/ 1976670 w 2104246"/>
                  <a:gd name="connsiteY22" fmla="*/ 1837160 h 3448790"/>
                  <a:gd name="connsiteX23" fmla="*/ 1983108 w 2104246"/>
                  <a:gd name="connsiteY23" fmla="*/ 1834234 h 3448790"/>
                  <a:gd name="connsiteX24" fmla="*/ 1974706 w 2104246"/>
                  <a:gd name="connsiteY24" fmla="*/ 1947650 h 3448790"/>
                  <a:gd name="connsiteX25" fmla="*/ 2104246 w 2104246"/>
                  <a:gd name="connsiteY25" fmla="*/ 2039090 h 3448790"/>
                  <a:gd name="connsiteX26" fmla="*/ 2058526 w 2104246"/>
                  <a:gd name="connsiteY26" fmla="*/ 2176250 h 3448790"/>
                  <a:gd name="connsiteX27" fmla="*/ 2073766 w 2104246"/>
                  <a:gd name="connsiteY27" fmla="*/ 2374370 h 3448790"/>
                  <a:gd name="connsiteX28" fmla="*/ 1997566 w 2104246"/>
                  <a:gd name="connsiteY28" fmla="*/ 2465810 h 3448790"/>
                  <a:gd name="connsiteX29" fmla="*/ 1982326 w 2104246"/>
                  <a:gd name="connsiteY29" fmla="*/ 2671550 h 3448790"/>
                  <a:gd name="connsiteX30" fmla="*/ 1928986 w 2104246"/>
                  <a:gd name="connsiteY30" fmla="*/ 2808710 h 3448790"/>
                  <a:gd name="connsiteX31" fmla="*/ 1852786 w 2104246"/>
                  <a:gd name="connsiteY31" fmla="*/ 2862050 h 3448790"/>
                  <a:gd name="connsiteX32" fmla="*/ 1791826 w 2104246"/>
                  <a:gd name="connsiteY32" fmla="*/ 3029690 h 3448790"/>
                  <a:gd name="connsiteX33" fmla="*/ 1547986 w 2104246"/>
                  <a:gd name="connsiteY33" fmla="*/ 3143990 h 3448790"/>
                  <a:gd name="connsiteX34" fmla="*/ 1410826 w 2104246"/>
                  <a:gd name="connsiteY34" fmla="*/ 3143990 h 3448790"/>
                  <a:gd name="connsiteX35" fmla="*/ 1182226 w 2104246"/>
                  <a:gd name="connsiteY35" fmla="*/ 3052550 h 3448790"/>
                  <a:gd name="connsiteX36" fmla="*/ 1098406 w 2104246"/>
                  <a:gd name="connsiteY36" fmla="*/ 3060170 h 3448790"/>
                  <a:gd name="connsiteX37" fmla="*/ 1037446 w 2104246"/>
                  <a:gd name="connsiteY37" fmla="*/ 3044930 h 3448790"/>
                  <a:gd name="connsiteX38" fmla="*/ 976486 w 2104246"/>
                  <a:gd name="connsiteY38" fmla="*/ 3098270 h 3448790"/>
                  <a:gd name="connsiteX39" fmla="*/ 1090786 w 2104246"/>
                  <a:gd name="connsiteY39" fmla="*/ 3151610 h 3448790"/>
                  <a:gd name="connsiteX40" fmla="*/ 1029826 w 2104246"/>
                  <a:gd name="connsiteY40" fmla="*/ 3258290 h 3448790"/>
                  <a:gd name="connsiteX41" fmla="*/ 976486 w 2104246"/>
                  <a:gd name="connsiteY41" fmla="*/ 3265910 h 3448790"/>
                  <a:gd name="connsiteX42" fmla="*/ 1006966 w 2104246"/>
                  <a:gd name="connsiteY42" fmla="*/ 3349730 h 3448790"/>
                  <a:gd name="connsiteX43" fmla="*/ 968866 w 2104246"/>
                  <a:gd name="connsiteY43" fmla="*/ 3372590 h 3448790"/>
                  <a:gd name="connsiteX44" fmla="*/ 785986 w 2104246"/>
                  <a:gd name="connsiteY44" fmla="*/ 3448790 h 3448790"/>
                  <a:gd name="connsiteX45" fmla="*/ 747886 w 2104246"/>
                  <a:gd name="connsiteY45" fmla="*/ 3364970 h 3448790"/>
                  <a:gd name="connsiteX46" fmla="*/ 778366 w 2104246"/>
                  <a:gd name="connsiteY46" fmla="*/ 3319250 h 3448790"/>
                  <a:gd name="connsiteX47" fmla="*/ 732646 w 2104246"/>
                  <a:gd name="connsiteY47" fmla="*/ 3288770 h 3448790"/>
                  <a:gd name="connsiteX48" fmla="*/ 732646 w 2104246"/>
                  <a:gd name="connsiteY48" fmla="*/ 3243050 h 3448790"/>
                  <a:gd name="connsiteX49" fmla="*/ 625966 w 2104246"/>
                  <a:gd name="connsiteY49" fmla="*/ 3204950 h 3448790"/>
                  <a:gd name="connsiteX50" fmla="*/ 526906 w 2104246"/>
                  <a:gd name="connsiteY50" fmla="*/ 3166850 h 3448790"/>
                  <a:gd name="connsiteX51" fmla="*/ 519286 w 2104246"/>
                  <a:gd name="connsiteY51" fmla="*/ 3067790 h 3448790"/>
                  <a:gd name="connsiteX52" fmla="*/ 397366 w 2104246"/>
                  <a:gd name="connsiteY52" fmla="*/ 3113510 h 3448790"/>
                  <a:gd name="connsiteX53" fmla="*/ 305926 w 2104246"/>
                  <a:gd name="connsiteY53" fmla="*/ 3044930 h 3448790"/>
                  <a:gd name="connsiteX54" fmla="*/ 344026 w 2104246"/>
                  <a:gd name="connsiteY54" fmla="*/ 2839190 h 3448790"/>
                  <a:gd name="connsiteX55" fmla="*/ 283066 w 2104246"/>
                  <a:gd name="connsiteY55" fmla="*/ 2770610 h 3448790"/>
                  <a:gd name="connsiteX56" fmla="*/ 252586 w 2104246"/>
                  <a:gd name="connsiteY56" fmla="*/ 2702030 h 3448790"/>
                  <a:gd name="connsiteX57" fmla="*/ 199246 w 2104246"/>
                  <a:gd name="connsiteY57" fmla="*/ 2679170 h 3448790"/>
                  <a:gd name="connsiteX58" fmla="*/ 229726 w 2104246"/>
                  <a:gd name="connsiteY58" fmla="*/ 2610590 h 3448790"/>
                  <a:gd name="connsiteX59" fmla="*/ 161146 w 2104246"/>
                  <a:gd name="connsiteY59" fmla="*/ 2473430 h 3448790"/>
                  <a:gd name="connsiteX60" fmla="*/ 214486 w 2104246"/>
                  <a:gd name="connsiteY60" fmla="*/ 2427710 h 3448790"/>
                  <a:gd name="connsiteX61" fmla="*/ 283066 w 2104246"/>
                  <a:gd name="connsiteY61" fmla="*/ 2084810 h 3448790"/>
                  <a:gd name="connsiteX62" fmla="*/ 184006 w 2104246"/>
                  <a:gd name="connsiteY62" fmla="*/ 1840970 h 3448790"/>
                  <a:gd name="connsiteX63" fmla="*/ 298306 w 2104246"/>
                  <a:gd name="connsiteY63" fmla="*/ 1604750 h 3448790"/>
                  <a:gd name="connsiteX64" fmla="*/ 184006 w 2104246"/>
                  <a:gd name="connsiteY64" fmla="*/ 1612370 h 3448790"/>
                  <a:gd name="connsiteX65" fmla="*/ 145906 w 2104246"/>
                  <a:gd name="connsiteY65" fmla="*/ 1505690 h 3448790"/>
                  <a:gd name="connsiteX66" fmla="*/ 1126 w 2104246"/>
                  <a:gd name="connsiteY66" fmla="*/ 1345670 h 3448790"/>
                  <a:gd name="connsiteX67" fmla="*/ 0 w 2104246"/>
                  <a:gd name="connsiteY67" fmla="*/ 1339666 h 3448790"/>
                  <a:gd name="connsiteX68" fmla="*/ 50714 w 2104246"/>
                  <a:gd name="connsiteY68" fmla="*/ 1223750 h 3448790"/>
                  <a:gd name="connsiteX69" fmla="*/ 119294 w 2104246"/>
                  <a:gd name="connsiteY69" fmla="*/ 1216130 h 3448790"/>
                  <a:gd name="connsiteX70" fmla="*/ 134534 w 2104246"/>
                  <a:gd name="connsiteY70" fmla="*/ 1101830 h 3448790"/>
                  <a:gd name="connsiteX71" fmla="*/ 248834 w 2104246"/>
                  <a:gd name="connsiteY71" fmla="*/ 1086590 h 3448790"/>
                  <a:gd name="connsiteX72" fmla="*/ 302174 w 2104246"/>
                  <a:gd name="connsiteY72" fmla="*/ 1208510 h 3448790"/>
                  <a:gd name="connsiteX73" fmla="*/ 355514 w 2104246"/>
                  <a:gd name="connsiteY73" fmla="*/ 1170410 h 3448790"/>
                  <a:gd name="connsiteX74" fmla="*/ 385994 w 2104246"/>
                  <a:gd name="connsiteY74" fmla="*/ 1056110 h 3448790"/>
                  <a:gd name="connsiteX75" fmla="*/ 424094 w 2104246"/>
                  <a:gd name="connsiteY75" fmla="*/ 1033250 h 3448790"/>
                  <a:gd name="connsiteX76" fmla="*/ 446954 w 2104246"/>
                  <a:gd name="connsiteY76" fmla="*/ 964670 h 3448790"/>
                  <a:gd name="connsiteX77" fmla="*/ 530774 w 2104246"/>
                  <a:gd name="connsiteY77" fmla="*/ 705590 h 3448790"/>
                  <a:gd name="connsiteX78" fmla="*/ 652694 w 2104246"/>
                  <a:gd name="connsiteY78" fmla="*/ 819890 h 3448790"/>
                  <a:gd name="connsiteX79" fmla="*/ 751754 w 2104246"/>
                  <a:gd name="connsiteY79" fmla="*/ 819890 h 3448790"/>
                  <a:gd name="connsiteX80" fmla="*/ 805094 w 2104246"/>
                  <a:gd name="connsiteY80" fmla="*/ 682730 h 3448790"/>
                  <a:gd name="connsiteX81" fmla="*/ 911774 w 2104246"/>
                  <a:gd name="connsiteY81" fmla="*/ 682730 h 3448790"/>
                  <a:gd name="connsiteX82" fmla="*/ 980354 w 2104246"/>
                  <a:gd name="connsiteY82" fmla="*/ 621770 h 3448790"/>
                  <a:gd name="connsiteX83" fmla="*/ 1048934 w 2104246"/>
                  <a:gd name="connsiteY83" fmla="*/ 667490 h 3448790"/>
                  <a:gd name="connsiteX84" fmla="*/ 1056554 w 2104246"/>
                  <a:gd name="connsiteY84" fmla="*/ 469370 h 3448790"/>
                  <a:gd name="connsiteX85" fmla="*/ 1231814 w 2104246"/>
                  <a:gd name="connsiteY85" fmla="*/ 553190 h 3448790"/>
                  <a:gd name="connsiteX86" fmla="*/ 1247054 w 2104246"/>
                  <a:gd name="connsiteY86" fmla="*/ 431270 h 3448790"/>
                  <a:gd name="connsiteX87" fmla="*/ 1208954 w 2104246"/>
                  <a:gd name="connsiteY87" fmla="*/ 202670 h 3448790"/>
                  <a:gd name="connsiteX88" fmla="*/ 1147994 w 2104246"/>
                  <a:gd name="connsiteY88" fmla="*/ 134090 h 3448790"/>
                  <a:gd name="connsiteX89" fmla="*/ 1186094 w 2104246"/>
                  <a:gd name="connsiteY89" fmla="*/ 35030 h 3448790"/>
                  <a:gd name="connsiteX90" fmla="*/ 1658790 w 2104246"/>
                  <a:gd name="connsiteY90" fmla="*/ 0 h 3448790"/>
                  <a:gd name="connsiteX91" fmla="*/ 1658790 w 2104246"/>
                  <a:gd name="connsiteY91" fmla="*/ 0 h 3448790"/>
                  <a:gd name="connsiteX92" fmla="*/ 1605194 w 2104246"/>
                  <a:gd name="connsiteY92" fmla="*/ 75034 h 3448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2104246" h="3448790">
                    <a:moveTo>
                      <a:pt x="1300394" y="19790"/>
                    </a:moveTo>
                    <a:lnTo>
                      <a:pt x="1338494" y="95990"/>
                    </a:lnTo>
                    <a:lnTo>
                      <a:pt x="1521374" y="126470"/>
                    </a:lnTo>
                    <a:lnTo>
                      <a:pt x="1591594" y="163428"/>
                    </a:lnTo>
                    <a:lnTo>
                      <a:pt x="1586142" y="198860"/>
                    </a:lnTo>
                    <a:lnTo>
                      <a:pt x="1586142" y="303634"/>
                    </a:lnTo>
                    <a:lnTo>
                      <a:pt x="1671870" y="322686"/>
                    </a:lnTo>
                    <a:lnTo>
                      <a:pt x="1681394" y="408410"/>
                    </a:lnTo>
                    <a:lnTo>
                      <a:pt x="1671870" y="570334"/>
                    </a:lnTo>
                    <a:lnTo>
                      <a:pt x="1786170" y="589386"/>
                    </a:lnTo>
                    <a:lnTo>
                      <a:pt x="1824270" y="570334"/>
                    </a:lnTo>
                    <a:lnTo>
                      <a:pt x="1948094" y="732260"/>
                    </a:lnTo>
                    <a:lnTo>
                      <a:pt x="1919518" y="856086"/>
                    </a:lnTo>
                    <a:lnTo>
                      <a:pt x="1967142" y="979910"/>
                    </a:lnTo>
                    <a:lnTo>
                      <a:pt x="1976670" y="1065634"/>
                    </a:lnTo>
                    <a:lnTo>
                      <a:pt x="2090970" y="1227560"/>
                    </a:lnTo>
                    <a:lnTo>
                      <a:pt x="1986194" y="1294234"/>
                    </a:lnTo>
                    <a:lnTo>
                      <a:pt x="1976670" y="1370434"/>
                    </a:lnTo>
                    <a:lnTo>
                      <a:pt x="1929042" y="1560934"/>
                    </a:lnTo>
                    <a:lnTo>
                      <a:pt x="1919518" y="1646660"/>
                    </a:lnTo>
                    <a:lnTo>
                      <a:pt x="1890942" y="1703810"/>
                    </a:lnTo>
                    <a:lnTo>
                      <a:pt x="1890942" y="1751434"/>
                    </a:lnTo>
                    <a:lnTo>
                      <a:pt x="1976670" y="1837160"/>
                    </a:lnTo>
                    <a:lnTo>
                      <a:pt x="1983108" y="1834234"/>
                    </a:lnTo>
                    <a:lnTo>
                      <a:pt x="1974706" y="1947650"/>
                    </a:lnTo>
                    <a:lnTo>
                      <a:pt x="2104246" y="2039090"/>
                    </a:lnTo>
                    <a:lnTo>
                      <a:pt x="2058526" y="2176250"/>
                    </a:lnTo>
                    <a:lnTo>
                      <a:pt x="2073766" y="2374370"/>
                    </a:lnTo>
                    <a:lnTo>
                      <a:pt x="1997566" y="2465810"/>
                    </a:lnTo>
                    <a:lnTo>
                      <a:pt x="1982326" y="2671550"/>
                    </a:lnTo>
                    <a:lnTo>
                      <a:pt x="1928986" y="2808710"/>
                    </a:lnTo>
                    <a:lnTo>
                      <a:pt x="1852786" y="2862050"/>
                    </a:lnTo>
                    <a:lnTo>
                      <a:pt x="1791826" y="3029690"/>
                    </a:lnTo>
                    <a:lnTo>
                      <a:pt x="1547986" y="3143990"/>
                    </a:lnTo>
                    <a:lnTo>
                      <a:pt x="1410826" y="3143990"/>
                    </a:lnTo>
                    <a:lnTo>
                      <a:pt x="1182226" y="3052550"/>
                    </a:lnTo>
                    <a:lnTo>
                      <a:pt x="1098406" y="3060170"/>
                    </a:lnTo>
                    <a:lnTo>
                      <a:pt x="1037446" y="3044930"/>
                    </a:lnTo>
                    <a:lnTo>
                      <a:pt x="976486" y="3098270"/>
                    </a:lnTo>
                    <a:lnTo>
                      <a:pt x="1090786" y="3151610"/>
                    </a:lnTo>
                    <a:lnTo>
                      <a:pt x="1029826" y="3258290"/>
                    </a:lnTo>
                    <a:lnTo>
                      <a:pt x="976486" y="3265910"/>
                    </a:lnTo>
                    <a:lnTo>
                      <a:pt x="1006966" y="3349730"/>
                    </a:lnTo>
                    <a:lnTo>
                      <a:pt x="968866" y="3372590"/>
                    </a:lnTo>
                    <a:lnTo>
                      <a:pt x="785986" y="3448790"/>
                    </a:lnTo>
                    <a:lnTo>
                      <a:pt x="747886" y="3364970"/>
                    </a:lnTo>
                    <a:lnTo>
                      <a:pt x="778366" y="3319250"/>
                    </a:lnTo>
                    <a:lnTo>
                      <a:pt x="732646" y="3288770"/>
                    </a:lnTo>
                    <a:lnTo>
                      <a:pt x="732646" y="3243050"/>
                    </a:lnTo>
                    <a:lnTo>
                      <a:pt x="625966" y="3204950"/>
                    </a:lnTo>
                    <a:lnTo>
                      <a:pt x="526906" y="3166850"/>
                    </a:lnTo>
                    <a:lnTo>
                      <a:pt x="519286" y="3067790"/>
                    </a:lnTo>
                    <a:lnTo>
                      <a:pt x="397366" y="3113510"/>
                    </a:lnTo>
                    <a:lnTo>
                      <a:pt x="305926" y="3044930"/>
                    </a:lnTo>
                    <a:lnTo>
                      <a:pt x="344026" y="2839190"/>
                    </a:lnTo>
                    <a:lnTo>
                      <a:pt x="283066" y="2770610"/>
                    </a:lnTo>
                    <a:lnTo>
                      <a:pt x="252586" y="2702030"/>
                    </a:lnTo>
                    <a:lnTo>
                      <a:pt x="199246" y="2679170"/>
                    </a:lnTo>
                    <a:lnTo>
                      <a:pt x="229726" y="2610590"/>
                    </a:lnTo>
                    <a:lnTo>
                      <a:pt x="161146" y="2473430"/>
                    </a:lnTo>
                    <a:lnTo>
                      <a:pt x="214486" y="2427710"/>
                    </a:lnTo>
                    <a:lnTo>
                      <a:pt x="283066" y="2084810"/>
                    </a:lnTo>
                    <a:lnTo>
                      <a:pt x="184006" y="1840970"/>
                    </a:lnTo>
                    <a:lnTo>
                      <a:pt x="298306" y="1604750"/>
                    </a:lnTo>
                    <a:lnTo>
                      <a:pt x="184006" y="1612370"/>
                    </a:lnTo>
                    <a:lnTo>
                      <a:pt x="145906" y="1505690"/>
                    </a:lnTo>
                    <a:lnTo>
                      <a:pt x="1126" y="1345670"/>
                    </a:lnTo>
                    <a:lnTo>
                      <a:pt x="0" y="1339666"/>
                    </a:lnTo>
                    <a:lnTo>
                      <a:pt x="50714" y="1223750"/>
                    </a:lnTo>
                    <a:lnTo>
                      <a:pt x="119294" y="1216130"/>
                    </a:lnTo>
                    <a:lnTo>
                      <a:pt x="134534" y="1101830"/>
                    </a:lnTo>
                    <a:lnTo>
                      <a:pt x="248834" y="1086590"/>
                    </a:lnTo>
                    <a:lnTo>
                      <a:pt x="302174" y="1208510"/>
                    </a:lnTo>
                    <a:lnTo>
                      <a:pt x="355514" y="1170410"/>
                    </a:lnTo>
                    <a:lnTo>
                      <a:pt x="385994" y="1056110"/>
                    </a:lnTo>
                    <a:lnTo>
                      <a:pt x="424094" y="1033250"/>
                    </a:lnTo>
                    <a:lnTo>
                      <a:pt x="446954" y="964670"/>
                    </a:lnTo>
                    <a:lnTo>
                      <a:pt x="530774" y="705590"/>
                    </a:lnTo>
                    <a:lnTo>
                      <a:pt x="652694" y="819890"/>
                    </a:lnTo>
                    <a:lnTo>
                      <a:pt x="751754" y="819890"/>
                    </a:lnTo>
                    <a:lnTo>
                      <a:pt x="805094" y="682730"/>
                    </a:lnTo>
                    <a:lnTo>
                      <a:pt x="911774" y="682730"/>
                    </a:lnTo>
                    <a:lnTo>
                      <a:pt x="980354" y="621770"/>
                    </a:lnTo>
                    <a:lnTo>
                      <a:pt x="1048934" y="667490"/>
                    </a:lnTo>
                    <a:lnTo>
                      <a:pt x="1056554" y="469370"/>
                    </a:lnTo>
                    <a:lnTo>
                      <a:pt x="1231814" y="553190"/>
                    </a:lnTo>
                    <a:lnTo>
                      <a:pt x="1247054" y="431270"/>
                    </a:lnTo>
                    <a:lnTo>
                      <a:pt x="1208954" y="202670"/>
                    </a:lnTo>
                    <a:lnTo>
                      <a:pt x="1147994" y="134090"/>
                    </a:lnTo>
                    <a:lnTo>
                      <a:pt x="1186094" y="35030"/>
                    </a:lnTo>
                    <a:close/>
                    <a:moveTo>
                      <a:pt x="1658790" y="0"/>
                    </a:moveTo>
                    <a:lnTo>
                      <a:pt x="1658790" y="0"/>
                    </a:lnTo>
                    <a:lnTo>
                      <a:pt x="1605194" y="75034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46B23668-083F-CB7F-D8B9-8E00A8201D6E}"/>
                  </a:ext>
                </a:extLst>
              </p:cNvPr>
              <p:cNvSpPr/>
              <p:nvPr/>
            </p:nvSpPr>
            <p:spPr>
              <a:xfrm>
                <a:off x="2014175" y="2408758"/>
                <a:ext cx="562179" cy="904244"/>
              </a:xfrm>
              <a:custGeom>
                <a:avLst/>
                <a:gdLst>
                  <a:gd name="connsiteX0" fmla="*/ 500064 w 2100264"/>
                  <a:gd name="connsiteY0" fmla="*/ 0 h 3378198"/>
                  <a:gd name="connsiteX1" fmla="*/ 557212 w 2100264"/>
                  <a:gd name="connsiteY1" fmla="*/ 0 h 3378198"/>
                  <a:gd name="connsiteX2" fmla="*/ 590550 w 2100264"/>
                  <a:gd name="connsiteY2" fmla="*/ 95250 h 3378198"/>
                  <a:gd name="connsiteX3" fmla="*/ 623888 w 2100264"/>
                  <a:gd name="connsiteY3" fmla="*/ 119062 h 3378198"/>
                  <a:gd name="connsiteX4" fmla="*/ 638176 w 2100264"/>
                  <a:gd name="connsiteY4" fmla="*/ 171450 h 3378198"/>
                  <a:gd name="connsiteX5" fmla="*/ 809624 w 2100264"/>
                  <a:gd name="connsiteY5" fmla="*/ 214314 h 3378198"/>
                  <a:gd name="connsiteX6" fmla="*/ 890588 w 2100264"/>
                  <a:gd name="connsiteY6" fmla="*/ 257174 h 3378198"/>
                  <a:gd name="connsiteX7" fmla="*/ 1057276 w 2100264"/>
                  <a:gd name="connsiteY7" fmla="*/ 242888 h 3378198"/>
                  <a:gd name="connsiteX8" fmla="*/ 1128712 w 2100264"/>
                  <a:gd name="connsiteY8" fmla="*/ 104774 h 3378198"/>
                  <a:gd name="connsiteX9" fmla="*/ 1176338 w 2100264"/>
                  <a:gd name="connsiteY9" fmla="*/ 138114 h 3378198"/>
                  <a:gd name="connsiteX10" fmla="*/ 1266824 w 2100264"/>
                  <a:gd name="connsiteY10" fmla="*/ 128588 h 3378198"/>
                  <a:gd name="connsiteX11" fmla="*/ 1323976 w 2100264"/>
                  <a:gd name="connsiteY11" fmla="*/ 142874 h 3378198"/>
                  <a:gd name="connsiteX12" fmla="*/ 1347788 w 2100264"/>
                  <a:gd name="connsiteY12" fmla="*/ 223838 h 3378198"/>
                  <a:gd name="connsiteX13" fmla="*/ 1419224 w 2100264"/>
                  <a:gd name="connsiteY13" fmla="*/ 228600 h 3378198"/>
                  <a:gd name="connsiteX14" fmla="*/ 1447800 w 2100264"/>
                  <a:gd name="connsiteY14" fmla="*/ 242888 h 3378198"/>
                  <a:gd name="connsiteX15" fmla="*/ 1495424 w 2100264"/>
                  <a:gd name="connsiteY15" fmla="*/ 238126 h 3378198"/>
                  <a:gd name="connsiteX16" fmla="*/ 1552576 w 2100264"/>
                  <a:gd name="connsiteY16" fmla="*/ 138114 h 3378198"/>
                  <a:gd name="connsiteX17" fmla="*/ 1585912 w 2100264"/>
                  <a:gd name="connsiteY17" fmla="*/ 204788 h 3378198"/>
                  <a:gd name="connsiteX18" fmla="*/ 1604964 w 2100264"/>
                  <a:gd name="connsiteY18" fmla="*/ 233362 h 3378198"/>
                  <a:gd name="connsiteX19" fmla="*/ 1585912 w 2100264"/>
                  <a:gd name="connsiteY19" fmla="*/ 280988 h 3378198"/>
                  <a:gd name="connsiteX20" fmla="*/ 1633538 w 2100264"/>
                  <a:gd name="connsiteY20" fmla="*/ 309562 h 3378198"/>
                  <a:gd name="connsiteX21" fmla="*/ 1628776 w 2100264"/>
                  <a:gd name="connsiteY21" fmla="*/ 442914 h 3378198"/>
                  <a:gd name="connsiteX22" fmla="*/ 1590676 w 2100264"/>
                  <a:gd name="connsiteY22" fmla="*/ 461962 h 3378198"/>
                  <a:gd name="connsiteX23" fmla="*/ 1604964 w 2100264"/>
                  <a:gd name="connsiteY23" fmla="*/ 523874 h 3378198"/>
                  <a:gd name="connsiteX24" fmla="*/ 1552576 w 2100264"/>
                  <a:gd name="connsiteY24" fmla="*/ 642938 h 3378198"/>
                  <a:gd name="connsiteX25" fmla="*/ 1576388 w 2100264"/>
                  <a:gd name="connsiteY25" fmla="*/ 752474 h 3378198"/>
                  <a:gd name="connsiteX26" fmla="*/ 1604964 w 2100264"/>
                  <a:gd name="connsiteY26" fmla="*/ 795338 h 3378198"/>
                  <a:gd name="connsiteX27" fmla="*/ 1724024 w 2100264"/>
                  <a:gd name="connsiteY27" fmla="*/ 809626 h 3378198"/>
                  <a:gd name="connsiteX28" fmla="*/ 1743076 w 2100264"/>
                  <a:gd name="connsiteY28" fmla="*/ 862014 h 3378198"/>
                  <a:gd name="connsiteX29" fmla="*/ 1824038 w 2100264"/>
                  <a:gd name="connsiteY29" fmla="*/ 823914 h 3378198"/>
                  <a:gd name="connsiteX30" fmla="*/ 1871664 w 2100264"/>
                  <a:gd name="connsiteY30" fmla="*/ 823914 h 3378198"/>
                  <a:gd name="connsiteX31" fmla="*/ 1909764 w 2100264"/>
                  <a:gd name="connsiteY31" fmla="*/ 890588 h 3378198"/>
                  <a:gd name="connsiteX32" fmla="*/ 1914524 w 2100264"/>
                  <a:gd name="connsiteY32" fmla="*/ 966788 h 3378198"/>
                  <a:gd name="connsiteX33" fmla="*/ 2033588 w 2100264"/>
                  <a:gd name="connsiteY33" fmla="*/ 923926 h 3378198"/>
                  <a:gd name="connsiteX34" fmla="*/ 2062164 w 2100264"/>
                  <a:gd name="connsiteY34" fmla="*/ 952500 h 3378198"/>
                  <a:gd name="connsiteX35" fmla="*/ 2062164 w 2100264"/>
                  <a:gd name="connsiteY35" fmla="*/ 990600 h 3378198"/>
                  <a:gd name="connsiteX36" fmla="*/ 2057400 w 2100264"/>
                  <a:gd name="connsiteY36" fmla="*/ 1038226 h 3378198"/>
                  <a:gd name="connsiteX37" fmla="*/ 2100264 w 2100264"/>
                  <a:gd name="connsiteY37" fmla="*/ 1052514 h 3378198"/>
                  <a:gd name="connsiteX38" fmla="*/ 2038350 w 2100264"/>
                  <a:gd name="connsiteY38" fmla="*/ 1143000 h 3378198"/>
                  <a:gd name="connsiteX39" fmla="*/ 2019300 w 2100264"/>
                  <a:gd name="connsiteY39" fmla="*/ 1219200 h 3378198"/>
                  <a:gd name="connsiteX40" fmla="*/ 1776412 w 2100264"/>
                  <a:gd name="connsiteY40" fmla="*/ 1252538 h 3378198"/>
                  <a:gd name="connsiteX41" fmla="*/ 1681164 w 2100264"/>
                  <a:gd name="connsiteY41" fmla="*/ 1300162 h 3378198"/>
                  <a:gd name="connsiteX42" fmla="*/ 1666876 w 2100264"/>
                  <a:gd name="connsiteY42" fmla="*/ 1357314 h 3378198"/>
                  <a:gd name="connsiteX43" fmla="*/ 1600200 w 2100264"/>
                  <a:gd name="connsiteY43" fmla="*/ 1433514 h 3378198"/>
                  <a:gd name="connsiteX44" fmla="*/ 1638300 w 2100264"/>
                  <a:gd name="connsiteY44" fmla="*/ 1462088 h 3378198"/>
                  <a:gd name="connsiteX45" fmla="*/ 1709738 w 2100264"/>
                  <a:gd name="connsiteY45" fmla="*/ 1662114 h 3378198"/>
                  <a:gd name="connsiteX46" fmla="*/ 1771650 w 2100264"/>
                  <a:gd name="connsiteY46" fmla="*/ 1681162 h 3378198"/>
                  <a:gd name="connsiteX47" fmla="*/ 1771650 w 2100264"/>
                  <a:gd name="connsiteY47" fmla="*/ 1728790 h 3378198"/>
                  <a:gd name="connsiteX48" fmla="*/ 1671638 w 2100264"/>
                  <a:gd name="connsiteY48" fmla="*/ 1766886 h 3378198"/>
                  <a:gd name="connsiteX49" fmla="*/ 1795464 w 2100264"/>
                  <a:gd name="connsiteY49" fmla="*/ 1957390 h 3378198"/>
                  <a:gd name="connsiteX50" fmla="*/ 1743076 w 2100264"/>
                  <a:gd name="connsiteY50" fmla="*/ 2047874 h 3378198"/>
                  <a:gd name="connsiteX51" fmla="*/ 1757364 w 2100264"/>
                  <a:gd name="connsiteY51" fmla="*/ 2095502 h 3378198"/>
                  <a:gd name="connsiteX52" fmla="*/ 1681164 w 2100264"/>
                  <a:gd name="connsiteY52" fmla="*/ 2171702 h 3378198"/>
                  <a:gd name="connsiteX53" fmla="*/ 1743076 w 2100264"/>
                  <a:gd name="connsiteY53" fmla="*/ 2200274 h 3378198"/>
                  <a:gd name="connsiteX54" fmla="*/ 1738312 w 2100264"/>
                  <a:gd name="connsiteY54" fmla="*/ 2257426 h 3378198"/>
                  <a:gd name="connsiteX55" fmla="*/ 1738312 w 2100264"/>
                  <a:gd name="connsiteY55" fmla="*/ 2285998 h 3378198"/>
                  <a:gd name="connsiteX56" fmla="*/ 1728788 w 2100264"/>
                  <a:gd name="connsiteY56" fmla="*/ 2343150 h 3378198"/>
                  <a:gd name="connsiteX57" fmla="*/ 1728788 w 2100264"/>
                  <a:gd name="connsiteY57" fmla="*/ 2414590 h 3378198"/>
                  <a:gd name="connsiteX58" fmla="*/ 1724024 w 2100264"/>
                  <a:gd name="connsiteY58" fmla="*/ 2505074 h 3378198"/>
                  <a:gd name="connsiteX59" fmla="*/ 1728788 w 2100264"/>
                  <a:gd name="connsiteY59" fmla="*/ 2543174 h 3378198"/>
                  <a:gd name="connsiteX60" fmla="*/ 1676400 w 2100264"/>
                  <a:gd name="connsiteY60" fmla="*/ 2557462 h 3378198"/>
                  <a:gd name="connsiteX61" fmla="*/ 1709738 w 2100264"/>
                  <a:gd name="connsiteY61" fmla="*/ 2762250 h 3378198"/>
                  <a:gd name="connsiteX62" fmla="*/ 1514476 w 2100264"/>
                  <a:gd name="connsiteY62" fmla="*/ 2738438 h 3378198"/>
                  <a:gd name="connsiteX63" fmla="*/ 1457324 w 2100264"/>
                  <a:gd name="connsiteY63" fmla="*/ 2752726 h 3378198"/>
                  <a:gd name="connsiteX64" fmla="*/ 1423988 w 2100264"/>
                  <a:gd name="connsiteY64" fmla="*/ 2814638 h 3378198"/>
                  <a:gd name="connsiteX65" fmla="*/ 1309688 w 2100264"/>
                  <a:gd name="connsiteY65" fmla="*/ 2947990 h 3378198"/>
                  <a:gd name="connsiteX66" fmla="*/ 1171576 w 2100264"/>
                  <a:gd name="connsiteY66" fmla="*/ 2943226 h 3378198"/>
                  <a:gd name="connsiteX67" fmla="*/ 1133476 w 2100264"/>
                  <a:gd name="connsiteY67" fmla="*/ 3014662 h 3378198"/>
                  <a:gd name="connsiteX68" fmla="*/ 1085850 w 2100264"/>
                  <a:gd name="connsiteY68" fmla="*/ 3057526 h 3378198"/>
                  <a:gd name="connsiteX69" fmla="*/ 1085850 w 2100264"/>
                  <a:gd name="connsiteY69" fmla="*/ 3148014 h 3378198"/>
                  <a:gd name="connsiteX70" fmla="*/ 1046832 w 2100264"/>
                  <a:gd name="connsiteY70" fmla="*/ 3223046 h 3378198"/>
                  <a:gd name="connsiteX71" fmla="*/ 1041400 w 2100264"/>
                  <a:gd name="connsiteY71" fmla="*/ 3206750 h 3378198"/>
                  <a:gd name="connsiteX72" fmla="*/ 990600 w 2100264"/>
                  <a:gd name="connsiteY72" fmla="*/ 3181350 h 3378198"/>
                  <a:gd name="connsiteX73" fmla="*/ 958850 w 2100264"/>
                  <a:gd name="connsiteY73" fmla="*/ 3257550 h 3378198"/>
                  <a:gd name="connsiteX74" fmla="*/ 844550 w 2100264"/>
                  <a:gd name="connsiteY74" fmla="*/ 3232150 h 3378198"/>
                  <a:gd name="connsiteX75" fmla="*/ 736600 w 2100264"/>
                  <a:gd name="connsiteY75" fmla="*/ 3276598 h 3378198"/>
                  <a:gd name="connsiteX76" fmla="*/ 647700 w 2100264"/>
                  <a:gd name="connsiteY76" fmla="*/ 3289302 h 3378198"/>
                  <a:gd name="connsiteX77" fmla="*/ 533400 w 2100264"/>
                  <a:gd name="connsiteY77" fmla="*/ 3251198 h 3378198"/>
                  <a:gd name="connsiteX78" fmla="*/ 400050 w 2100264"/>
                  <a:gd name="connsiteY78" fmla="*/ 3251198 h 3378198"/>
                  <a:gd name="connsiteX79" fmla="*/ 355600 w 2100264"/>
                  <a:gd name="connsiteY79" fmla="*/ 3321050 h 3378198"/>
                  <a:gd name="connsiteX80" fmla="*/ 266700 w 2100264"/>
                  <a:gd name="connsiteY80" fmla="*/ 3378198 h 3378198"/>
                  <a:gd name="connsiteX81" fmla="*/ 254000 w 2100264"/>
                  <a:gd name="connsiteY81" fmla="*/ 3295650 h 3378198"/>
                  <a:gd name="connsiteX82" fmla="*/ 196850 w 2100264"/>
                  <a:gd name="connsiteY82" fmla="*/ 3244850 h 3378198"/>
                  <a:gd name="connsiteX83" fmla="*/ 241300 w 2100264"/>
                  <a:gd name="connsiteY83" fmla="*/ 3086102 h 3378198"/>
                  <a:gd name="connsiteX84" fmla="*/ 298450 w 2100264"/>
                  <a:gd name="connsiteY84" fmla="*/ 3073398 h 3378198"/>
                  <a:gd name="connsiteX85" fmla="*/ 298450 w 2100264"/>
                  <a:gd name="connsiteY85" fmla="*/ 2952750 h 3378198"/>
                  <a:gd name="connsiteX86" fmla="*/ 247650 w 2100264"/>
                  <a:gd name="connsiteY86" fmla="*/ 2844798 h 3378198"/>
                  <a:gd name="connsiteX87" fmla="*/ 152400 w 2100264"/>
                  <a:gd name="connsiteY87" fmla="*/ 2832102 h 3378198"/>
                  <a:gd name="connsiteX88" fmla="*/ 171450 w 2100264"/>
                  <a:gd name="connsiteY88" fmla="*/ 2755902 h 3378198"/>
                  <a:gd name="connsiteX89" fmla="*/ 0 w 2100264"/>
                  <a:gd name="connsiteY89" fmla="*/ 2603502 h 3378198"/>
                  <a:gd name="connsiteX90" fmla="*/ 6350 w 2100264"/>
                  <a:gd name="connsiteY90" fmla="*/ 2508250 h 3378198"/>
                  <a:gd name="connsiteX91" fmla="*/ 101600 w 2100264"/>
                  <a:gd name="connsiteY91" fmla="*/ 2470150 h 3378198"/>
                  <a:gd name="connsiteX92" fmla="*/ 146050 w 2100264"/>
                  <a:gd name="connsiteY92" fmla="*/ 2343150 h 3378198"/>
                  <a:gd name="connsiteX93" fmla="*/ 184150 w 2100264"/>
                  <a:gd name="connsiteY93" fmla="*/ 2330450 h 3378198"/>
                  <a:gd name="connsiteX94" fmla="*/ 203200 w 2100264"/>
                  <a:gd name="connsiteY94" fmla="*/ 2279650 h 3378198"/>
                  <a:gd name="connsiteX95" fmla="*/ 266700 w 2100264"/>
                  <a:gd name="connsiteY95" fmla="*/ 2222502 h 3378198"/>
                  <a:gd name="connsiteX96" fmla="*/ 298450 w 2100264"/>
                  <a:gd name="connsiteY96" fmla="*/ 2184398 h 3378198"/>
                  <a:gd name="connsiteX97" fmla="*/ 285750 w 2100264"/>
                  <a:gd name="connsiteY97" fmla="*/ 2114550 h 3378198"/>
                  <a:gd name="connsiteX98" fmla="*/ 336550 w 2100264"/>
                  <a:gd name="connsiteY98" fmla="*/ 2076450 h 3378198"/>
                  <a:gd name="connsiteX99" fmla="*/ 438150 w 2100264"/>
                  <a:gd name="connsiteY99" fmla="*/ 2057398 h 3378198"/>
                  <a:gd name="connsiteX100" fmla="*/ 482600 w 2100264"/>
                  <a:gd name="connsiteY100" fmla="*/ 2095502 h 3378198"/>
                  <a:gd name="connsiteX101" fmla="*/ 552450 w 2100264"/>
                  <a:gd name="connsiteY101" fmla="*/ 2044702 h 3378198"/>
                  <a:gd name="connsiteX102" fmla="*/ 552450 w 2100264"/>
                  <a:gd name="connsiteY102" fmla="*/ 1911350 h 3378198"/>
                  <a:gd name="connsiteX103" fmla="*/ 495300 w 2100264"/>
                  <a:gd name="connsiteY103" fmla="*/ 1854198 h 3378198"/>
                  <a:gd name="connsiteX104" fmla="*/ 431800 w 2100264"/>
                  <a:gd name="connsiteY104" fmla="*/ 1892302 h 3378198"/>
                  <a:gd name="connsiteX105" fmla="*/ 400050 w 2100264"/>
                  <a:gd name="connsiteY105" fmla="*/ 1847850 h 3378198"/>
                  <a:gd name="connsiteX106" fmla="*/ 361950 w 2100264"/>
                  <a:gd name="connsiteY106" fmla="*/ 1651000 h 3378198"/>
                  <a:gd name="connsiteX107" fmla="*/ 368300 w 2100264"/>
                  <a:gd name="connsiteY107" fmla="*/ 1574800 h 3378198"/>
                  <a:gd name="connsiteX108" fmla="*/ 344312 w 2100264"/>
                  <a:gd name="connsiteY108" fmla="*/ 1460854 h 3378198"/>
                  <a:gd name="connsiteX109" fmla="*/ 419100 w 2100264"/>
                  <a:gd name="connsiteY109" fmla="*/ 1395414 h 3378198"/>
                  <a:gd name="connsiteX110" fmla="*/ 361950 w 2100264"/>
                  <a:gd name="connsiteY110" fmla="*/ 1333500 h 3378198"/>
                  <a:gd name="connsiteX111" fmla="*/ 419100 w 2100264"/>
                  <a:gd name="connsiteY111" fmla="*/ 1238250 h 3378198"/>
                  <a:gd name="connsiteX112" fmla="*/ 419100 w 2100264"/>
                  <a:gd name="connsiteY112" fmla="*/ 1052514 h 3378198"/>
                  <a:gd name="connsiteX113" fmla="*/ 400050 w 2100264"/>
                  <a:gd name="connsiteY113" fmla="*/ 1038226 h 3378198"/>
                  <a:gd name="connsiteX114" fmla="*/ 414338 w 2100264"/>
                  <a:gd name="connsiteY114" fmla="*/ 995362 h 3378198"/>
                  <a:gd name="connsiteX115" fmla="*/ 342900 w 2100264"/>
                  <a:gd name="connsiteY115" fmla="*/ 876300 h 3378198"/>
                  <a:gd name="connsiteX116" fmla="*/ 347664 w 2100264"/>
                  <a:gd name="connsiteY116" fmla="*/ 804862 h 3378198"/>
                  <a:gd name="connsiteX117" fmla="*/ 428624 w 2100264"/>
                  <a:gd name="connsiteY117" fmla="*/ 714374 h 3378198"/>
                  <a:gd name="connsiteX118" fmla="*/ 428624 w 2100264"/>
                  <a:gd name="connsiteY118" fmla="*/ 666750 h 3378198"/>
                  <a:gd name="connsiteX119" fmla="*/ 309564 w 2100264"/>
                  <a:gd name="connsiteY119" fmla="*/ 652462 h 3378198"/>
                  <a:gd name="connsiteX120" fmla="*/ 357188 w 2100264"/>
                  <a:gd name="connsiteY120" fmla="*/ 561974 h 3378198"/>
                  <a:gd name="connsiteX121" fmla="*/ 390524 w 2100264"/>
                  <a:gd name="connsiteY121" fmla="*/ 395288 h 3378198"/>
                  <a:gd name="connsiteX122" fmla="*/ 419100 w 2100264"/>
                  <a:gd name="connsiteY122" fmla="*/ 366714 h 3378198"/>
                  <a:gd name="connsiteX123" fmla="*/ 381000 w 2100264"/>
                  <a:gd name="connsiteY123" fmla="*/ 304800 h 3378198"/>
                  <a:gd name="connsiteX124" fmla="*/ 390524 w 2100264"/>
                  <a:gd name="connsiteY124" fmla="*/ 261938 h 3378198"/>
                  <a:gd name="connsiteX125" fmla="*/ 447676 w 2100264"/>
                  <a:gd name="connsiteY125" fmla="*/ 228600 h 3378198"/>
                  <a:gd name="connsiteX126" fmla="*/ 485776 w 2100264"/>
                  <a:gd name="connsiteY126" fmla="*/ 209550 h 3378198"/>
                  <a:gd name="connsiteX127" fmla="*/ 461964 w 2100264"/>
                  <a:gd name="connsiteY127" fmla="*/ 133350 h 3378198"/>
                  <a:gd name="connsiteX128" fmla="*/ 495300 w 2100264"/>
                  <a:gd name="connsiteY128" fmla="*/ 100014 h 3378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2100264" h="3378198">
                    <a:moveTo>
                      <a:pt x="500064" y="0"/>
                    </a:moveTo>
                    <a:lnTo>
                      <a:pt x="557212" y="0"/>
                    </a:lnTo>
                    <a:lnTo>
                      <a:pt x="590550" y="95250"/>
                    </a:lnTo>
                    <a:lnTo>
                      <a:pt x="623888" y="119062"/>
                    </a:lnTo>
                    <a:lnTo>
                      <a:pt x="638176" y="171450"/>
                    </a:lnTo>
                    <a:lnTo>
                      <a:pt x="809624" y="214314"/>
                    </a:lnTo>
                    <a:lnTo>
                      <a:pt x="890588" y="257174"/>
                    </a:lnTo>
                    <a:lnTo>
                      <a:pt x="1057276" y="242888"/>
                    </a:lnTo>
                    <a:lnTo>
                      <a:pt x="1128712" y="104774"/>
                    </a:lnTo>
                    <a:lnTo>
                      <a:pt x="1176338" y="138114"/>
                    </a:lnTo>
                    <a:lnTo>
                      <a:pt x="1266824" y="128588"/>
                    </a:lnTo>
                    <a:lnTo>
                      <a:pt x="1323976" y="142874"/>
                    </a:lnTo>
                    <a:lnTo>
                      <a:pt x="1347788" y="223838"/>
                    </a:lnTo>
                    <a:lnTo>
                      <a:pt x="1419224" y="228600"/>
                    </a:lnTo>
                    <a:lnTo>
                      <a:pt x="1447800" y="242888"/>
                    </a:lnTo>
                    <a:lnTo>
                      <a:pt x="1495424" y="238126"/>
                    </a:lnTo>
                    <a:lnTo>
                      <a:pt x="1552576" y="138114"/>
                    </a:lnTo>
                    <a:lnTo>
                      <a:pt x="1585912" y="204788"/>
                    </a:lnTo>
                    <a:lnTo>
                      <a:pt x="1604964" y="233362"/>
                    </a:lnTo>
                    <a:lnTo>
                      <a:pt x="1585912" y="280988"/>
                    </a:lnTo>
                    <a:lnTo>
                      <a:pt x="1633538" y="309562"/>
                    </a:lnTo>
                    <a:lnTo>
                      <a:pt x="1628776" y="442914"/>
                    </a:lnTo>
                    <a:lnTo>
                      <a:pt x="1590676" y="461962"/>
                    </a:lnTo>
                    <a:lnTo>
                      <a:pt x="1604964" y="523874"/>
                    </a:lnTo>
                    <a:lnTo>
                      <a:pt x="1552576" y="642938"/>
                    </a:lnTo>
                    <a:lnTo>
                      <a:pt x="1576388" y="752474"/>
                    </a:lnTo>
                    <a:lnTo>
                      <a:pt x="1604964" y="795338"/>
                    </a:lnTo>
                    <a:lnTo>
                      <a:pt x="1724024" y="809626"/>
                    </a:lnTo>
                    <a:lnTo>
                      <a:pt x="1743076" y="862014"/>
                    </a:lnTo>
                    <a:lnTo>
                      <a:pt x="1824038" y="823914"/>
                    </a:lnTo>
                    <a:lnTo>
                      <a:pt x="1871664" y="823914"/>
                    </a:lnTo>
                    <a:lnTo>
                      <a:pt x="1909764" y="890588"/>
                    </a:lnTo>
                    <a:lnTo>
                      <a:pt x="1914524" y="966788"/>
                    </a:lnTo>
                    <a:lnTo>
                      <a:pt x="2033588" y="923926"/>
                    </a:lnTo>
                    <a:lnTo>
                      <a:pt x="2062164" y="952500"/>
                    </a:lnTo>
                    <a:lnTo>
                      <a:pt x="2062164" y="990600"/>
                    </a:lnTo>
                    <a:lnTo>
                      <a:pt x="2057400" y="1038226"/>
                    </a:lnTo>
                    <a:lnTo>
                      <a:pt x="2100264" y="1052514"/>
                    </a:lnTo>
                    <a:lnTo>
                      <a:pt x="2038350" y="1143000"/>
                    </a:lnTo>
                    <a:lnTo>
                      <a:pt x="2019300" y="1219200"/>
                    </a:lnTo>
                    <a:lnTo>
                      <a:pt x="1776412" y="1252538"/>
                    </a:lnTo>
                    <a:lnTo>
                      <a:pt x="1681164" y="1300162"/>
                    </a:lnTo>
                    <a:lnTo>
                      <a:pt x="1666876" y="1357314"/>
                    </a:lnTo>
                    <a:lnTo>
                      <a:pt x="1600200" y="1433514"/>
                    </a:lnTo>
                    <a:lnTo>
                      <a:pt x="1638300" y="1462088"/>
                    </a:lnTo>
                    <a:lnTo>
                      <a:pt x="1709738" y="1662114"/>
                    </a:lnTo>
                    <a:lnTo>
                      <a:pt x="1771650" y="1681162"/>
                    </a:lnTo>
                    <a:lnTo>
                      <a:pt x="1771650" y="1728790"/>
                    </a:lnTo>
                    <a:lnTo>
                      <a:pt x="1671638" y="1766886"/>
                    </a:lnTo>
                    <a:lnTo>
                      <a:pt x="1795464" y="1957390"/>
                    </a:lnTo>
                    <a:lnTo>
                      <a:pt x="1743076" y="2047874"/>
                    </a:lnTo>
                    <a:lnTo>
                      <a:pt x="1757364" y="2095502"/>
                    </a:lnTo>
                    <a:lnTo>
                      <a:pt x="1681164" y="2171702"/>
                    </a:lnTo>
                    <a:lnTo>
                      <a:pt x="1743076" y="2200274"/>
                    </a:lnTo>
                    <a:lnTo>
                      <a:pt x="1738312" y="2257426"/>
                    </a:lnTo>
                    <a:lnTo>
                      <a:pt x="1738312" y="2285998"/>
                    </a:lnTo>
                    <a:lnTo>
                      <a:pt x="1728788" y="2343150"/>
                    </a:lnTo>
                    <a:lnTo>
                      <a:pt x="1728788" y="2414590"/>
                    </a:lnTo>
                    <a:lnTo>
                      <a:pt x="1724024" y="2505074"/>
                    </a:lnTo>
                    <a:lnTo>
                      <a:pt x="1728788" y="2543174"/>
                    </a:lnTo>
                    <a:lnTo>
                      <a:pt x="1676400" y="2557462"/>
                    </a:lnTo>
                    <a:lnTo>
                      <a:pt x="1709738" y="2762250"/>
                    </a:lnTo>
                    <a:lnTo>
                      <a:pt x="1514476" y="2738438"/>
                    </a:lnTo>
                    <a:lnTo>
                      <a:pt x="1457324" y="2752726"/>
                    </a:lnTo>
                    <a:lnTo>
                      <a:pt x="1423988" y="2814638"/>
                    </a:lnTo>
                    <a:lnTo>
                      <a:pt x="1309688" y="2947990"/>
                    </a:lnTo>
                    <a:lnTo>
                      <a:pt x="1171576" y="2943226"/>
                    </a:lnTo>
                    <a:lnTo>
                      <a:pt x="1133476" y="3014662"/>
                    </a:lnTo>
                    <a:lnTo>
                      <a:pt x="1085850" y="3057526"/>
                    </a:lnTo>
                    <a:lnTo>
                      <a:pt x="1085850" y="3148014"/>
                    </a:lnTo>
                    <a:lnTo>
                      <a:pt x="1046832" y="3223046"/>
                    </a:lnTo>
                    <a:lnTo>
                      <a:pt x="1041400" y="3206750"/>
                    </a:lnTo>
                    <a:lnTo>
                      <a:pt x="990600" y="3181350"/>
                    </a:lnTo>
                    <a:lnTo>
                      <a:pt x="958850" y="3257550"/>
                    </a:lnTo>
                    <a:lnTo>
                      <a:pt x="844550" y="3232150"/>
                    </a:lnTo>
                    <a:lnTo>
                      <a:pt x="736600" y="3276598"/>
                    </a:lnTo>
                    <a:lnTo>
                      <a:pt x="647700" y="3289302"/>
                    </a:lnTo>
                    <a:lnTo>
                      <a:pt x="533400" y="3251198"/>
                    </a:lnTo>
                    <a:lnTo>
                      <a:pt x="400050" y="3251198"/>
                    </a:lnTo>
                    <a:lnTo>
                      <a:pt x="355600" y="3321050"/>
                    </a:lnTo>
                    <a:lnTo>
                      <a:pt x="266700" y="3378198"/>
                    </a:lnTo>
                    <a:lnTo>
                      <a:pt x="254000" y="3295650"/>
                    </a:lnTo>
                    <a:lnTo>
                      <a:pt x="196850" y="3244850"/>
                    </a:lnTo>
                    <a:lnTo>
                      <a:pt x="241300" y="3086102"/>
                    </a:lnTo>
                    <a:lnTo>
                      <a:pt x="298450" y="3073398"/>
                    </a:lnTo>
                    <a:lnTo>
                      <a:pt x="298450" y="2952750"/>
                    </a:lnTo>
                    <a:lnTo>
                      <a:pt x="247650" y="2844798"/>
                    </a:lnTo>
                    <a:lnTo>
                      <a:pt x="152400" y="2832102"/>
                    </a:lnTo>
                    <a:lnTo>
                      <a:pt x="171450" y="2755902"/>
                    </a:lnTo>
                    <a:lnTo>
                      <a:pt x="0" y="2603502"/>
                    </a:lnTo>
                    <a:lnTo>
                      <a:pt x="6350" y="2508250"/>
                    </a:lnTo>
                    <a:lnTo>
                      <a:pt x="101600" y="2470150"/>
                    </a:lnTo>
                    <a:lnTo>
                      <a:pt x="146050" y="2343150"/>
                    </a:lnTo>
                    <a:lnTo>
                      <a:pt x="184150" y="2330450"/>
                    </a:lnTo>
                    <a:lnTo>
                      <a:pt x="203200" y="2279650"/>
                    </a:lnTo>
                    <a:lnTo>
                      <a:pt x="266700" y="2222502"/>
                    </a:lnTo>
                    <a:lnTo>
                      <a:pt x="298450" y="2184398"/>
                    </a:lnTo>
                    <a:lnTo>
                      <a:pt x="285750" y="2114550"/>
                    </a:lnTo>
                    <a:lnTo>
                      <a:pt x="336550" y="2076450"/>
                    </a:lnTo>
                    <a:lnTo>
                      <a:pt x="438150" y="2057398"/>
                    </a:lnTo>
                    <a:lnTo>
                      <a:pt x="482600" y="2095502"/>
                    </a:lnTo>
                    <a:lnTo>
                      <a:pt x="552450" y="2044702"/>
                    </a:lnTo>
                    <a:lnTo>
                      <a:pt x="552450" y="1911350"/>
                    </a:lnTo>
                    <a:lnTo>
                      <a:pt x="495300" y="1854198"/>
                    </a:lnTo>
                    <a:lnTo>
                      <a:pt x="431800" y="1892302"/>
                    </a:lnTo>
                    <a:lnTo>
                      <a:pt x="400050" y="1847850"/>
                    </a:lnTo>
                    <a:lnTo>
                      <a:pt x="361950" y="1651000"/>
                    </a:lnTo>
                    <a:lnTo>
                      <a:pt x="368300" y="1574800"/>
                    </a:lnTo>
                    <a:lnTo>
                      <a:pt x="344312" y="1460854"/>
                    </a:lnTo>
                    <a:lnTo>
                      <a:pt x="419100" y="1395414"/>
                    </a:lnTo>
                    <a:lnTo>
                      <a:pt x="361950" y="1333500"/>
                    </a:lnTo>
                    <a:lnTo>
                      <a:pt x="419100" y="1238250"/>
                    </a:lnTo>
                    <a:lnTo>
                      <a:pt x="419100" y="1052514"/>
                    </a:lnTo>
                    <a:lnTo>
                      <a:pt x="400050" y="1038226"/>
                    </a:lnTo>
                    <a:lnTo>
                      <a:pt x="414338" y="995362"/>
                    </a:lnTo>
                    <a:lnTo>
                      <a:pt x="342900" y="876300"/>
                    </a:lnTo>
                    <a:lnTo>
                      <a:pt x="347664" y="804862"/>
                    </a:lnTo>
                    <a:lnTo>
                      <a:pt x="428624" y="714374"/>
                    </a:lnTo>
                    <a:lnTo>
                      <a:pt x="428624" y="666750"/>
                    </a:lnTo>
                    <a:lnTo>
                      <a:pt x="309564" y="652462"/>
                    </a:lnTo>
                    <a:lnTo>
                      <a:pt x="357188" y="561974"/>
                    </a:lnTo>
                    <a:lnTo>
                      <a:pt x="390524" y="395288"/>
                    </a:lnTo>
                    <a:lnTo>
                      <a:pt x="419100" y="366714"/>
                    </a:lnTo>
                    <a:lnTo>
                      <a:pt x="381000" y="304800"/>
                    </a:lnTo>
                    <a:lnTo>
                      <a:pt x="390524" y="261938"/>
                    </a:lnTo>
                    <a:lnTo>
                      <a:pt x="447676" y="228600"/>
                    </a:lnTo>
                    <a:lnTo>
                      <a:pt x="485776" y="209550"/>
                    </a:lnTo>
                    <a:lnTo>
                      <a:pt x="461964" y="133350"/>
                    </a:lnTo>
                    <a:lnTo>
                      <a:pt x="495300" y="100014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CD28E39B-EF75-28AD-0FD3-C29916605E8A}"/>
                  </a:ext>
                </a:extLst>
              </p:cNvPr>
              <p:cNvSpPr/>
              <p:nvPr/>
            </p:nvSpPr>
            <p:spPr>
              <a:xfrm>
                <a:off x="2271939" y="1931990"/>
                <a:ext cx="866081" cy="1522346"/>
              </a:xfrm>
              <a:custGeom>
                <a:avLst/>
                <a:gdLst>
                  <a:gd name="connsiteX0" fmla="*/ 76200 w 3235624"/>
                  <a:gd name="connsiteY0" fmla="*/ 4987924 h 5687392"/>
                  <a:gd name="connsiteX1" fmla="*/ 81632 w 3235624"/>
                  <a:gd name="connsiteY1" fmla="*/ 5004220 h 5687392"/>
                  <a:gd name="connsiteX2" fmla="*/ 81632 w 3235624"/>
                  <a:gd name="connsiteY2" fmla="*/ 5004220 h 5687392"/>
                  <a:gd name="connsiteX3" fmla="*/ 2025648 w 3235624"/>
                  <a:gd name="connsiteY3" fmla="*/ 0 h 5687392"/>
                  <a:gd name="connsiteX4" fmla="*/ 2111376 w 3235624"/>
                  <a:gd name="connsiteY4" fmla="*/ 57148 h 5687392"/>
                  <a:gd name="connsiteX5" fmla="*/ 2168524 w 3235624"/>
                  <a:gd name="connsiteY5" fmla="*/ 190500 h 5687392"/>
                  <a:gd name="connsiteX6" fmla="*/ 2273300 w 3235624"/>
                  <a:gd name="connsiteY6" fmla="*/ 342900 h 5687392"/>
                  <a:gd name="connsiteX7" fmla="*/ 2320924 w 3235624"/>
                  <a:gd name="connsiteY7" fmla="*/ 409574 h 5687392"/>
                  <a:gd name="connsiteX8" fmla="*/ 2406648 w 3235624"/>
                  <a:gd name="connsiteY8" fmla="*/ 400048 h 5687392"/>
                  <a:gd name="connsiteX9" fmla="*/ 2481604 w 3235624"/>
                  <a:gd name="connsiteY9" fmla="*/ 433360 h 5687392"/>
                  <a:gd name="connsiteX10" fmla="*/ 2484436 w 3235624"/>
                  <a:gd name="connsiteY10" fmla="*/ 447674 h 5687392"/>
                  <a:gd name="connsiteX11" fmla="*/ 2586036 w 3235624"/>
                  <a:gd name="connsiteY11" fmla="*/ 523874 h 5687392"/>
                  <a:gd name="connsiteX12" fmla="*/ 2725736 w 3235624"/>
                  <a:gd name="connsiteY12" fmla="*/ 663574 h 5687392"/>
                  <a:gd name="connsiteX13" fmla="*/ 2744786 w 3235624"/>
                  <a:gd name="connsiteY13" fmla="*/ 815974 h 5687392"/>
                  <a:gd name="connsiteX14" fmla="*/ 2748066 w 3235624"/>
                  <a:gd name="connsiteY14" fmla="*/ 832376 h 5687392"/>
                  <a:gd name="connsiteX15" fmla="*/ 2747944 w 3235624"/>
                  <a:gd name="connsiteY15" fmla="*/ 832484 h 5687392"/>
                  <a:gd name="connsiteX16" fmla="*/ 2481244 w 3235624"/>
                  <a:gd name="connsiteY16" fmla="*/ 931544 h 5687392"/>
                  <a:gd name="connsiteX17" fmla="*/ 2458384 w 3235624"/>
                  <a:gd name="connsiteY17" fmla="*/ 1022984 h 5687392"/>
                  <a:gd name="connsiteX18" fmla="*/ 2466004 w 3235624"/>
                  <a:gd name="connsiteY18" fmla="*/ 1083944 h 5687392"/>
                  <a:gd name="connsiteX19" fmla="*/ 2427904 w 3235624"/>
                  <a:gd name="connsiteY19" fmla="*/ 1122044 h 5687392"/>
                  <a:gd name="connsiteX20" fmla="*/ 2427904 w 3235624"/>
                  <a:gd name="connsiteY20" fmla="*/ 1228724 h 5687392"/>
                  <a:gd name="connsiteX21" fmla="*/ 2427904 w 3235624"/>
                  <a:gd name="connsiteY21" fmla="*/ 1373504 h 5687392"/>
                  <a:gd name="connsiteX22" fmla="*/ 2069764 w 3235624"/>
                  <a:gd name="connsiteY22" fmla="*/ 1823084 h 5687392"/>
                  <a:gd name="connsiteX23" fmla="*/ 2024044 w 3235624"/>
                  <a:gd name="connsiteY23" fmla="*/ 2105024 h 5687392"/>
                  <a:gd name="connsiteX24" fmla="*/ 2123104 w 3235624"/>
                  <a:gd name="connsiteY24" fmla="*/ 2165984 h 5687392"/>
                  <a:gd name="connsiteX25" fmla="*/ 2085004 w 3235624"/>
                  <a:gd name="connsiteY25" fmla="*/ 2402204 h 5687392"/>
                  <a:gd name="connsiteX26" fmla="*/ 2168824 w 3235624"/>
                  <a:gd name="connsiteY26" fmla="*/ 2394584 h 5687392"/>
                  <a:gd name="connsiteX27" fmla="*/ 2397424 w 3235624"/>
                  <a:gd name="connsiteY27" fmla="*/ 2470784 h 5687392"/>
                  <a:gd name="connsiteX28" fmla="*/ 2473624 w 3235624"/>
                  <a:gd name="connsiteY28" fmla="*/ 2585084 h 5687392"/>
                  <a:gd name="connsiteX29" fmla="*/ 2763184 w 3235624"/>
                  <a:gd name="connsiteY29" fmla="*/ 2707004 h 5687392"/>
                  <a:gd name="connsiteX30" fmla="*/ 2801284 w 3235624"/>
                  <a:gd name="connsiteY30" fmla="*/ 2775584 h 5687392"/>
                  <a:gd name="connsiteX31" fmla="*/ 2915584 w 3235624"/>
                  <a:gd name="connsiteY31" fmla="*/ 2767964 h 5687392"/>
                  <a:gd name="connsiteX32" fmla="*/ 2976544 w 3235624"/>
                  <a:gd name="connsiteY32" fmla="*/ 2828924 h 5687392"/>
                  <a:gd name="connsiteX33" fmla="*/ 3014644 w 3235624"/>
                  <a:gd name="connsiteY33" fmla="*/ 2828924 h 5687392"/>
                  <a:gd name="connsiteX34" fmla="*/ 3121324 w 3235624"/>
                  <a:gd name="connsiteY34" fmla="*/ 2920364 h 5687392"/>
                  <a:gd name="connsiteX35" fmla="*/ 3136564 w 3235624"/>
                  <a:gd name="connsiteY35" fmla="*/ 3019424 h 5687392"/>
                  <a:gd name="connsiteX36" fmla="*/ 3197524 w 3235624"/>
                  <a:gd name="connsiteY36" fmla="*/ 2988944 h 5687392"/>
                  <a:gd name="connsiteX37" fmla="*/ 3235624 w 3235624"/>
                  <a:gd name="connsiteY37" fmla="*/ 3004184 h 5687392"/>
                  <a:gd name="connsiteX38" fmla="*/ 3220384 w 3235624"/>
                  <a:gd name="connsiteY38" fmla="*/ 3286124 h 5687392"/>
                  <a:gd name="connsiteX39" fmla="*/ 3136564 w 3235624"/>
                  <a:gd name="connsiteY39" fmla="*/ 3255644 h 5687392"/>
                  <a:gd name="connsiteX40" fmla="*/ 3083224 w 3235624"/>
                  <a:gd name="connsiteY40" fmla="*/ 3316604 h 5687392"/>
                  <a:gd name="connsiteX41" fmla="*/ 3136564 w 3235624"/>
                  <a:gd name="connsiteY41" fmla="*/ 3362324 h 5687392"/>
                  <a:gd name="connsiteX42" fmla="*/ 3136564 w 3235624"/>
                  <a:gd name="connsiteY42" fmla="*/ 3446144 h 5687392"/>
                  <a:gd name="connsiteX43" fmla="*/ 3159424 w 3235624"/>
                  <a:gd name="connsiteY43" fmla="*/ 3590924 h 5687392"/>
                  <a:gd name="connsiteX44" fmla="*/ 3029884 w 3235624"/>
                  <a:gd name="connsiteY44" fmla="*/ 3697604 h 5687392"/>
                  <a:gd name="connsiteX45" fmla="*/ 2862244 w 3235624"/>
                  <a:gd name="connsiteY45" fmla="*/ 3674744 h 5687392"/>
                  <a:gd name="connsiteX46" fmla="*/ 3029884 w 3235624"/>
                  <a:gd name="connsiteY46" fmla="*/ 3606164 h 5687392"/>
                  <a:gd name="connsiteX47" fmla="*/ 2930824 w 3235624"/>
                  <a:gd name="connsiteY47" fmla="*/ 3583304 h 5687392"/>
                  <a:gd name="connsiteX48" fmla="*/ 2907964 w 3235624"/>
                  <a:gd name="connsiteY48" fmla="*/ 3545204 h 5687392"/>
                  <a:gd name="connsiteX49" fmla="*/ 2778424 w 3235624"/>
                  <a:gd name="connsiteY49" fmla="*/ 3568064 h 5687392"/>
                  <a:gd name="connsiteX50" fmla="*/ 2656504 w 3235624"/>
                  <a:gd name="connsiteY50" fmla="*/ 3545204 h 5687392"/>
                  <a:gd name="connsiteX51" fmla="*/ 2542204 w 3235624"/>
                  <a:gd name="connsiteY51" fmla="*/ 3590924 h 5687392"/>
                  <a:gd name="connsiteX52" fmla="*/ 2641264 w 3235624"/>
                  <a:gd name="connsiteY52" fmla="*/ 3408044 h 5687392"/>
                  <a:gd name="connsiteX53" fmla="*/ 2526964 w 3235624"/>
                  <a:gd name="connsiteY53" fmla="*/ 3408044 h 5687392"/>
                  <a:gd name="connsiteX54" fmla="*/ 2443144 w 3235624"/>
                  <a:gd name="connsiteY54" fmla="*/ 3590924 h 5687392"/>
                  <a:gd name="connsiteX55" fmla="*/ 2260264 w 3235624"/>
                  <a:gd name="connsiteY55" fmla="*/ 3728084 h 5687392"/>
                  <a:gd name="connsiteX56" fmla="*/ 2206924 w 3235624"/>
                  <a:gd name="connsiteY56" fmla="*/ 3636644 h 5687392"/>
                  <a:gd name="connsiteX57" fmla="*/ 2107864 w 3235624"/>
                  <a:gd name="connsiteY57" fmla="*/ 3667124 h 5687392"/>
                  <a:gd name="connsiteX58" fmla="*/ 2077384 w 3235624"/>
                  <a:gd name="connsiteY58" fmla="*/ 3728084 h 5687392"/>
                  <a:gd name="connsiteX59" fmla="*/ 2001184 w 3235624"/>
                  <a:gd name="connsiteY59" fmla="*/ 3728084 h 5687392"/>
                  <a:gd name="connsiteX60" fmla="*/ 1993564 w 3235624"/>
                  <a:gd name="connsiteY60" fmla="*/ 3796664 h 5687392"/>
                  <a:gd name="connsiteX61" fmla="*/ 1902124 w 3235624"/>
                  <a:gd name="connsiteY61" fmla="*/ 3811904 h 5687392"/>
                  <a:gd name="connsiteX62" fmla="*/ 1848784 w 3235624"/>
                  <a:gd name="connsiteY62" fmla="*/ 3773804 h 5687392"/>
                  <a:gd name="connsiteX63" fmla="*/ 1818304 w 3235624"/>
                  <a:gd name="connsiteY63" fmla="*/ 3850004 h 5687392"/>
                  <a:gd name="connsiteX64" fmla="*/ 1627804 w 3235624"/>
                  <a:gd name="connsiteY64" fmla="*/ 3910964 h 5687392"/>
                  <a:gd name="connsiteX65" fmla="*/ 1513504 w 3235624"/>
                  <a:gd name="connsiteY65" fmla="*/ 3910964 h 5687392"/>
                  <a:gd name="connsiteX66" fmla="*/ 1429684 w 3235624"/>
                  <a:gd name="connsiteY66" fmla="*/ 3956684 h 5687392"/>
                  <a:gd name="connsiteX67" fmla="*/ 1422064 w 3235624"/>
                  <a:gd name="connsiteY67" fmla="*/ 4025264 h 5687392"/>
                  <a:gd name="connsiteX68" fmla="*/ 1330624 w 3235624"/>
                  <a:gd name="connsiteY68" fmla="*/ 4055744 h 5687392"/>
                  <a:gd name="connsiteX69" fmla="*/ 1277284 w 3235624"/>
                  <a:gd name="connsiteY69" fmla="*/ 4215764 h 5687392"/>
                  <a:gd name="connsiteX70" fmla="*/ 1132504 w 3235624"/>
                  <a:gd name="connsiteY70" fmla="*/ 4307204 h 5687392"/>
                  <a:gd name="connsiteX71" fmla="*/ 1147744 w 3235624"/>
                  <a:gd name="connsiteY71" fmla="*/ 4352924 h 5687392"/>
                  <a:gd name="connsiteX72" fmla="*/ 1086784 w 3235624"/>
                  <a:gd name="connsiteY72" fmla="*/ 4436744 h 5687392"/>
                  <a:gd name="connsiteX73" fmla="*/ 1216324 w 3235624"/>
                  <a:gd name="connsiteY73" fmla="*/ 4451984 h 5687392"/>
                  <a:gd name="connsiteX74" fmla="*/ 1185844 w 3235624"/>
                  <a:gd name="connsiteY74" fmla="*/ 4535804 h 5687392"/>
                  <a:gd name="connsiteX75" fmla="*/ 1292524 w 3235624"/>
                  <a:gd name="connsiteY75" fmla="*/ 4604384 h 5687392"/>
                  <a:gd name="connsiteX76" fmla="*/ 1155364 w 3235624"/>
                  <a:gd name="connsiteY76" fmla="*/ 4657724 h 5687392"/>
                  <a:gd name="connsiteX77" fmla="*/ 1178224 w 3235624"/>
                  <a:gd name="connsiteY77" fmla="*/ 4726304 h 5687392"/>
                  <a:gd name="connsiteX78" fmla="*/ 1102024 w 3235624"/>
                  <a:gd name="connsiteY78" fmla="*/ 4726304 h 5687392"/>
                  <a:gd name="connsiteX79" fmla="*/ 1079164 w 3235624"/>
                  <a:gd name="connsiteY79" fmla="*/ 4893944 h 5687392"/>
                  <a:gd name="connsiteX80" fmla="*/ 919144 w 3235624"/>
                  <a:gd name="connsiteY80" fmla="*/ 4970144 h 5687392"/>
                  <a:gd name="connsiteX81" fmla="*/ 881044 w 3235624"/>
                  <a:gd name="connsiteY81" fmla="*/ 5061584 h 5687392"/>
                  <a:gd name="connsiteX82" fmla="*/ 759124 w 3235624"/>
                  <a:gd name="connsiteY82" fmla="*/ 5084444 h 5687392"/>
                  <a:gd name="connsiteX83" fmla="*/ 599104 w 3235624"/>
                  <a:gd name="connsiteY83" fmla="*/ 5320664 h 5687392"/>
                  <a:gd name="connsiteX84" fmla="*/ 530524 w 3235624"/>
                  <a:gd name="connsiteY84" fmla="*/ 5488304 h 5687392"/>
                  <a:gd name="connsiteX85" fmla="*/ 469564 w 3235624"/>
                  <a:gd name="connsiteY85" fmla="*/ 5686424 h 5687392"/>
                  <a:gd name="connsiteX86" fmla="*/ 464536 w 3235624"/>
                  <a:gd name="connsiteY86" fmla="*/ 5687392 h 5687392"/>
                  <a:gd name="connsiteX87" fmla="*/ 469900 w 3235624"/>
                  <a:gd name="connsiteY87" fmla="*/ 5680076 h 5687392"/>
                  <a:gd name="connsiteX88" fmla="*/ 381000 w 3235624"/>
                  <a:gd name="connsiteY88" fmla="*/ 5622924 h 5687392"/>
                  <a:gd name="connsiteX89" fmla="*/ 355600 w 3235624"/>
                  <a:gd name="connsiteY89" fmla="*/ 5667372 h 5687392"/>
                  <a:gd name="connsiteX90" fmla="*/ 266700 w 3235624"/>
                  <a:gd name="connsiteY90" fmla="*/ 5641972 h 5687392"/>
                  <a:gd name="connsiteX91" fmla="*/ 260348 w 3235624"/>
                  <a:gd name="connsiteY91" fmla="*/ 5578476 h 5687392"/>
                  <a:gd name="connsiteX92" fmla="*/ 171448 w 3235624"/>
                  <a:gd name="connsiteY92" fmla="*/ 5546724 h 5687392"/>
                  <a:gd name="connsiteX93" fmla="*/ 127000 w 3235624"/>
                  <a:gd name="connsiteY93" fmla="*/ 5407024 h 5687392"/>
                  <a:gd name="connsiteX94" fmla="*/ 0 w 3235624"/>
                  <a:gd name="connsiteY94" fmla="*/ 5330824 h 5687392"/>
                  <a:gd name="connsiteX95" fmla="*/ 6348 w 3235624"/>
                  <a:gd name="connsiteY95" fmla="*/ 5133972 h 5687392"/>
                  <a:gd name="connsiteX96" fmla="*/ 114300 w 3235624"/>
                  <a:gd name="connsiteY96" fmla="*/ 5102224 h 5687392"/>
                  <a:gd name="connsiteX97" fmla="*/ 81632 w 3235624"/>
                  <a:gd name="connsiteY97" fmla="*/ 5004220 h 5687392"/>
                  <a:gd name="connsiteX98" fmla="*/ 112324 w 3235624"/>
                  <a:gd name="connsiteY98" fmla="*/ 4945196 h 5687392"/>
                  <a:gd name="connsiteX99" fmla="*/ 184768 w 3235624"/>
                  <a:gd name="connsiteY99" fmla="*/ 4953000 h 5687392"/>
                  <a:gd name="connsiteX100" fmla="*/ 199054 w 3235624"/>
                  <a:gd name="connsiteY100" fmla="*/ 4898228 h 5687392"/>
                  <a:gd name="connsiteX101" fmla="*/ 265728 w 3235624"/>
                  <a:gd name="connsiteY101" fmla="*/ 4883944 h 5687392"/>
                  <a:gd name="connsiteX102" fmla="*/ 327642 w 3235624"/>
                  <a:gd name="connsiteY102" fmla="*/ 4914900 h 5687392"/>
                  <a:gd name="connsiteX103" fmla="*/ 349072 w 3235624"/>
                  <a:gd name="connsiteY103" fmla="*/ 4900612 h 5687392"/>
                  <a:gd name="connsiteX104" fmla="*/ 358598 w 3235624"/>
                  <a:gd name="connsiteY104" fmla="*/ 4791076 h 5687392"/>
                  <a:gd name="connsiteX105" fmla="*/ 370504 w 3235624"/>
                  <a:gd name="connsiteY105" fmla="*/ 4779168 h 5687392"/>
                  <a:gd name="connsiteX106" fmla="*/ 427654 w 3235624"/>
                  <a:gd name="connsiteY106" fmla="*/ 4824412 h 5687392"/>
                  <a:gd name="connsiteX107" fmla="*/ 468136 w 3235624"/>
                  <a:gd name="connsiteY107" fmla="*/ 4762500 h 5687392"/>
                  <a:gd name="connsiteX108" fmla="*/ 434798 w 3235624"/>
                  <a:gd name="connsiteY108" fmla="*/ 4683916 h 5687392"/>
                  <a:gd name="connsiteX109" fmla="*/ 465754 w 3235624"/>
                  <a:gd name="connsiteY109" fmla="*/ 4638676 h 5687392"/>
                  <a:gd name="connsiteX110" fmla="*/ 456342 w 3235624"/>
                  <a:gd name="connsiteY110" fmla="*/ 4598668 h 5687392"/>
                  <a:gd name="connsiteX111" fmla="*/ 458788 w 3235624"/>
                  <a:gd name="connsiteY111" fmla="*/ 4595812 h 5687392"/>
                  <a:gd name="connsiteX112" fmla="*/ 492124 w 3235624"/>
                  <a:gd name="connsiteY112" fmla="*/ 4533900 h 5687392"/>
                  <a:gd name="connsiteX113" fmla="*/ 549276 w 3235624"/>
                  <a:gd name="connsiteY113" fmla="*/ 4519612 h 5687392"/>
                  <a:gd name="connsiteX114" fmla="*/ 744536 w 3235624"/>
                  <a:gd name="connsiteY114" fmla="*/ 4543424 h 5687392"/>
                  <a:gd name="connsiteX115" fmla="*/ 711200 w 3235624"/>
                  <a:gd name="connsiteY115" fmla="*/ 4338636 h 5687392"/>
                  <a:gd name="connsiteX116" fmla="*/ 763588 w 3235624"/>
                  <a:gd name="connsiteY116" fmla="*/ 4324348 h 5687392"/>
                  <a:gd name="connsiteX117" fmla="*/ 758824 w 3235624"/>
                  <a:gd name="connsiteY117" fmla="*/ 4286248 h 5687392"/>
                  <a:gd name="connsiteX118" fmla="*/ 763588 w 3235624"/>
                  <a:gd name="connsiteY118" fmla="*/ 4195764 h 5687392"/>
                  <a:gd name="connsiteX119" fmla="*/ 763588 w 3235624"/>
                  <a:gd name="connsiteY119" fmla="*/ 4124324 h 5687392"/>
                  <a:gd name="connsiteX120" fmla="*/ 773112 w 3235624"/>
                  <a:gd name="connsiteY120" fmla="*/ 4067172 h 5687392"/>
                  <a:gd name="connsiteX121" fmla="*/ 773112 w 3235624"/>
                  <a:gd name="connsiteY121" fmla="*/ 4038600 h 5687392"/>
                  <a:gd name="connsiteX122" fmla="*/ 777876 w 3235624"/>
                  <a:gd name="connsiteY122" fmla="*/ 3981448 h 5687392"/>
                  <a:gd name="connsiteX123" fmla="*/ 715964 w 3235624"/>
                  <a:gd name="connsiteY123" fmla="*/ 3952876 h 5687392"/>
                  <a:gd name="connsiteX124" fmla="*/ 792164 w 3235624"/>
                  <a:gd name="connsiteY124" fmla="*/ 3876676 h 5687392"/>
                  <a:gd name="connsiteX125" fmla="*/ 777876 w 3235624"/>
                  <a:gd name="connsiteY125" fmla="*/ 3829048 h 5687392"/>
                  <a:gd name="connsiteX126" fmla="*/ 830264 w 3235624"/>
                  <a:gd name="connsiteY126" fmla="*/ 3738564 h 5687392"/>
                  <a:gd name="connsiteX127" fmla="*/ 706436 w 3235624"/>
                  <a:gd name="connsiteY127" fmla="*/ 3548060 h 5687392"/>
                  <a:gd name="connsiteX128" fmla="*/ 806448 w 3235624"/>
                  <a:gd name="connsiteY128" fmla="*/ 3509964 h 5687392"/>
                  <a:gd name="connsiteX129" fmla="*/ 806448 w 3235624"/>
                  <a:gd name="connsiteY129" fmla="*/ 3462336 h 5687392"/>
                  <a:gd name="connsiteX130" fmla="*/ 744536 w 3235624"/>
                  <a:gd name="connsiteY130" fmla="*/ 3443288 h 5687392"/>
                  <a:gd name="connsiteX131" fmla="*/ 673100 w 3235624"/>
                  <a:gd name="connsiteY131" fmla="*/ 3243262 h 5687392"/>
                  <a:gd name="connsiteX132" fmla="*/ 635000 w 3235624"/>
                  <a:gd name="connsiteY132" fmla="*/ 3214688 h 5687392"/>
                  <a:gd name="connsiteX133" fmla="*/ 701676 w 3235624"/>
                  <a:gd name="connsiteY133" fmla="*/ 3138488 h 5687392"/>
                  <a:gd name="connsiteX134" fmla="*/ 715964 w 3235624"/>
                  <a:gd name="connsiteY134" fmla="*/ 3081336 h 5687392"/>
                  <a:gd name="connsiteX135" fmla="*/ 811212 w 3235624"/>
                  <a:gd name="connsiteY135" fmla="*/ 3033712 h 5687392"/>
                  <a:gd name="connsiteX136" fmla="*/ 1054100 w 3235624"/>
                  <a:gd name="connsiteY136" fmla="*/ 3000374 h 5687392"/>
                  <a:gd name="connsiteX137" fmla="*/ 1073148 w 3235624"/>
                  <a:gd name="connsiteY137" fmla="*/ 2924174 h 5687392"/>
                  <a:gd name="connsiteX138" fmla="*/ 1135064 w 3235624"/>
                  <a:gd name="connsiteY138" fmla="*/ 2833688 h 5687392"/>
                  <a:gd name="connsiteX139" fmla="*/ 1092200 w 3235624"/>
                  <a:gd name="connsiteY139" fmla="*/ 2819400 h 5687392"/>
                  <a:gd name="connsiteX140" fmla="*/ 1096964 w 3235624"/>
                  <a:gd name="connsiteY140" fmla="*/ 2771774 h 5687392"/>
                  <a:gd name="connsiteX141" fmla="*/ 1096964 w 3235624"/>
                  <a:gd name="connsiteY141" fmla="*/ 2733674 h 5687392"/>
                  <a:gd name="connsiteX142" fmla="*/ 1068388 w 3235624"/>
                  <a:gd name="connsiteY142" fmla="*/ 2705100 h 5687392"/>
                  <a:gd name="connsiteX143" fmla="*/ 949324 w 3235624"/>
                  <a:gd name="connsiteY143" fmla="*/ 2747962 h 5687392"/>
                  <a:gd name="connsiteX144" fmla="*/ 944564 w 3235624"/>
                  <a:gd name="connsiteY144" fmla="*/ 2671762 h 5687392"/>
                  <a:gd name="connsiteX145" fmla="*/ 906464 w 3235624"/>
                  <a:gd name="connsiteY145" fmla="*/ 2605088 h 5687392"/>
                  <a:gd name="connsiteX146" fmla="*/ 858836 w 3235624"/>
                  <a:gd name="connsiteY146" fmla="*/ 2605088 h 5687392"/>
                  <a:gd name="connsiteX147" fmla="*/ 777876 w 3235624"/>
                  <a:gd name="connsiteY147" fmla="*/ 2643188 h 5687392"/>
                  <a:gd name="connsiteX148" fmla="*/ 758824 w 3235624"/>
                  <a:gd name="connsiteY148" fmla="*/ 2590800 h 5687392"/>
                  <a:gd name="connsiteX149" fmla="*/ 639764 w 3235624"/>
                  <a:gd name="connsiteY149" fmla="*/ 2576512 h 5687392"/>
                  <a:gd name="connsiteX150" fmla="*/ 611188 w 3235624"/>
                  <a:gd name="connsiteY150" fmla="*/ 2533648 h 5687392"/>
                  <a:gd name="connsiteX151" fmla="*/ 587376 w 3235624"/>
                  <a:gd name="connsiteY151" fmla="*/ 2424112 h 5687392"/>
                  <a:gd name="connsiteX152" fmla="*/ 639764 w 3235624"/>
                  <a:gd name="connsiteY152" fmla="*/ 2305048 h 5687392"/>
                  <a:gd name="connsiteX153" fmla="*/ 625476 w 3235624"/>
                  <a:gd name="connsiteY153" fmla="*/ 2243136 h 5687392"/>
                  <a:gd name="connsiteX154" fmla="*/ 663576 w 3235624"/>
                  <a:gd name="connsiteY154" fmla="*/ 2224088 h 5687392"/>
                  <a:gd name="connsiteX155" fmla="*/ 668336 w 3235624"/>
                  <a:gd name="connsiteY155" fmla="*/ 2090736 h 5687392"/>
                  <a:gd name="connsiteX156" fmla="*/ 620712 w 3235624"/>
                  <a:gd name="connsiteY156" fmla="*/ 2062162 h 5687392"/>
                  <a:gd name="connsiteX157" fmla="*/ 639764 w 3235624"/>
                  <a:gd name="connsiteY157" fmla="*/ 2014536 h 5687392"/>
                  <a:gd name="connsiteX158" fmla="*/ 620712 w 3235624"/>
                  <a:gd name="connsiteY158" fmla="*/ 1985962 h 5687392"/>
                  <a:gd name="connsiteX159" fmla="*/ 587376 w 3235624"/>
                  <a:gd name="connsiteY159" fmla="*/ 1919288 h 5687392"/>
                  <a:gd name="connsiteX160" fmla="*/ 585268 w 3235624"/>
                  <a:gd name="connsiteY160" fmla="*/ 1922976 h 5687392"/>
                  <a:gd name="connsiteX161" fmla="*/ 545764 w 3235624"/>
                  <a:gd name="connsiteY161" fmla="*/ 1838324 h 5687392"/>
                  <a:gd name="connsiteX162" fmla="*/ 568624 w 3235624"/>
                  <a:gd name="connsiteY162" fmla="*/ 1784984 h 5687392"/>
                  <a:gd name="connsiteX163" fmla="*/ 519940 w 3235624"/>
                  <a:gd name="connsiteY163" fmla="*/ 1748470 h 5687392"/>
                  <a:gd name="connsiteX164" fmla="*/ 688340 w 3235624"/>
                  <a:gd name="connsiteY164" fmla="*/ 1678304 h 5687392"/>
                  <a:gd name="connsiteX165" fmla="*/ 726440 w 3235624"/>
                  <a:gd name="connsiteY165" fmla="*/ 1655444 h 5687392"/>
                  <a:gd name="connsiteX166" fmla="*/ 695960 w 3235624"/>
                  <a:gd name="connsiteY166" fmla="*/ 1571624 h 5687392"/>
                  <a:gd name="connsiteX167" fmla="*/ 749300 w 3235624"/>
                  <a:gd name="connsiteY167" fmla="*/ 1564004 h 5687392"/>
                  <a:gd name="connsiteX168" fmla="*/ 810260 w 3235624"/>
                  <a:gd name="connsiteY168" fmla="*/ 1457324 h 5687392"/>
                  <a:gd name="connsiteX169" fmla="*/ 695960 w 3235624"/>
                  <a:gd name="connsiteY169" fmla="*/ 1403984 h 5687392"/>
                  <a:gd name="connsiteX170" fmla="*/ 756920 w 3235624"/>
                  <a:gd name="connsiteY170" fmla="*/ 1350644 h 5687392"/>
                  <a:gd name="connsiteX171" fmla="*/ 817880 w 3235624"/>
                  <a:gd name="connsiteY171" fmla="*/ 1365884 h 5687392"/>
                  <a:gd name="connsiteX172" fmla="*/ 901700 w 3235624"/>
                  <a:gd name="connsiteY172" fmla="*/ 1358264 h 5687392"/>
                  <a:gd name="connsiteX173" fmla="*/ 1130300 w 3235624"/>
                  <a:gd name="connsiteY173" fmla="*/ 1449704 h 5687392"/>
                  <a:gd name="connsiteX174" fmla="*/ 1267460 w 3235624"/>
                  <a:gd name="connsiteY174" fmla="*/ 1449704 h 5687392"/>
                  <a:gd name="connsiteX175" fmla="*/ 1511300 w 3235624"/>
                  <a:gd name="connsiteY175" fmla="*/ 1335404 h 5687392"/>
                  <a:gd name="connsiteX176" fmla="*/ 1572260 w 3235624"/>
                  <a:gd name="connsiteY176" fmla="*/ 1167764 h 5687392"/>
                  <a:gd name="connsiteX177" fmla="*/ 1648460 w 3235624"/>
                  <a:gd name="connsiteY177" fmla="*/ 1114424 h 5687392"/>
                  <a:gd name="connsiteX178" fmla="*/ 1701800 w 3235624"/>
                  <a:gd name="connsiteY178" fmla="*/ 977264 h 5687392"/>
                  <a:gd name="connsiteX179" fmla="*/ 1717040 w 3235624"/>
                  <a:gd name="connsiteY179" fmla="*/ 771524 h 5687392"/>
                  <a:gd name="connsiteX180" fmla="*/ 1793240 w 3235624"/>
                  <a:gd name="connsiteY180" fmla="*/ 680084 h 5687392"/>
                  <a:gd name="connsiteX181" fmla="*/ 1778000 w 3235624"/>
                  <a:gd name="connsiteY181" fmla="*/ 481964 h 5687392"/>
                  <a:gd name="connsiteX182" fmla="*/ 1823720 w 3235624"/>
                  <a:gd name="connsiteY182" fmla="*/ 344804 h 5687392"/>
                  <a:gd name="connsiteX183" fmla="*/ 1694180 w 3235624"/>
                  <a:gd name="connsiteY183" fmla="*/ 253364 h 5687392"/>
                  <a:gd name="connsiteX184" fmla="*/ 1702580 w 3235624"/>
                  <a:gd name="connsiteY184" fmla="*/ 139948 h 5687392"/>
                  <a:gd name="connsiteX185" fmla="*/ 1696144 w 3235624"/>
                  <a:gd name="connsiteY185" fmla="*/ 142874 h 5687392"/>
                  <a:gd name="connsiteX186" fmla="*/ 1694936 w 3235624"/>
                  <a:gd name="connsiteY186" fmla="*/ 141666 h 5687392"/>
                  <a:gd name="connsiteX187" fmla="*/ 1797048 w 3235624"/>
                  <a:gd name="connsiteY187" fmla="*/ 95248 h 5687392"/>
                  <a:gd name="connsiteX188" fmla="*/ 1930400 w 3235624"/>
                  <a:gd name="connsiteY188" fmla="*/ 85724 h 568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</a:cxnLst>
                <a:rect l="l" t="t" r="r" b="b"/>
                <a:pathLst>
                  <a:path w="3235624" h="5687392">
                    <a:moveTo>
                      <a:pt x="76200" y="4987924"/>
                    </a:moveTo>
                    <a:lnTo>
                      <a:pt x="81632" y="5004220"/>
                    </a:lnTo>
                    <a:lnTo>
                      <a:pt x="81632" y="5004220"/>
                    </a:lnTo>
                    <a:close/>
                    <a:moveTo>
                      <a:pt x="2025648" y="0"/>
                    </a:moveTo>
                    <a:lnTo>
                      <a:pt x="2111376" y="57148"/>
                    </a:lnTo>
                    <a:lnTo>
                      <a:pt x="2168524" y="190500"/>
                    </a:lnTo>
                    <a:lnTo>
                      <a:pt x="2273300" y="342900"/>
                    </a:lnTo>
                    <a:lnTo>
                      <a:pt x="2320924" y="409574"/>
                    </a:lnTo>
                    <a:lnTo>
                      <a:pt x="2406648" y="400048"/>
                    </a:lnTo>
                    <a:lnTo>
                      <a:pt x="2481604" y="433360"/>
                    </a:lnTo>
                    <a:lnTo>
                      <a:pt x="2484436" y="447674"/>
                    </a:lnTo>
                    <a:lnTo>
                      <a:pt x="2586036" y="523874"/>
                    </a:lnTo>
                    <a:lnTo>
                      <a:pt x="2725736" y="663574"/>
                    </a:lnTo>
                    <a:lnTo>
                      <a:pt x="2744786" y="815974"/>
                    </a:lnTo>
                    <a:lnTo>
                      <a:pt x="2748066" y="832376"/>
                    </a:lnTo>
                    <a:lnTo>
                      <a:pt x="2747944" y="832484"/>
                    </a:lnTo>
                    <a:lnTo>
                      <a:pt x="2481244" y="931544"/>
                    </a:lnTo>
                    <a:lnTo>
                      <a:pt x="2458384" y="1022984"/>
                    </a:lnTo>
                    <a:lnTo>
                      <a:pt x="2466004" y="1083944"/>
                    </a:lnTo>
                    <a:lnTo>
                      <a:pt x="2427904" y="1122044"/>
                    </a:lnTo>
                    <a:lnTo>
                      <a:pt x="2427904" y="1228724"/>
                    </a:lnTo>
                    <a:lnTo>
                      <a:pt x="2427904" y="1373504"/>
                    </a:lnTo>
                    <a:lnTo>
                      <a:pt x="2069764" y="1823084"/>
                    </a:lnTo>
                    <a:lnTo>
                      <a:pt x="2024044" y="2105024"/>
                    </a:lnTo>
                    <a:lnTo>
                      <a:pt x="2123104" y="2165984"/>
                    </a:lnTo>
                    <a:lnTo>
                      <a:pt x="2085004" y="2402204"/>
                    </a:lnTo>
                    <a:lnTo>
                      <a:pt x="2168824" y="2394584"/>
                    </a:lnTo>
                    <a:lnTo>
                      <a:pt x="2397424" y="2470784"/>
                    </a:lnTo>
                    <a:lnTo>
                      <a:pt x="2473624" y="2585084"/>
                    </a:lnTo>
                    <a:lnTo>
                      <a:pt x="2763184" y="2707004"/>
                    </a:lnTo>
                    <a:lnTo>
                      <a:pt x="2801284" y="2775584"/>
                    </a:lnTo>
                    <a:lnTo>
                      <a:pt x="2915584" y="2767964"/>
                    </a:lnTo>
                    <a:lnTo>
                      <a:pt x="2976544" y="2828924"/>
                    </a:lnTo>
                    <a:lnTo>
                      <a:pt x="3014644" y="2828924"/>
                    </a:lnTo>
                    <a:lnTo>
                      <a:pt x="3121324" y="2920364"/>
                    </a:lnTo>
                    <a:lnTo>
                      <a:pt x="3136564" y="3019424"/>
                    </a:lnTo>
                    <a:lnTo>
                      <a:pt x="3197524" y="2988944"/>
                    </a:lnTo>
                    <a:lnTo>
                      <a:pt x="3235624" y="3004184"/>
                    </a:lnTo>
                    <a:lnTo>
                      <a:pt x="3220384" y="3286124"/>
                    </a:lnTo>
                    <a:lnTo>
                      <a:pt x="3136564" y="3255644"/>
                    </a:lnTo>
                    <a:lnTo>
                      <a:pt x="3083224" y="3316604"/>
                    </a:lnTo>
                    <a:lnTo>
                      <a:pt x="3136564" y="3362324"/>
                    </a:lnTo>
                    <a:lnTo>
                      <a:pt x="3136564" y="3446144"/>
                    </a:lnTo>
                    <a:lnTo>
                      <a:pt x="3159424" y="3590924"/>
                    </a:lnTo>
                    <a:lnTo>
                      <a:pt x="3029884" y="3697604"/>
                    </a:lnTo>
                    <a:lnTo>
                      <a:pt x="2862244" y="3674744"/>
                    </a:lnTo>
                    <a:lnTo>
                      <a:pt x="3029884" y="3606164"/>
                    </a:lnTo>
                    <a:lnTo>
                      <a:pt x="2930824" y="3583304"/>
                    </a:lnTo>
                    <a:lnTo>
                      <a:pt x="2907964" y="3545204"/>
                    </a:lnTo>
                    <a:lnTo>
                      <a:pt x="2778424" y="3568064"/>
                    </a:lnTo>
                    <a:lnTo>
                      <a:pt x="2656504" y="3545204"/>
                    </a:lnTo>
                    <a:lnTo>
                      <a:pt x="2542204" y="3590924"/>
                    </a:lnTo>
                    <a:lnTo>
                      <a:pt x="2641264" y="3408044"/>
                    </a:lnTo>
                    <a:lnTo>
                      <a:pt x="2526964" y="3408044"/>
                    </a:lnTo>
                    <a:lnTo>
                      <a:pt x="2443144" y="3590924"/>
                    </a:lnTo>
                    <a:lnTo>
                      <a:pt x="2260264" y="3728084"/>
                    </a:lnTo>
                    <a:lnTo>
                      <a:pt x="2206924" y="3636644"/>
                    </a:lnTo>
                    <a:lnTo>
                      <a:pt x="2107864" y="3667124"/>
                    </a:lnTo>
                    <a:lnTo>
                      <a:pt x="2077384" y="3728084"/>
                    </a:lnTo>
                    <a:lnTo>
                      <a:pt x="2001184" y="3728084"/>
                    </a:lnTo>
                    <a:lnTo>
                      <a:pt x="1993564" y="3796664"/>
                    </a:lnTo>
                    <a:lnTo>
                      <a:pt x="1902124" y="3811904"/>
                    </a:lnTo>
                    <a:lnTo>
                      <a:pt x="1848784" y="3773804"/>
                    </a:lnTo>
                    <a:lnTo>
                      <a:pt x="1818304" y="3850004"/>
                    </a:lnTo>
                    <a:lnTo>
                      <a:pt x="1627804" y="3910964"/>
                    </a:lnTo>
                    <a:lnTo>
                      <a:pt x="1513504" y="3910964"/>
                    </a:lnTo>
                    <a:lnTo>
                      <a:pt x="1429684" y="3956684"/>
                    </a:lnTo>
                    <a:lnTo>
                      <a:pt x="1422064" y="4025264"/>
                    </a:lnTo>
                    <a:lnTo>
                      <a:pt x="1330624" y="4055744"/>
                    </a:lnTo>
                    <a:lnTo>
                      <a:pt x="1277284" y="4215764"/>
                    </a:lnTo>
                    <a:lnTo>
                      <a:pt x="1132504" y="4307204"/>
                    </a:lnTo>
                    <a:lnTo>
                      <a:pt x="1147744" y="4352924"/>
                    </a:lnTo>
                    <a:lnTo>
                      <a:pt x="1086784" y="4436744"/>
                    </a:lnTo>
                    <a:lnTo>
                      <a:pt x="1216324" y="4451984"/>
                    </a:lnTo>
                    <a:lnTo>
                      <a:pt x="1185844" y="4535804"/>
                    </a:lnTo>
                    <a:lnTo>
                      <a:pt x="1292524" y="4604384"/>
                    </a:lnTo>
                    <a:lnTo>
                      <a:pt x="1155364" y="4657724"/>
                    </a:lnTo>
                    <a:lnTo>
                      <a:pt x="1178224" y="4726304"/>
                    </a:lnTo>
                    <a:lnTo>
                      <a:pt x="1102024" y="4726304"/>
                    </a:lnTo>
                    <a:lnTo>
                      <a:pt x="1079164" y="4893944"/>
                    </a:lnTo>
                    <a:lnTo>
                      <a:pt x="919144" y="4970144"/>
                    </a:lnTo>
                    <a:lnTo>
                      <a:pt x="881044" y="5061584"/>
                    </a:lnTo>
                    <a:lnTo>
                      <a:pt x="759124" y="5084444"/>
                    </a:lnTo>
                    <a:lnTo>
                      <a:pt x="599104" y="5320664"/>
                    </a:lnTo>
                    <a:lnTo>
                      <a:pt x="530524" y="5488304"/>
                    </a:lnTo>
                    <a:lnTo>
                      <a:pt x="469564" y="5686424"/>
                    </a:lnTo>
                    <a:lnTo>
                      <a:pt x="464536" y="5687392"/>
                    </a:lnTo>
                    <a:lnTo>
                      <a:pt x="469900" y="5680076"/>
                    </a:lnTo>
                    <a:lnTo>
                      <a:pt x="381000" y="5622924"/>
                    </a:lnTo>
                    <a:lnTo>
                      <a:pt x="355600" y="5667372"/>
                    </a:lnTo>
                    <a:lnTo>
                      <a:pt x="266700" y="5641972"/>
                    </a:lnTo>
                    <a:lnTo>
                      <a:pt x="260348" y="5578476"/>
                    </a:lnTo>
                    <a:lnTo>
                      <a:pt x="171448" y="5546724"/>
                    </a:lnTo>
                    <a:lnTo>
                      <a:pt x="127000" y="5407024"/>
                    </a:lnTo>
                    <a:lnTo>
                      <a:pt x="0" y="5330824"/>
                    </a:lnTo>
                    <a:lnTo>
                      <a:pt x="6348" y="5133972"/>
                    </a:lnTo>
                    <a:lnTo>
                      <a:pt x="114300" y="5102224"/>
                    </a:lnTo>
                    <a:lnTo>
                      <a:pt x="81632" y="5004220"/>
                    </a:lnTo>
                    <a:lnTo>
                      <a:pt x="112324" y="4945196"/>
                    </a:lnTo>
                    <a:lnTo>
                      <a:pt x="184768" y="4953000"/>
                    </a:lnTo>
                    <a:lnTo>
                      <a:pt x="199054" y="4898228"/>
                    </a:lnTo>
                    <a:lnTo>
                      <a:pt x="265728" y="4883944"/>
                    </a:lnTo>
                    <a:lnTo>
                      <a:pt x="327642" y="4914900"/>
                    </a:lnTo>
                    <a:lnTo>
                      <a:pt x="349072" y="4900612"/>
                    </a:lnTo>
                    <a:lnTo>
                      <a:pt x="358598" y="4791076"/>
                    </a:lnTo>
                    <a:lnTo>
                      <a:pt x="370504" y="4779168"/>
                    </a:lnTo>
                    <a:lnTo>
                      <a:pt x="427654" y="4824412"/>
                    </a:lnTo>
                    <a:lnTo>
                      <a:pt x="468136" y="4762500"/>
                    </a:lnTo>
                    <a:lnTo>
                      <a:pt x="434798" y="4683916"/>
                    </a:lnTo>
                    <a:lnTo>
                      <a:pt x="465754" y="4638676"/>
                    </a:lnTo>
                    <a:lnTo>
                      <a:pt x="456342" y="4598668"/>
                    </a:lnTo>
                    <a:lnTo>
                      <a:pt x="458788" y="4595812"/>
                    </a:lnTo>
                    <a:lnTo>
                      <a:pt x="492124" y="4533900"/>
                    </a:lnTo>
                    <a:lnTo>
                      <a:pt x="549276" y="4519612"/>
                    </a:lnTo>
                    <a:lnTo>
                      <a:pt x="744536" y="4543424"/>
                    </a:lnTo>
                    <a:lnTo>
                      <a:pt x="711200" y="4338636"/>
                    </a:lnTo>
                    <a:lnTo>
                      <a:pt x="763588" y="4324348"/>
                    </a:lnTo>
                    <a:lnTo>
                      <a:pt x="758824" y="4286248"/>
                    </a:lnTo>
                    <a:lnTo>
                      <a:pt x="763588" y="4195764"/>
                    </a:lnTo>
                    <a:lnTo>
                      <a:pt x="763588" y="4124324"/>
                    </a:lnTo>
                    <a:lnTo>
                      <a:pt x="773112" y="4067172"/>
                    </a:lnTo>
                    <a:lnTo>
                      <a:pt x="773112" y="4038600"/>
                    </a:lnTo>
                    <a:lnTo>
                      <a:pt x="777876" y="3981448"/>
                    </a:lnTo>
                    <a:lnTo>
                      <a:pt x="715964" y="3952876"/>
                    </a:lnTo>
                    <a:lnTo>
                      <a:pt x="792164" y="3876676"/>
                    </a:lnTo>
                    <a:lnTo>
                      <a:pt x="777876" y="3829048"/>
                    </a:lnTo>
                    <a:lnTo>
                      <a:pt x="830264" y="3738564"/>
                    </a:lnTo>
                    <a:lnTo>
                      <a:pt x="706436" y="3548060"/>
                    </a:lnTo>
                    <a:lnTo>
                      <a:pt x="806448" y="3509964"/>
                    </a:lnTo>
                    <a:lnTo>
                      <a:pt x="806448" y="3462336"/>
                    </a:lnTo>
                    <a:lnTo>
                      <a:pt x="744536" y="3443288"/>
                    </a:lnTo>
                    <a:lnTo>
                      <a:pt x="673100" y="3243262"/>
                    </a:lnTo>
                    <a:lnTo>
                      <a:pt x="635000" y="3214688"/>
                    </a:lnTo>
                    <a:lnTo>
                      <a:pt x="701676" y="3138488"/>
                    </a:lnTo>
                    <a:lnTo>
                      <a:pt x="715964" y="3081336"/>
                    </a:lnTo>
                    <a:lnTo>
                      <a:pt x="811212" y="3033712"/>
                    </a:lnTo>
                    <a:lnTo>
                      <a:pt x="1054100" y="3000374"/>
                    </a:lnTo>
                    <a:lnTo>
                      <a:pt x="1073148" y="2924174"/>
                    </a:lnTo>
                    <a:lnTo>
                      <a:pt x="1135064" y="2833688"/>
                    </a:lnTo>
                    <a:lnTo>
                      <a:pt x="1092200" y="2819400"/>
                    </a:lnTo>
                    <a:lnTo>
                      <a:pt x="1096964" y="2771774"/>
                    </a:lnTo>
                    <a:lnTo>
                      <a:pt x="1096964" y="2733674"/>
                    </a:lnTo>
                    <a:lnTo>
                      <a:pt x="1068388" y="2705100"/>
                    </a:lnTo>
                    <a:lnTo>
                      <a:pt x="949324" y="2747962"/>
                    </a:lnTo>
                    <a:lnTo>
                      <a:pt x="944564" y="2671762"/>
                    </a:lnTo>
                    <a:lnTo>
                      <a:pt x="906464" y="2605088"/>
                    </a:lnTo>
                    <a:lnTo>
                      <a:pt x="858836" y="2605088"/>
                    </a:lnTo>
                    <a:lnTo>
                      <a:pt x="777876" y="2643188"/>
                    </a:lnTo>
                    <a:lnTo>
                      <a:pt x="758824" y="2590800"/>
                    </a:lnTo>
                    <a:lnTo>
                      <a:pt x="639764" y="2576512"/>
                    </a:lnTo>
                    <a:lnTo>
                      <a:pt x="611188" y="2533648"/>
                    </a:lnTo>
                    <a:lnTo>
                      <a:pt x="587376" y="2424112"/>
                    </a:lnTo>
                    <a:lnTo>
                      <a:pt x="639764" y="2305048"/>
                    </a:lnTo>
                    <a:lnTo>
                      <a:pt x="625476" y="2243136"/>
                    </a:lnTo>
                    <a:lnTo>
                      <a:pt x="663576" y="2224088"/>
                    </a:lnTo>
                    <a:lnTo>
                      <a:pt x="668336" y="2090736"/>
                    </a:lnTo>
                    <a:lnTo>
                      <a:pt x="620712" y="2062162"/>
                    </a:lnTo>
                    <a:lnTo>
                      <a:pt x="639764" y="2014536"/>
                    </a:lnTo>
                    <a:lnTo>
                      <a:pt x="620712" y="1985962"/>
                    </a:lnTo>
                    <a:lnTo>
                      <a:pt x="587376" y="1919288"/>
                    </a:lnTo>
                    <a:lnTo>
                      <a:pt x="585268" y="1922976"/>
                    </a:lnTo>
                    <a:lnTo>
                      <a:pt x="545764" y="1838324"/>
                    </a:lnTo>
                    <a:lnTo>
                      <a:pt x="568624" y="1784984"/>
                    </a:lnTo>
                    <a:lnTo>
                      <a:pt x="519940" y="1748470"/>
                    </a:lnTo>
                    <a:lnTo>
                      <a:pt x="688340" y="1678304"/>
                    </a:lnTo>
                    <a:lnTo>
                      <a:pt x="726440" y="1655444"/>
                    </a:lnTo>
                    <a:lnTo>
                      <a:pt x="695960" y="1571624"/>
                    </a:lnTo>
                    <a:lnTo>
                      <a:pt x="749300" y="1564004"/>
                    </a:lnTo>
                    <a:lnTo>
                      <a:pt x="810260" y="1457324"/>
                    </a:lnTo>
                    <a:lnTo>
                      <a:pt x="695960" y="1403984"/>
                    </a:lnTo>
                    <a:lnTo>
                      <a:pt x="756920" y="1350644"/>
                    </a:lnTo>
                    <a:lnTo>
                      <a:pt x="817880" y="1365884"/>
                    </a:lnTo>
                    <a:lnTo>
                      <a:pt x="901700" y="1358264"/>
                    </a:lnTo>
                    <a:lnTo>
                      <a:pt x="1130300" y="1449704"/>
                    </a:lnTo>
                    <a:lnTo>
                      <a:pt x="1267460" y="1449704"/>
                    </a:lnTo>
                    <a:lnTo>
                      <a:pt x="1511300" y="1335404"/>
                    </a:lnTo>
                    <a:lnTo>
                      <a:pt x="1572260" y="1167764"/>
                    </a:lnTo>
                    <a:lnTo>
                      <a:pt x="1648460" y="1114424"/>
                    </a:lnTo>
                    <a:lnTo>
                      <a:pt x="1701800" y="977264"/>
                    </a:lnTo>
                    <a:lnTo>
                      <a:pt x="1717040" y="771524"/>
                    </a:lnTo>
                    <a:lnTo>
                      <a:pt x="1793240" y="680084"/>
                    </a:lnTo>
                    <a:lnTo>
                      <a:pt x="1778000" y="481964"/>
                    </a:lnTo>
                    <a:lnTo>
                      <a:pt x="1823720" y="344804"/>
                    </a:lnTo>
                    <a:lnTo>
                      <a:pt x="1694180" y="253364"/>
                    </a:lnTo>
                    <a:lnTo>
                      <a:pt x="1702580" y="139948"/>
                    </a:lnTo>
                    <a:lnTo>
                      <a:pt x="1696144" y="142874"/>
                    </a:lnTo>
                    <a:lnTo>
                      <a:pt x="1694936" y="141666"/>
                    </a:lnTo>
                    <a:lnTo>
                      <a:pt x="1797048" y="95248"/>
                    </a:lnTo>
                    <a:lnTo>
                      <a:pt x="1930400" y="85724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54B1C9AA-CFD3-661C-C46B-3E6F44F35B93}"/>
                  </a:ext>
                </a:extLst>
              </p:cNvPr>
              <p:cNvSpPr/>
              <p:nvPr/>
            </p:nvSpPr>
            <p:spPr>
              <a:xfrm>
                <a:off x="1648941" y="2135234"/>
                <a:ext cx="537329" cy="773239"/>
              </a:xfrm>
              <a:custGeom>
                <a:avLst/>
                <a:gdLst>
                  <a:gd name="connsiteX0" fmla="*/ 1732790 w 2007426"/>
                  <a:gd name="connsiteY0" fmla="*/ 2596668 h 2888770"/>
                  <a:gd name="connsiteX1" fmla="*/ 1726822 w 2007426"/>
                  <a:gd name="connsiteY1" fmla="*/ 2668292 h 2888770"/>
                  <a:gd name="connsiteX2" fmla="*/ 1726822 w 2007426"/>
                  <a:gd name="connsiteY2" fmla="*/ 2668292 h 2888770"/>
                  <a:gd name="connsiteX3" fmla="*/ 828438 w 2007426"/>
                  <a:gd name="connsiteY3" fmla="*/ 0 h 2888770"/>
                  <a:gd name="connsiteX4" fmla="*/ 859666 w 2007426"/>
                  <a:gd name="connsiteY4" fmla="*/ 12218 h 2888770"/>
                  <a:gd name="connsiteX5" fmla="*/ 873954 w 2007426"/>
                  <a:gd name="connsiteY5" fmla="*/ 88418 h 2888770"/>
                  <a:gd name="connsiteX6" fmla="*/ 854902 w 2007426"/>
                  <a:gd name="connsiteY6" fmla="*/ 121756 h 2888770"/>
                  <a:gd name="connsiteX7" fmla="*/ 897766 w 2007426"/>
                  <a:gd name="connsiteY7" fmla="*/ 155094 h 2888770"/>
                  <a:gd name="connsiteX8" fmla="*/ 973966 w 2007426"/>
                  <a:gd name="connsiteY8" fmla="*/ 150330 h 2888770"/>
                  <a:gd name="connsiteX9" fmla="*/ 997778 w 2007426"/>
                  <a:gd name="connsiteY9" fmla="*/ 169382 h 2888770"/>
                  <a:gd name="connsiteX10" fmla="*/ 1040638 w 2007426"/>
                  <a:gd name="connsiteY10" fmla="*/ 155094 h 2888770"/>
                  <a:gd name="connsiteX11" fmla="*/ 1212090 w 2007426"/>
                  <a:gd name="connsiteY11" fmla="*/ 240818 h 2888770"/>
                  <a:gd name="connsiteX12" fmla="*/ 1183514 w 2007426"/>
                  <a:gd name="connsiteY12" fmla="*/ 393218 h 2888770"/>
                  <a:gd name="connsiteX13" fmla="*/ 1264478 w 2007426"/>
                  <a:gd name="connsiteY13" fmla="*/ 417030 h 2888770"/>
                  <a:gd name="connsiteX14" fmla="*/ 1369254 w 2007426"/>
                  <a:gd name="connsiteY14" fmla="*/ 488468 h 2888770"/>
                  <a:gd name="connsiteX15" fmla="*/ 1464502 w 2007426"/>
                  <a:gd name="connsiteY15" fmla="*/ 502756 h 2888770"/>
                  <a:gd name="connsiteX16" fmla="*/ 1478790 w 2007426"/>
                  <a:gd name="connsiteY16" fmla="*/ 436082 h 2888770"/>
                  <a:gd name="connsiteX17" fmla="*/ 1421638 w 2007426"/>
                  <a:gd name="connsiteY17" fmla="*/ 426556 h 2888770"/>
                  <a:gd name="connsiteX18" fmla="*/ 1412114 w 2007426"/>
                  <a:gd name="connsiteY18" fmla="*/ 383694 h 2888770"/>
                  <a:gd name="connsiteX19" fmla="*/ 1450214 w 2007426"/>
                  <a:gd name="connsiteY19" fmla="*/ 374168 h 2888770"/>
                  <a:gd name="connsiteX20" fmla="*/ 1435926 w 2007426"/>
                  <a:gd name="connsiteY20" fmla="*/ 326542 h 2888770"/>
                  <a:gd name="connsiteX21" fmla="*/ 1474026 w 2007426"/>
                  <a:gd name="connsiteY21" fmla="*/ 288442 h 2888770"/>
                  <a:gd name="connsiteX22" fmla="*/ 1507366 w 2007426"/>
                  <a:gd name="connsiteY22" fmla="*/ 321782 h 2888770"/>
                  <a:gd name="connsiteX23" fmla="*/ 1540702 w 2007426"/>
                  <a:gd name="connsiteY23" fmla="*/ 297968 h 2888770"/>
                  <a:gd name="connsiteX24" fmla="*/ 1593090 w 2007426"/>
                  <a:gd name="connsiteY24" fmla="*/ 321782 h 2888770"/>
                  <a:gd name="connsiteX25" fmla="*/ 1540702 w 2007426"/>
                  <a:gd name="connsiteY25" fmla="*/ 455130 h 2888770"/>
                  <a:gd name="connsiteX26" fmla="*/ 1655002 w 2007426"/>
                  <a:gd name="connsiteY26" fmla="*/ 440842 h 2888770"/>
                  <a:gd name="connsiteX27" fmla="*/ 1688338 w 2007426"/>
                  <a:gd name="connsiteY27" fmla="*/ 478942 h 2888770"/>
                  <a:gd name="connsiteX28" fmla="*/ 1688338 w 2007426"/>
                  <a:gd name="connsiteY28" fmla="*/ 512282 h 2888770"/>
                  <a:gd name="connsiteX29" fmla="*/ 1788354 w 2007426"/>
                  <a:gd name="connsiteY29" fmla="*/ 598006 h 2888770"/>
                  <a:gd name="connsiteX30" fmla="*/ 1778826 w 2007426"/>
                  <a:gd name="connsiteY30" fmla="*/ 678968 h 2888770"/>
                  <a:gd name="connsiteX31" fmla="*/ 1816926 w 2007426"/>
                  <a:gd name="connsiteY31" fmla="*/ 702782 h 2888770"/>
                  <a:gd name="connsiteX32" fmla="*/ 1816926 w 2007426"/>
                  <a:gd name="connsiteY32" fmla="*/ 745642 h 2888770"/>
                  <a:gd name="connsiteX33" fmla="*/ 1864554 w 2007426"/>
                  <a:gd name="connsiteY33" fmla="*/ 759930 h 2888770"/>
                  <a:gd name="connsiteX34" fmla="*/ 2007426 w 2007426"/>
                  <a:gd name="connsiteY34" fmla="*/ 921856 h 2888770"/>
                  <a:gd name="connsiteX35" fmla="*/ 1922974 w 2007426"/>
                  <a:gd name="connsiteY35" fmla="*/ 1025504 h 2888770"/>
                  <a:gd name="connsiteX36" fmla="*/ 1921702 w 2007426"/>
                  <a:gd name="connsiteY36" fmla="*/ 1021868 h 2888770"/>
                  <a:gd name="connsiteX37" fmla="*/ 1864554 w 2007426"/>
                  <a:gd name="connsiteY37" fmla="*/ 1021868 h 2888770"/>
                  <a:gd name="connsiteX38" fmla="*/ 1859790 w 2007426"/>
                  <a:gd name="connsiteY38" fmla="*/ 1121882 h 2888770"/>
                  <a:gd name="connsiteX39" fmla="*/ 1826454 w 2007426"/>
                  <a:gd name="connsiteY39" fmla="*/ 1155218 h 2888770"/>
                  <a:gd name="connsiteX40" fmla="*/ 1850266 w 2007426"/>
                  <a:gd name="connsiteY40" fmla="*/ 1231418 h 2888770"/>
                  <a:gd name="connsiteX41" fmla="*/ 1812166 w 2007426"/>
                  <a:gd name="connsiteY41" fmla="*/ 1250468 h 2888770"/>
                  <a:gd name="connsiteX42" fmla="*/ 1755014 w 2007426"/>
                  <a:gd name="connsiteY42" fmla="*/ 1283806 h 2888770"/>
                  <a:gd name="connsiteX43" fmla="*/ 1745490 w 2007426"/>
                  <a:gd name="connsiteY43" fmla="*/ 1326668 h 2888770"/>
                  <a:gd name="connsiteX44" fmla="*/ 1783590 w 2007426"/>
                  <a:gd name="connsiteY44" fmla="*/ 1388582 h 2888770"/>
                  <a:gd name="connsiteX45" fmla="*/ 1755014 w 2007426"/>
                  <a:gd name="connsiteY45" fmla="*/ 1417156 h 2888770"/>
                  <a:gd name="connsiteX46" fmla="*/ 1721678 w 2007426"/>
                  <a:gd name="connsiteY46" fmla="*/ 1583842 h 2888770"/>
                  <a:gd name="connsiteX47" fmla="*/ 1674054 w 2007426"/>
                  <a:gd name="connsiteY47" fmla="*/ 1674330 h 2888770"/>
                  <a:gd name="connsiteX48" fmla="*/ 1793114 w 2007426"/>
                  <a:gd name="connsiteY48" fmla="*/ 1688618 h 2888770"/>
                  <a:gd name="connsiteX49" fmla="*/ 1793114 w 2007426"/>
                  <a:gd name="connsiteY49" fmla="*/ 1736242 h 2888770"/>
                  <a:gd name="connsiteX50" fmla="*/ 1712154 w 2007426"/>
                  <a:gd name="connsiteY50" fmla="*/ 1826730 h 2888770"/>
                  <a:gd name="connsiteX51" fmla="*/ 1707390 w 2007426"/>
                  <a:gd name="connsiteY51" fmla="*/ 1898168 h 2888770"/>
                  <a:gd name="connsiteX52" fmla="*/ 1778828 w 2007426"/>
                  <a:gd name="connsiteY52" fmla="*/ 2017230 h 2888770"/>
                  <a:gd name="connsiteX53" fmla="*/ 1764540 w 2007426"/>
                  <a:gd name="connsiteY53" fmla="*/ 2060094 h 2888770"/>
                  <a:gd name="connsiteX54" fmla="*/ 1783590 w 2007426"/>
                  <a:gd name="connsiteY54" fmla="*/ 2074382 h 2888770"/>
                  <a:gd name="connsiteX55" fmla="*/ 1783590 w 2007426"/>
                  <a:gd name="connsiteY55" fmla="*/ 2260118 h 2888770"/>
                  <a:gd name="connsiteX56" fmla="*/ 1726440 w 2007426"/>
                  <a:gd name="connsiteY56" fmla="*/ 2355368 h 2888770"/>
                  <a:gd name="connsiteX57" fmla="*/ 1783590 w 2007426"/>
                  <a:gd name="connsiteY57" fmla="*/ 2417282 h 2888770"/>
                  <a:gd name="connsiteX58" fmla="*/ 1708802 w 2007426"/>
                  <a:gd name="connsiteY58" fmla="*/ 2482722 h 2888770"/>
                  <a:gd name="connsiteX59" fmla="*/ 1732790 w 2007426"/>
                  <a:gd name="connsiteY59" fmla="*/ 2596668 h 2888770"/>
                  <a:gd name="connsiteX60" fmla="*/ 1707390 w 2007426"/>
                  <a:gd name="connsiteY60" fmla="*/ 2476018 h 2888770"/>
                  <a:gd name="connsiteX61" fmla="*/ 1427990 w 2007426"/>
                  <a:gd name="connsiteY61" fmla="*/ 2514118 h 2888770"/>
                  <a:gd name="connsiteX62" fmla="*/ 1364490 w 2007426"/>
                  <a:gd name="connsiteY62" fmla="*/ 2583968 h 2888770"/>
                  <a:gd name="connsiteX63" fmla="*/ 1243840 w 2007426"/>
                  <a:gd name="connsiteY63" fmla="*/ 2679218 h 2888770"/>
                  <a:gd name="connsiteX64" fmla="*/ 1231140 w 2007426"/>
                  <a:gd name="connsiteY64" fmla="*/ 2609368 h 2888770"/>
                  <a:gd name="connsiteX65" fmla="*/ 1193040 w 2007426"/>
                  <a:gd name="connsiteY65" fmla="*/ 2571268 h 2888770"/>
                  <a:gd name="connsiteX66" fmla="*/ 1110490 w 2007426"/>
                  <a:gd name="connsiteY66" fmla="*/ 2609368 h 2888770"/>
                  <a:gd name="connsiteX67" fmla="*/ 989840 w 2007426"/>
                  <a:gd name="connsiteY67" fmla="*/ 2622068 h 2888770"/>
                  <a:gd name="connsiteX68" fmla="*/ 970790 w 2007426"/>
                  <a:gd name="connsiteY68" fmla="*/ 2660168 h 2888770"/>
                  <a:gd name="connsiteX69" fmla="*/ 767590 w 2007426"/>
                  <a:gd name="connsiteY69" fmla="*/ 2685568 h 2888770"/>
                  <a:gd name="connsiteX70" fmla="*/ 691390 w 2007426"/>
                  <a:gd name="connsiteY70" fmla="*/ 2742718 h 2888770"/>
                  <a:gd name="connsiteX71" fmla="*/ 608840 w 2007426"/>
                  <a:gd name="connsiteY71" fmla="*/ 2780818 h 2888770"/>
                  <a:gd name="connsiteX72" fmla="*/ 424690 w 2007426"/>
                  <a:gd name="connsiteY72" fmla="*/ 2774466 h 2888770"/>
                  <a:gd name="connsiteX73" fmla="*/ 373890 w 2007426"/>
                  <a:gd name="connsiteY73" fmla="*/ 2768118 h 2888770"/>
                  <a:gd name="connsiteX74" fmla="*/ 348490 w 2007426"/>
                  <a:gd name="connsiteY74" fmla="*/ 2831618 h 2888770"/>
                  <a:gd name="connsiteX75" fmla="*/ 259590 w 2007426"/>
                  <a:gd name="connsiteY75" fmla="*/ 2888770 h 2888770"/>
                  <a:gd name="connsiteX76" fmla="*/ 189740 w 2007426"/>
                  <a:gd name="connsiteY76" fmla="*/ 2857018 h 2888770"/>
                  <a:gd name="connsiteX77" fmla="*/ 113540 w 2007426"/>
                  <a:gd name="connsiteY77" fmla="*/ 2869718 h 2888770"/>
                  <a:gd name="connsiteX78" fmla="*/ 11940 w 2007426"/>
                  <a:gd name="connsiteY78" fmla="*/ 2825266 h 2888770"/>
                  <a:gd name="connsiteX79" fmla="*/ 0 w 2007426"/>
                  <a:gd name="connsiteY79" fmla="*/ 2735718 h 2888770"/>
                  <a:gd name="connsiteX80" fmla="*/ 83378 w 2007426"/>
                  <a:gd name="connsiteY80" fmla="*/ 2712554 h 2888770"/>
                  <a:gd name="connsiteX81" fmla="*/ 116714 w 2007426"/>
                  <a:gd name="connsiteY81" fmla="*/ 2726842 h 2888770"/>
                  <a:gd name="connsiteX82" fmla="*/ 178626 w 2007426"/>
                  <a:gd name="connsiteY82" fmla="*/ 2693506 h 2888770"/>
                  <a:gd name="connsiteX83" fmla="*/ 392938 w 2007426"/>
                  <a:gd name="connsiteY83" fmla="*/ 2622068 h 2888770"/>
                  <a:gd name="connsiteX84" fmla="*/ 421514 w 2007426"/>
                  <a:gd name="connsiteY84" fmla="*/ 2545868 h 2888770"/>
                  <a:gd name="connsiteX85" fmla="*/ 573914 w 2007426"/>
                  <a:gd name="connsiteY85" fmla="*/ 2422042 h 2888770"/>
                  <a:gd name="connsiteX86" fmla="*/ 688214 w 2007426"/>
                  <a:gd name="connsiteY86" fmla="*/ 2298218 h 2888770"/>
                  <a:gd name="connsiteX87" fmla="*/ 764414 w 2007426"/>
                  <a:gd name="connsiteY87" fmla="*/ 2250594 h 2888770"/>
                  <a:gd name="connsiteX88" fmla="*/ 821566 w 2007426"/>
                  <a:gd name="connsiteY88" fmla="*/ 2202968 h 2888770"/>
                  <a:gd name="connsiteX89" fmla="*/ 826326 w 2007426"/>
                  <a:gd name="connsiteY89" fmla="*/ 2064856 h 2888770"/>
                  <a:gd name="connsiteX90" fmla="*/ 921578 w 2007426"/>
                  <a:gd name="connsiteY90" fmla="*/ 1988656 h 2888770"/>
                  <a:gd name="connsiteX91" fmla="*/ 1007302 w 2007426"/>
                  <a:gd name="connsiteY91" fmla="*/ 1931506 h 2888770"/>
                  <a:gd name="connsiteX92" fmla="*/ 1031114 w 2007426"/>
                  <a:gd name="connsiteY92" fmla="*/ 1874356 h 2888770"/>
                  <a:gd name="connsiteX93" fmla="*/ 1045402 w 2007426"/>
                  <a:gd name="connsiteY93" fmla="*/ 1821968 h 2888770"/>
                  <a:gd name="connsiteX94" fmla="*/ 1078738 w 2007426"/>
                  <a:gd name="connsiteY94" fmla="*/ 1788630 h 2888770"/>
                  <a:gd name="connsiteX95" fmla="*/ 1078738 w 2007426"/>
                  <a:gd name="connsiteY95" fmla="*/ 1736242 h 2888770"/>
                  <a:gd name="connsiteX96" fmla="*/ 1026354 w 2007426"/>
                  <a:gd name="connsiteY96" fmla="*/ 1712430 h 2888770"/>
                  <a:gd name="connsiteX97" fmla="*/ 1026354 w 2007426"/>
                  <a:gd name="connsiteY97" fmla="*/ 1679094 h 2888770"/>
                  <a:gd name="connsiteX98" fmla="*/ 1016826 w 2007426"/>
                  <a:gd name="connsiteY98" fmla="*/ 1636230 h 2888770"/>
                  <a:gd name="connsiteX99" fmla="*/ 1069214 w 2007426"/>
                  <a:gd name="connsiteY99" fmla="*/ 1607656 h 2888770"/>
                  <a:gd name="connsiteX100" fmla="*/ 1088266 w 2007426"/>
                  <a:gd name="connsiteY100" fmla="*/ 1521930 h 2888770"/>
                  <a:gd name="connsiteX101" fmla="*/ 1007302 w 2007426"/>
                  <a:gd name="connsiteY101" fmla="*/ 1469542 h 2888770"/>
                  <a:gd name="connsiteX102" fmla="*/ 1012066 w 2007426"/>
                  <a:gd name="connsiteY102" fmla="*/ 1431442 h 2888770"/>
                  <a:gd name="connsiteX103" fmla="*/ 950154 w 2007426"/>
                  <a:gd name="connsiteY103" fmla="*/ 1417156 h 2888770"/>
                  <a:gd name="connsiteX104" fmla="*/ 978726 w 2007426"/>
                  <a:gd name="connsiteY104" fmla="*/ 1379056 h 2888770"/>
                  <a:gd name="connsiteX105" fmla="*/ 929322 w 2007426"/>
                  <a:gd name="connsiteY105" fmla="*/ 1303648 h 2888770"/>
                  <a:gd name="connsiteX106" fmla="*/ 970790 w 2007426"/>
                  <a:gd name="connsiteY106" fmla="*/ 1288568 h 2888770"/>
                  <a:gd name="connsiteX107" fmla="*/ 1091438 w 2007426"/>
                  <a:gd name="connsiteY107" fmla="*/ 1199668 h 2888770"/>
                  <a:gd name="connsiteX108" fmla="*/ 1097790 w 2007426"/>
                  <a:gd name="connsiteY108" fmla="*/ 1085368 h 2888770"/>
                  <a:gd name="connsiteX109" fmla="*/ 1046990 w 2007426"/>
                  <a:gd name="connsiteY109" fmla="*/ 1047268 h 2888770"/>
                  <a:gd name="connsiteX110" fmla="*/ 1059690 w 2007426"/>
                  <a:gd name="connsiteY110" fmla="*/ 996468 h 2888770"/>
                  <a:gd name="connsiteX111" fmla="*/ 1002538 w 2007426"/>
                  <a:gd name="connsiteY111" fmla="*/ 907568 h 2888770"/>
                  <a:gd name="connsiteX112" fmla="*/ 1021590 w 2007426"/>
                  <a:gd name="connsiteY112" fmla="*/ 748818 h 2888770"/>
                  <a:gd name="connsiteX113" fmla="*/ 1046990 w 2007426"/>
                  <a:gd name="connsiteY113" fmla="*/ 621818 h 2888770"/>
                  <a:gd name="connsiteX114" fmla="*/ 970790 w 2007426"/>
                  <a:gd name="connsiteY114" fmla="*/ 520218 h 2888770"/>
                  <a:gd name="connsiteX115" fmla="*/ 1008890 w 2007426"/>
                  <a:gd name="connsiteY115" fmla="*/ 501168 h 2888770"/>
                  <a:gd name="connsiteX116" fmla="*/ 1110490 w 2007426"/>
                  <a:gd name="connsiteY116" fmla="*/ 507518 h 2888770"/>
                  <a:gd name="connsiteX117" fmla="*/ 1116838 w 2007426"/>
                  <a:gd name="connsiteY117" fmla="*/ 463068 h 2888770"/>
                  <a:gd name="connsiteX118" fmla="*/ 1078738 w 2007426"/>
                  <a:gd name="connsiteY118" fmla="*/ 444018 h 2888770"/>
                  <a:gd name="connsiteX119" fmla="*/ 919990 w 2007426"/>
                  <a:gd name="connsiteY119" fmla="*/ 399568 h 2888770"/>
                  <a:gd name="connsiteX120" fmla="*/ 875538 w 2007426"/>
                  <a:gd name="connsiteY120" fmla="*/ 355118 h 2888770"/>
                  <a:gd name="connsiteX121" fmla="*/ 812038 w 2007426"/>
                  <a:gd name="connsiteY121" fmla="*/ 367818 h 2888770"/>
                  <a:gd name="connsiteX122" fmla="*/ 761238 w 2007426"/>
                  <a:gd name="connsiteY122" fmla="*/ 304318 h 2888770"/>
                  <a:gd name="connsiteX123" fmla="*/ 799338 w 2007426"/>
                  <a:gd name="connsiteY123" fmla="*/ 247168 h 2888770"/>
                  <a:gd name="connsiteX124" fmla="*/ 773938 w 2007426"/>
                  <a:gd name="connsiteY124" fmla="*/ 107468 h 2888770"/>
                  <a:gd name="connsiteX125" fmla="*/ 716790 w 2007426"/>
                  <a:gd name="connsiteY125" fmla="*/ 63018 h 2888770"/>
                  <a:gd name="connsiteX126" fmla="*/ 761238 w 2007426"/>
                  <a:gd name="connsiteY126" fmla="*/ 12218 h 2888770"/>
                  <a:gd name="connsiteX0" fmla="*/ 1732790 w 2007426"/>
                  <a:gd name="connsiteY0" fmla="*/ 2596668 h 2888770"/>
                  <a:gd name="connsiteX1" fmla="*/ 1726822 w 2007426"/>
                  <a:gd name="connsiteY1" fmla="*/ 2668292 h 2888770"/>
                  <a:gd name="connsiteX2" fmla="*/ 1726822 w 2007426"/>
                  <a:gd name="connsiteY2" fmla="*/ 2668292 h 2888770"/>
                  <a:gd name="connsiteX3" fmla="*/ 1732790 w 2007426"/>
                  <a:gd name="connsiteY3" fmla="*/ 2596668 h 2888770"/>
                  <a:gd name="connsiteX4" fmla="*/ 828438 w 2007426"/>
                  <a:gd name="connsiteY4" fmla="*/ 0 h 2888770"/>
                  <a:gd name="connsiteX5" fmla="*/ 859666 w 2007426"/>
                  <a:gd name="connsiteY5" fmla="*/ 12218 h 2888770"/>
                  <a:gd name="connsiteX6" fmla="*/ 873954 w 2007426"/>
                  <a:gd name="connsiteY6" fmla="*/ 88418 h 2888770"/>
                  <a:gd name="connsiteX7" fmla="*/ 854902 w 2007426"/>
                  <a:gd name="connsiteY7" fmla="*/ 121756 h 2888770"/>
                  <a:gd name="connsiteX8" fmla="*/ 897766 w 2007426"/>
                  <a:gd name="connsiteY8" fmla="*/ 155094 h 2888770"/>
                  <a:gd name="connsiteX9" fmla="*/ 973966 w 2007426"/>
                  <a:gd name="connsiteY9" fmla="*/ 150330 h 2888770"/>
                  <a:gd name="connsiteX10" fmla="*/ 997778 w 2007426"/>
                  <a:gd name="connsiteY10" fmla="*/ 169382 h 2888770"/>
                  <a:gd name="connsiteX11" fmla="*/ 1040638 w 2007426"/>
                  <a:gd name="connsiteY11" fmla="*/ 155094 h 2888770"/>
                  <a:gd name="connsiteX12" fmla="*/ 1212090 w 2007426"/>
                  <a:gd name="connsiteY12" fmla="*/ 240818 h 2888770"/>
                  <a:gd name="connsiteX13" fmla="*/ 1183514 w 2007426"/>
                  <a:gd name="connsiteY13" fmla="*/ 393218 h 2888770"/>
                  <a:gd name="connsiteX14" fmla="*/ 1264478 w 2007426"/>
                  <a:gd name="connsiteY14" fmla="*/ 417030 h 2888770"/>
                  <a:gd name="connsiteX15" fmla="*/ 1369254 w 2007426"/>
                  <a:gd name="connsiteY15" fmla="*/ 488468 h 2888770"/>
                  <a:gd name="connsiteX16" fmla="*/ 1464502 w 2007426"/>
                  <a:gd name="connsiteY16" fmla="*/ 502756 h 2888770"/>
                  <a:gd name="connsiteX17" fmla="*/ 1478790 w 2007426"/>
                  <a:gd name="connsiteY17" fmla="*/ 436082 h 2888770"/>
                  <a:gd name="connsiteX18" fmla="*/ 1421638 w 2007426"/>
                  <a:gd name="connsiteY18" fmla="*/ 426556 h 2888770"/>
                  <a:gd name="connsiteX19" fmla="*/ 1412114 w 2007426"/>
                  <a:gd name="connsiteY19" fmla="*/ 383694 h 2888770"/>
                  <a:gd name="connsiteX20" fmla="*/ 1450214 w 2007426"/>
                  <a:gd name="connsiteY20" fmla="*/ 374168 h 2888770"/>
                  <a:gd name="connsiteX21" fmla="*/ 1435926 w 2007426"/>
                  <a:gd name="connsiteY21" fmla="*/ 326542 h 2888770"/>
                  <a:gd name="connsiteX22" fmla="*/ 1474026 w 2007426"/>
                  <a:gd name="connsiteY22" fmla="*/ 288442 h 2888770"/>
                  <a:gd name="connsiteX23" fmla="*/ 1507366 w 2007426"/>
                  <a:gd name="connsiteY23" fmla="*/ 321782 h 2888770"/>
                  <a:gd name="connsiteX24" fmla="*/ 1540702 w 2007426"/>
                  <a:gd name="connsiteY24" fmla="*/ 297968 h 2888770"/>
                  <a:gd name="connsiteX25" fmla="*/ 1593090 w 2007426"/>
                  <a:gd name="connsiteY25" fmla="*/ 321782 h 2888770"/>
                  <a:gd name="connsiteX26" fmla="*/ 1540702 w 2007426"/>
                  <a:gd name="connsiteY26" fmla="*/ 455130 h 2888770"/>
                  <a:gd name="connsiteX27" fmla="*/ 1655002 w 2007426"/>
                  <a:gd name="connsiteY27" fmla="*/ 440842 h 2888770"/>
                  <a:gd name="connsiteX28" fmla="*/ 1688338 w 2007426"/>
                  <a:gd name="connsiteY28" fmla="*/ 478942 h 2888770"/>
                  <a:gd name="connsiteX29" fmla="*/ 1688338 w 2007426"/>
                  <a:gd name="connsiteY29" fmla="*/ 512282 h 2888770"/>
                  <a:gd name="connsiteX30" fmla="*/ 1788354 w 2007426"/>
                  <a:gd name="connsiteY30" fmla="*/ 598006 h 2888770"/>
                  <a:gd name="connsiteX31" fmla="*/ 1778826 w 2007426"/>
                  <a:gd name="connsiteY31" fmla="*/ 678968 h 2888770"/>
                  <a:gd name="connsiteX32" fmla="*/ 1816926 w 2007426"/>
                  <a:gd name="connsiteY32" fmla="*/ 702782 h 2888770"/>
                  <a:gd name="connsiteX33" fmla="*/ 1816926 w 2007426"/>
                  <a:gd name="connsiteY33" fmla="*/ 745642 h 2888770"/>
                  <a:gd name="connsiteX34" fmla="*/ 1864554 w 2007426"/>
                  <a:gd name="connsiteY34" fmla="*/ 759930 h 2888770"/>
                  <a:gd name="connsiteX35" fmla="*/ 2007426 w 2007426"/>
                  <a:gd name="connsiteY35" fmla="*/ 921856 h 2888770"/>
                  <a:gd name="connsiteX36" fmla="*/ 1922974 w 2007426"/>
                  <a:gd name="connsiteY36" fmla="*/ 1025504 h 2888770"/>
                  <a:gd name="connsiteX37" fmla="*/ 1921702 w 2007426"/>
                  <a:gd name="connsiteY37" fmla="*/ 1021868 h 2888770"/>
                  <a:gd name="connsiteX38" fmla="*/ 1864554 w 2007426"/>
                  <a:gd name="connsiteY38" fmla="*/ 1021868 h 2888770"/>
                  <a:gd name="connsiteX39" fmla="*/ 1859790 w 2007426"/>
                  <a:gd name="connsiteY39" fmla="*/ 1121882 h 2888770"/>
                  <a:gd name="connsiteX40" fmla="*/ 1826454 w 2007426"/>
                  <a:gd name="connsiteY40" fmla="*/ 1155218 h 2888770"/>
                  <a:gd name="connsiteX41" fmla="*/ 1850266 w 2007426"/>
                  <a:gd name="connsiteY41" fmla="*/ 1231418 h 2888770"/>
                  <a:gd name="connsiteX42" fmla="*/ 1812166 w 2007426"/>
                  <a:gd name="connsiteY42" fmla="*/ 1250468 h 2888770"/>
                  <a:gd name="connsiteX43" fmla="*/ 1755014 w 2007426"/>
                  <a:gd name="connsiteY43" fmla="*/ 1283806 h 2888770"/>
                  <a:gd name="connsiteX44" fmla="*/ 1745490 w 2007426"/>
                  <a:gd name="connsiteY44" fmla="*/ 1326668 h 2888770"/>
                  <a:gd name="connsiteX45" fmla="*/ 1783590 w 2007426"/>
                  <a:gd name="connsiteY45" fmla="*/ 1388582 h 2888770"/>
                  <a:gd name="connsiteX46" fmla="*/ 1755014 w 2007426"/>
                  <a:gd name="connsiteY46" fmla="*/ 1417156 h 2888770"/>
                  <a:gd name="connsiteX47" fmla="*/ 1721678 w 2007426"/>
                  <a:gd name="connsiteY47" fmla="*/ 1583842 h 2888770"/>
                  <a:gd name="connsiteX48" fmla="*/ 1674054 w 2007426"/>
                  <a:gd name="connsiteY48" fmla="*/ 1674330 h 2888770"/>
                  <a:gd name="connsiteX49" fmla="*/ 1793114 w 2007426"/>
                  <a:gd name="connsiteY49" fmla="*/ 1688618 h 2888770"/>
                  <a:gd name="connsiteX50" fmla="*/ 1793114 w 2007426"/>
                  <a:gd name="connsiteY50" fmla="*/ 1736242 h 2888770"/>
                  <a:gd name="connsiteX51" fmla="*/ 1712154 w 2007426"/>
                  <a:gd name="connsiteY51" fmla="*/ 1826730 h 2888770"/>
                  <a:gd name="connsiteX52" fmla="*/ 1707390 w 2007426"/>
                  <a:gd name="connsiteY52" fmla="*/ 1898168 h 2888770"/>
                  <a:gd name="connsiteX53" fmla="*/ 1778828 w 2007426"/>
                  <a:gd name="connsiteY53" fmla="*/ 2017230 h 2888770"/>
                  <a:gd name="connsiteX54" fmla="*/ 1764540 w 2007426"/>
                  <a:gd name="connsiteY54" fmla="*/ 2060094 h 2888770"/>
                  <a:gd name="connsiteX55" fmla="*/ 1783590 w 2007426"/>
                  <a:gd name="connsiteY55" fmla="*/ 2074382 h 2888770"/>
                  <a:gd name="connsiteX56" fmla="*/ 1783590 w 2007426"/>
                  <a:gd name="connsiteY56" fmla="*/ 2260118 h 2888770"/>
                  <a:gd name="connsiteX57" fmla="*/ 1726440 w 2007426"/>
                  <a:gd name="connsiteY57" fmla="*/ 2355368 h 2888770"/>
                  <a:gd name="connsiteX58" fmla="*/ 1783590 w 2007426"/>
                  <a:gd name="connsiteY58" fmla="*/ 2417282 h 2888770"/>
                  <a:gd name="connsiteX59" fmla="*/ 1708802 w 2007426"/>
                  <a:gd name="connsiteY59" fmla="*/ 2482722 h 2888770"/>
                  <a:gd name="connsiteX60" fmla="*/ 1707390 w 2007426"/>
                  <a:gd name="connsiteY60" fmla="*/ 2476018 h 2888770"/>
                  <a:gd name="connsiteX61" fmla="*/ 1427990 w 2007426"/>
                  <a:gd name="connsiteY61" fmla="*/ 2514118 h 2888770"/>
                  <a:gd name="connsiteX62" fmla="*/ 1364490 w 2007426"/>
                  <a:gd name="connsiteY62" fmla="*/ 2583968 h 2888770"/>
                  <a:gd name="connsiteX63" fmla="*/ 1243840 w 2007426"/>
                  <a:gd name="connsiteY63" fmla="*/ 2679218 h 2888770"/>
                  <a:gd name="connsiteX64" fmla="*/ 1231140 w 2007426"/>
                  <a:gd name="connsiteY64" fmla="*/ 2609368 h 2888770"/>
                  <a:gd name="connsiteX65" fmla="*/ 1193040 w 2007426"/>
                  <a:gd name="connsiteY65" fmla="*/ 2571268 h 2888770"/>
                  <a:gd name="connsiteX66" fmla="*/ 1110490 w 2007426"/>
                  <a:gd name="connsiteY66" fmla="*/ 2609368 h 2888770"/>
                  <a:gd name="connsiteX67" fmla="*/ 989840 w 2007426"/>
                  <a:gd name="connsiteY67" fmla="*/ 2622068 h 2888770"/>
                  <a:gd name="connsiteX68" fmla="*/ 970790 w 2007426"/>
                  <a:gd name="connsiteY68" fmla="*/ 2660168 h 2888770"/>
                  <a:gd name="connsiteX69" fmla="*/ 767590 w 2007426"/>
                  <a:gd name="connsiteY69" fmla="*/ 2685568 h 2888770"/>
                  <a:gd name="connsiteX70" fmla="*/ 691390 w 2007426"/>
                  <a:gd name="connsiteY70" fmla="*/ 2742718 h 2888770"/>
                  <a:gd name="connsiteX71" fmla="*/ 608840 w 2007426"/>
                  <a:gd name="connsiteY71" fmla="*/ 2780818 h 2888770"/>
                  <a:gd name="connsiteX72" fmla="*/ 424690 w 2007426"/>
                  <a:gd name="connsiteY72" fmla="*/ 2774466 h 2888770"/>
                  <a:gd name="connsiteX73" fmla="*/ 373890 w 2007426"/>
                  <a:gd name="connsiteY73" fmla="*/ 2768118 h 2888770"/>
                  <a:gd name="connsiteX74" fmla="*/ 348490 w 2007426"/>
                  <a:gd name="connsiteY74" fmla="*/ 2831618 h 2888770"/>
                  <a:gd name="connsiteX75" fmla="*/ 259590 w 2007426"/>
                  <a:gd name="connsiteY75" fmla="*/ 2888770 h 2888770"/>
                  <a:gd name="connsiteX76" fmla="*/ 189740 w 2007426"/>
                  <a:gd name="connsiteY76" fmla="*/ 2857018 h 2888770"/>
                  <a:gd name="connsiteX77" fmla="*/ 113540 w 2007426"/>
                  <a:gd name="connsiteY77" fmla="*/ 2869718 h 2888770"/>
                  <a:gd name="connsiteX78" fmla="*/ 11940 w 2007426"/>
                  <a:gd name="connsiteY78" fmla="*/ 2825266 h 2888770"/>
                  <a:gd name="connsiteX79" fmla="*/ 0 w 2007426"/>
                  <a:gd name="connsiteY79" fmla="*/ 2735718 h 2888770"/>
                  <a:gd name="connsiteX80" fmla="*/ 83378 w 2007426"/>
                  <a:gd name="connsiteY80" fmla="*/ 2712554 h 2888770"/>
                  <a:gd name="connsiteX81" fmla="*/ 116714 w 2007426"/>
                  <a:gd name="connsiteY81" fmla="*/ 2726842 h 2888770"/>
                  <a:gd name="connsiteX82" fmla="*/ 178626 w 2007426"/>
                  <a:gd name="connsiteY82" fmla="*/ 2693506 h 2888770"/>
                  <a:gd name="connsiteX83" fmla="*/ 392938 w 2007426"/>
                  <a:gd name="connsiteY83" fmla="*/ 2622068 h 2888770"/>
                  <a:gd name="connsiteX84" fmla="*/ 421514 w 2007426"/>
                  <a:gd name="connsiteY84" fmla="*/ 2545868 h 2888770"/>
                  <a:gd name="connsiteX85" fmla="*/ 573914 w 2007426"/>
                  <a:gd name="connsiteY85" fmla="*/ 2422042 h 2888770"/>
                  <a:gd name="connsiteX86" fmla="*/ 688214 w 2007426"/>
                  <a:gd name="connsiteY86" fmla="*/ 2298218 h 2888770"/>
                  <a:gd name="connsiteX87" fmla="*/ 764414 w 2007426"/>
                  <a:gd name="connsiteY87" fmla="*/ 2250594 h 2888770"/>
                  <a:gd name="connsiteX88" fmla="*/ 821566 w 2007426"/>
                  <a:gd name="connsiteY88" fmla="*/ 2202968 h 2888770"/>
                  <a:gd name="connsiteX89" fmla="*/ 826326 w 2007426"/>
                  <a:gd name="connsiteY89" fmla="*/ 2064856 h 2888770"/>
                  <a:gd name="connsiteX90" fmla="*/ 921578 w 2007426"/>
                  <a:gd name="connsiteY90" fmla="*/ 1988656 h 2888770"/>
                  <a:gd name="connsiteX91" fmla="*/ 1007302 w 2007426"/>
                  <a:gd name="connsiteY91" fmla="*/ 1931506 h 2888770"/>
                  <a:gd name="connsiteX92" fmla="*/ 1031114 w 2007426"/>
                  <a:gd name="connsiteY92" fmla="*/ 1874356 h 2888770"/>
                  <a:gd name="connsiteX93" fmla="*/ 1045402 w 2007426"/>
                  <a:gd name="connsiteY93" fmla="*/ 1821968 h 2888770"/>
                  <a:gd name="connsiteX94" fmla="*/ 1078738 w 2007426"/>
                  <a:gd name="connsiteY94" fmla="*/ 1788630 h 2888770"/>
                  <a:gd name="connsiteX95" fmla="*/ 1078738 w 2007426"/>
                  <a:gd name="connsiteY95" fmla="*/ 1736242 h 2888770"/>
                  <a:gd name="connsiteX96" fmla="*/ 1026354 w 2007426"/>
                  <a:gd name="connsiteY96" fmla="*/ 1712430 h 2888770"/>
                  <a:gd name="connsiteX97" fmla="*/ 1026354 w 2007426"/>
                  <a:gd name="connsiteY97" fmla="*/ 1679094 h 2888770"/>
                  <a:gd name="connsiteX98" fmla="*/ 1016826 w 2007426"/>
                  <a:gd name="connsiteY98" fmla="*/ 1636230 h 2888770"/>
                  <a:gd name="connsiteX99" fmla="*/ 1069214 w 2007426"/>
                  <a:gd name="connsiteY99" fmla="*/ 1607656 h 2888770"/>
                  <a:gd name="connsiteX100" fmla="*/ 1088266 w 2007426"/>
                  <a:gd name="connsiteY100" fmla="*/ 1521930 h 2888770"/>
                  <a:gd name="connsiteX101" fmla="*/ 1007302 w 2007426"/>
                  <a:gd name="connsiteY101" fmla="*/ 1469542 h 2888770"/>
                  <a:gd name="connsiteX102" fmla="*/ 1012066 w 2007426"/>
                  <a:gd name="connsiteY102" fmla="*/ 1431442 h 2888770"/>
                  <a:gd name="connsiteX103" fmla="*/ 950154 w 2007426"/>
                  <a:gd name="connsiteY103" fmla="*/ 1417156 h 2888770"/>
                  <a:gd name="connsiteX104" fmla="*/ 978726 w 2007426"/>
                  <a:gd name="connsiteY104" fmla="*/ 1379056 h 2888770"/>
                  <a:gd name="connsiteX105" fmla="*/ 929322 w 2007426"/>
                  <a:gd name="connsiteY105" fmla="*/ 1303648 h 2888770"/>
                  <a:gd name="connsiteX106" fmla="*/ 970790 w 2007426"/>
                  <a:gd name="connsiteY106" fmla="*/ 1288568 h 2888770"/>
                  <a:gd name="connsiteX107" fmla="*/ 1091438 w 2007426"/>
                  <a:gd name="connsiteY107" fmla="*/ 1199668 h 2888770"/>
                  <a:gd name="connsiteX108" fmla="*/ 1097790 w 2007426"/>
                  <a:gd name="connsiteY108" fmla="*/ 1085368 h 2888770"/>
                  <a:gd name="connsiteX109" fmla="*/ 1046990 w 2007426"/>
                  <a:gd name="connsiteY109" fmla="*/ 1047268 h 2888770"/>
                  <a:gd name="connsiteX110" fmla="*/ 1059690 w 2007426"/>
                  <a:gd name="connsiteY110" fmla="*/ 996468 h 2888770"/>
                  <a:gd name="connsiteX111" fmla="*/ 1002538 w 2007426"/>
                  <a:gd name="connsiteY111" fmla="*/ 907568 h 2888770"/>
                  <a:gd name="connsiteX112" fmla="*/ 1021590 w 2007426"/>
                  <a:gd name="connsiteY112" fmla="*/ 748818 h 2888770"/>
                  <a:gd name="connsiteX113" fmla="*/ 1046990 w 2007426"/>
                  <a:gd name="connsiteY113" fmla="*/ 621818 h 2888770"/>
                  <a:gd name="connsiteX114" fmla="*/ 970790 w 2007426"/>
                  <a:gd name="connsiteY114" fmla="*/ 520218 h 2888770"/>
                  <a:gd name="connsiteX115" fmla="*/ 1008890 w 2007426"/>
                  <a:gd name="connsiteY115" fmla="*/ 501168 h 2888770"/>
                  <a:gd name="connsiteX116" fmla="*/ 1110490 w 2007426"/>
                  <a:gd name="connsiteY116" fmla="*/ 507518 h 2888770"/>
                  <a:gd name="connsiteX117" fmla="*/ 1116838 w 2007426"/>
                  <a:gd name="connsiteY117" fmla="*/ 463068 h 2888770"/>
                  <a:gd name="connsiteX118" fmla="*/ 1078738 w 2007426"/>
                  <a:gd name="connsiteY118" fmla="*/ 444018 h 2888770"/>
                  <a:gd name="connsiteX119" fmla="*/ 919990 w 2007426"/>
                  <a:gd name="connsiteY119" fmla="*/ 399568 h 2888770"/>
                  <a:gd name="connsiteX120" fmla="*/ 875538 w 2007426"/>
                  <a:gd name="connsiteY120" fmla="*/ 355118 h 2888770"/>
                  <a:gd name="connsiteX121" fmla="*/ 812038 w 2007426"/>
                  <a:gd name="connsiteY121" fmla="*/ 367818 h 2888770"/>
                  <a:gd name="connsiteX122" fmla="*/ 761238 w 2007426"/>
                  <a:gd name="connsiteY122" fmla="*/ 304318 h 2888770"/>
                  <a:gd name="connsiteX123" fmla="*/ 799338 w 2007426"/>
                  <a:gd name="connsiteY123" fmla="*/ 247168 h 2888770"/>
                  <a:gd name="connsiteX124" fmla="*/ 773938 w 2007426"/>
                  <a:gd name="connsiteY124" fmla="*/ 107468 h 2888770"/>
                  <a:gd name="connsiteX125" fmla="*/ 716790 w 2007426"/>
                  <a:gd name="connsiteY125" fmla="*/ 63018 h 2888770"/>
                  <a:gd name="connsiteX126" fmla="*/ 761238 w 2007426"/>
                  <a:gd name="connsiteY126" fmla="*/ 12218 h 2888770"/>
                  <a:gd name="connsiteX127" fmla="*/ 828438 w 2007426"/>
                  <a:gd name="connsiteY127" fmla="*/ 0 h 2888770"/>
                  <a:gd name="connsiteX0" fmla="*/ 1726822 w 2007426"/>
                  <a:gd name="connsiteY0" fmla="*/ 2668292 h 2888770"/>
                  <a:gd name="connsiteX1" fmla="*/ 1726822 w 2007426"/>
                  <a:gd name="connsiteY1" fmla="*/ 2668292 h 2888770"/>
                  <a:gd name="connsiteX2" fmla="*/ 1726822 w 2007426"/>
                  <a:gd name="connsiteY2" fmla="*/ 2668292 h 2888770"/>
                  <a:gd name="connsiteX3" fmla="*/ 828438 w 2007426"/>
                  <a:gd name="connsiteY3" fmla="*/ 0 h 2888770"/>
                  <a:gd name="connsiteX4" fmla="*/ 859666 w 2007426"/>
                  <a:gd name="connsiteY4" fmla="*/ 12218 h 2888770"/>
                  <a:gd name="connsiteX5" fmla="*/ 873954 w 2007426"/>
                  <a:gd name="connsiteY5" fmla="*/ 88418 h 2888770"/>
                  <a:gd name="connsiteX6" fmla="*/ 854902 w 2007426"/>
                  <a:gd name="connsiteY6" fmla="*/ 121756 h 2888770"/>
                  <a:gd name="connsiteX7" fmla="*/ 897766 w 2007426"/>
                  <a:gd name="connsiteY7" fmla="*/ 155094 h 2888770"/>
                  <a:gd name="connsiteX8" fmla="*/ 973966 w 2007426"/>
                  <a:gd name="connsiteY8" fmla="*/ 150330 h 2888770"/>
                  <a:gd name="connsiteX9" fmla="*/ 997778 w 2007426"/>
                  <a:gd name="connsiteY9" fmla="*/ 169382 h 2888770"/>
                  <a:gd name="connsiteX10" fmla="*/ 1040638 w 2007426"/>
                  <a:gd name="connsiteY10" fmla="*/ 155094 h 2888770"/>
                  <a:gd name="connsiteX11" fmla="*/ 1212090 w 2007426"/>
                  <a:gd name="connsiteY11" fmla="*/ 240818 h 2888770"/>
                  <a:gd name="connsiteX12" fmla="*/ 1183514 w 2007426"/>
                  <a:gd name="connsiteY12" fmla="*/ 393218 h 2888770"/>
                  <a:gd name="connsiteX13" fmla="*/ 1264478 w 2007426"/>
                  <a:gd name="connsiteY13" fmla="*/ 417030 h 2888770"/>
                  <a:gd name="connsiteX14" fmla="*/ 1369254 w 2007426"/>
                  <a:gd name="connsiteY14" fmla="*/ 488468 h 2888770"/>
                  <a:gd name="connsiteX15" fmla="*/ 1464502 w 2007426"/>
                  <a:gd name="connsiteY15" fmla="*/ 502756 h 2888770"/>
                  <a:gd name="connsiteX16" fmla="*/ 1478790 w 2007426"/>
                  <a:gd name="connsiteY16" fmla="*/ 436082 h 2888770"/>
                  <a:gd name="connsiteX17" fmla="*/ 1421638 w 2007426"/>
                  <a:gd name="connsiteY17" fmla="*/ 426556 h 2888770"/>
                  <a:gd name="connsiteX18" fmla="*/ 1412114 w 2007426"/>
                  <a:gd name="connsiteY18" fmla="*/ 383694 h 2888770"/>
                  <a:gd name="connsiteX19" fmla="*/ 1450214 w 2007426"/>
                  <a:gd name="connsiteY19" fmla="*/ 374168 h 2888770"/>
                  <a:gd name="connsiteX20" fmla="*/ 1435926 w 2007426"/>
                  <a:gd name="connsiteY20" fmla="*/ 326542 h 2888770"/>
                  <a:gd name="connsiteX21" fmla="*/ 1474026 w 2007426"/>
                  <a:gd name="connsiteY21" fmla="*/ 288442 h 2888770"/>
                  <a:gd name="connsiteX22" fmla="*/ 1507366 w 2007426"/>
                  <a:gd name="connsiteY22" fmla="*/ 321782 h 2888770"/>
                  <a:gd name="connsiteX23" fmla="*/ 1540702 w 2007426"/>
                  <a:gd name="connsiteY23" fmla="*/ 297968 h 2888770"/>
                  <a:gd name="connsiteX24" fmla="*/ 1593090 w 2007426"/>
                  <a:gd name="connsiteY24" fmla="*/ 321782 h 2888770"/>
                  <a:gd name="connsiteX25" fmla="*/ 1540702 w 2007426"/>
                  <a:gd name="connsiteY25" fmla="*/ 455130 h 2888770"/>
                  <a:gd name="connsiteX26" fmla="*/ 1655002 w 2007426"/>
                  <a:gd name="connsiteY26" fmla="*/ 440842 h 2888770"/>
                  <a:gd name="connsiteX27" fmla="*/ 1688338 w 2007426"/>
                  <a:gd name="connsiteY27" fmla="*/ 478942 h 2888770"/>
                  <a:gd name="connsiteX28" fmla="*/ 1688338 w 2007426"/>
                  <a:gd name="connsiteY28" fmla="*/ 512282 h 2888770"/>
                  <a:gd name="connsiteX29" fmla="*/ 1788354 w 2007426"/>
                  <a:gd name="connsiteY29" fmla="*/ 598006 h 2888770"/>
                  <a:gd name="connsiteX30" fmla="*/ 1778826 w 2007426"/>
                  <a:gd name="connsiteY30" fmla="*/ 678968 h 2888770"/>
                  <a:gd name="connsiteX31" fmla="*/ 1816926 w 2007426"/>
                  <a:gd name="connsiteY31" fmla="*/ 702782 h 2888770"/>
                  <a:gd name="connsiteX32" fmla="*/ 1816926 w 2007426"/>
                  <a:gd name="connsiteY32" fmla="*/ 745642 h 2888770"/>
                  <a:gd name="connsiteX33" fmla="*/ 1864554 w 2007426"/>
                  <a:gd name="connsiteY33" fmla="*/ 759930 h 2888770"/>
                  <a:gd name="connsiteX34" fmla="*/ 2007426 w 2007426"/>
                  <a:gd name="connsiteY34" fmla="*/ 921856 h 2888770"/>
                  <a:gd name="connsiteX35" fmla="*/ 1922974 w 2007426"/>
                  <a:gd name="connsiteY35" fmla="*/ 1025504 h 2888770"/>
                  <a:gd name="connsiteX36" fmla="*/ 1921702 w 2007426"/>
                  <a:gd name="connsiteY36" fmla="*/ 1021868 h 2888770"/>
                  <a:gd name="connsiteX37" fmla="*/ 1864554 w 2007426"/>
                  <a:gd name="connsiteY37" fmla="*/ 1021868 h 2888770"/>
                  <a:gd name="connsiteX38" fmla="*/ 1859790 w 2007426"/>
                  <a:gd name="connsiteY38" fmla="*/ 1121882 h 2888770"/>
                  <a:gd name="connsiteX39" fmla="*/ 1826454 w 2007426"/>
                  <a:gd name="connsiteY39" fmla="*/ 1155218 h 2888770"/>
                  <a:gd name="connsiteX40" fmla="*/ 1850266 w 2007426"/>
                  <a:gd name="connsiteY40" fmla="*/ 1231418 h 2888770"/>
                  <a:gd name="connsiteX41" fmla="*/ 1812166 w 2007426"/>
                  <a:gd name="connsiteY41" fmla="*/ 1250468 h 2888770"/>
                  <a:gd name="connsiteX42" fmla="*/ 1755014 w 2007426"/>
                  <a:gd name="connsiteY42" fmla="*/ 1283806 h 2888770"/>
                  <a:gd name="connsiteX43" fmla="*/ 1745490 w 2007426"/>
                  <a:gd name="connsiteY43" fmla="*/ 1326668 h 2888770"/>
                  <a:gd name="connsiteX44" fmla="*/ 1783590 w 2007426"/>
                  <a:gd name="connsiteY44" fmla="*/ 1388582 h 2888770"/>
                  <a:gd name="connsiteX45" fmla="*/ 1755014 w 2007426"/>
                  <a:gd name="connsiteY45" fmla="*/ 1417156 h 2888770"/>
                  <a:gd name="connsiteX46" fmla="*/ 1721678 w 2007426"/>
                  <a:gd name="connsiteY46" fmla="*/ 1583842 h 2888770"/>
                  <a:gd name="connsiteX47" fmla="*/ 1674054 w 2007426"/>
                  <a:gd name="connsiteY47" fmla="*/ 1674330 h 2888770"/>
                  <a:gd name="connsiteX48" fmla="*/ 1793114 w 2007426"/>
                  <a:gd name="connsiteY48" fmla="*/ 1688618 h 2888770"/>
                  <a:gd name="connsiteX49" fmla="*/ 1793114 w 2007426"/>
                  <a:gd name="connsiteY49" fmla="*/ 1736242 h 2888770"/>
                  <a:gd name="connsiteX50" fmla="*/ 1712154 w 2007426"/>
                  <a:gd name="connsiteY50" fmla="*/ 1826730 h 2888770"/>
                  <a:gd name="connsiteX51" fmla="*/ 1707390 w 2007426"/>
                  <a:gd name="connsiteY51" fmla="*/ 1898168 h 2888770"/>
                  <a:gd name="connsiteX52" fmla="*/ 1778828 w 2007426"/>
                  <a:gd name="connsiteY52" fmla="*/ 2017230 h 2888770"/>
                  <a:gd name="connsiteX53" fmla="*/ 1764540 w 2007426"/>
                  <a:gd name="connsiteY53" fmla="*/ 2060094 h 2888770"/>
                  <a:gd name="connsiteX54" fmla="*/ 1783590 w 2007426"/>
                  <a:gd name="connsiteY54" fmla="*/ 2074382 h 2888770"/>
                  <a:gd name="connsiteX55" fmla="*/ 1783590 w 2007426"/>
                  <a:gd name="connsiteY55" fmla="*/ 2260118 h 2888770"/>
                  <a:gd name="connsiteX56" fmla="*/ 1726440 w 2007426"/>
                  <a:gd name="connsiteY56" fmla="*/ 2355368 h 2888770"/>
                  <a:gd name="connsiteX57" fmla="*/ 1783590 w 2007426"/>
                  <a:gd name="connsiteY57" fmla="*/ 2417282 h 2888770"/>
                  <a:gd name="connsiteX58" fmla="*/ 1708802 w 2007426"/>
                  <a:gd name="connsiteY58" fmla="*/ 2482722 h 2888770"/>
                  <a:gd name="connsiteX59" fmla="*/ 1707390 w 2007426"/>
                  <a:gd name="connsiteY59" fmla="*/ 2476018 h 2888770"/>
                  <a:gd name="connsiteX60" fmla="*/ 1427990 w 2007426"/>
                  <a:gd name="connsiteY60" fmla="*/ 2514118 h 2888770"/>
                  <a:gd name="connsiteX61" fmla="*/ 1364490 w 2007426"/>
                  <a:gd name="connsiteY61" fmla="*/ 2583968 h 2888770"/>
                  <a:gd name="connsiteX62" fmla="*/ 1243840 w 2007426"/>
                  <a:gd name="connsiteY62" fmla="*/ 2679218 h 2888770"/>
                  <a:gd name="connsiteX63" fmla="*/ 1231140 w 2007426"/>
                  <a:gd name="connsiteY63" fmla="*/ 2609368 h 2888770"/>
                  <a:gd name="connsiteX64" fmla="*/ 1193040 w 2007426"/>
                  <a:gd name="connsiteY64" fmla="*/ 2571268 h 2888770"/>
                  <a:gd name="connsiteX65" fmla="*/ 1110490 w 2007426"/>
                  <a:gd name="connsiteY65" fmla="*/ 2609368 h 2888770"/>
                  <a:gd name="connsiteX66" fmla="*/ 989840 w 2007426"/>
                  <a:gd name="connsiteY66" fmla="*/ 2622068 h 2888770"/>
                  <a:gd name="connsiteX67" fmla="*/ 970790 w 2007426"/>
                  <a:gd name="connsiteY67" fmla="*/ 2660168 h 2888770"/>
                  <a:gd name="connsiteX68" fmla="*/ 767590 w 2007426"/>
                  <a:gd name="connsiteY68" fmla="*/ 2685568 h 2888770"/>
                  <a:gd name="connsiteX69" fmla="*/ 691390 w 2007426"/>
                  <a:gd name="connsiteY69" fmla="*/ 2742718 h 2888770"/>
                  <a:gd name="connsiteX70" fmla="*/ 608840 w 2007426"/>
                  <a:gd name="connsiteY70" fmla="*/ 2780818 h 2888770"/>
                  <a:gd name="connsiteX71" fmla="*/ 424690 w 2007426"/>
                  <a:gd name="connsiteY71" fmla="*/ 2774466 h 2888770"/>
                  <a:gd name="connsiteX72" fmla="*/ 373890 w 2007426"/>
                  <a:gd name="connsiteY72" fmla="*/ 2768118 h 2888770"/>
                  <a:gd name="connsiteX73" fmla="*/ 348490 w 2007426"/>
                  <a:gd name="connsiteY73" fmla="*/ 2831618 h 2888770"/>
                  <a:gd name="connsiteX74" fmla="*/ 259590 w 2007426"/>
                  <a:gd name="connsiteY74" fmla="*/ 2888770 h 2888770"/>
                  <a:gd name="connsiteX75" fmla="*/ 189740 w 2007426"/>
                  <a:gd name="connsiteY75" fmla="*/ 2857018 h 2888770"/>
                  <a:gd name="connsiteX76" fmla="*/ 113540 w 2007426"/>
                  <a:gd name="connsiteY76" fmla="*/ 2869718 h 2888770"/>
                  <a:gd name="connsiteX77" fmla="*/ 11940 w 2007426"/>
                  <a:gd name="connsiteY77" fmla="*/ 2825266 h 2888770"/>
                  <a:gd name="connsiteX78" fmla="*/ 0 w 2007426"/>
                  <a:gd name="connsiteY78" fmla="*/ 2735718 h 2888770"/>
                  <a:gd name="connsiteX79" fmla="*/ 83378 w 2007426"/>
                  <a:gd name="connsiteY79" fmla="*/ 2712554 h 2888770"/>
                  <a:gd name="connsiteX80" fmla="*/ 116714 w 2007426"/>
                  <a:gd name="connsiteY80" fmla="*/ 2726842 h 2888770"/>
                  <a:gd name="connsiteX81" fmla="*/ 178626 w 2007426"/>
                  <a:gd name="connsiteY81" fmla="*/ 2693506 h 2888770"/>
                  <a:gd name="connsiteX82" fmla="*/ 392938 w 2007426"/>
                  <a:gd name="connsiteY82" fmla="*/ 2622068 h 2888770"/>
                  <a:gd name="connsiteX83" fmla="*/ 421514 w 2007426"/>
                  <a:gd name="connsiteY83" fmla="*/ 2545868 h 2888770"/>
                  <a:gd name="connsiteX84" fmla="*/ 573914 w 2007426"/>
                  <a:gd name="connsiteY84" fmla="*/ 2422042 h 2888770"/>
                  <a:gd name="connsiteX85" fmla="*/ 688214 w 2007426"/>
                  <a:gd name="connsiteY85" fmla="*/ 2298218 h 2888770"/>
                  <a:gd name="connsiteX86" fmla="*/ 764414 w 2007426"/>
                  <a:gd name="connsiteY86" fmla="*/ 2250594 h 2888770"/>
                  <a:gd name="connsiteX87" fmla="*/ 821566 w 2007426"/>
                  <a:gd name="connsiteY87" fmla="*/ 2202968 h 2888770"/>
                  <a:gd name="connsiteX88" fmla="*/ 826326 w 2007426"/>
                  <a:gd name="connsiteY88" fmla="*/ 2064856 h 2888770"/>
                  <a:gd name="connsiteX89" fmla="*/ 921578 w 2007426"/>
                  <a:gd name="connsiteY89" fmla="*/ 1988656 h 2888770"/>
                  <a:gd name="connsiteX90" fmla="*/ 1007302 w 2007426"/>
                  <a:gd name="connsiteY90" fmla="*/ 1931506 h 2888770"/>
                  <a:gd name="connsiteX91" fmla="*/ 1031114 w 2007426"/>
                  <a:gd name="connsiteY91" fmla="*/ 1874356 h 2888770"/>
                  <a:gd name="connsiteX92" fmla="*/ 1045402 w 2007426"/>
                  <a:gd name="connsiteY92" fmla="*/ 1821968 h 2888770"/>
                  <a:gd name="connsiteX93" fmla="*/ 1078738 w 2007426"/>
                  <a:gd name="connsiteY93" fmla="*/ 1788630 h 2888770"/>
                  <a:gd name="connsiteX94" fmla="*/ 1078738 w 2007426"/>
                  <a:gd name="connsiteY94" fmla="*/ 1736242 h 2888770"/>
                  <a:gd name="connsiteX95" fmla="*/ 1026354 w 2007426"/>
                  <a:gd name="connsiteY95" fmla="*/ 1712430 h 2888770"/>
                  <a:gd name="connsiteX96" fmla="*/ 1026354 w 2007426"/>
                  <a:gd name="connsiteY96" fmla="*/ 1679094 h 2888770"/>
                  <a:gd name="connsiteX97" fmla="*/ 1016826 w 2007426"/>
                  <a:gd name="connsiteY97" fmla="*/ 1636230 h 2888770"/>
                  <a:gd name="connsiteX98" fmla="*/ 1069214 w 2007426"/>
                  <a:gd name="connsiteY98" fmla="*/ 1607656 h 2888770"/>
                  <a:gd name="connsiteX99" fmla="*/ 1088266 w 2007426"/>
                  <a:gd name="connsiteY99" fmla="*/ 1521930 h 2888770"/>
                  <a:gd name="connsiteX100" fmla="*/ 1007302 w 2007426"/>
                  <a:gd name="connsiteY100" fmla="*/ 1469542 h 2888770"/>
                  <a:gd name="connsiteX101" fmla="*/ 1012066 w 2007426"/>
                  <a:gd name="connsiteY101" fmla="*/ 1431442 h 2888770"/>
                  <a:gd name="connsiteX102" fmla="*/ 950154 w 2007426"/>
                  <a:gd name="connsiteY102" fmla="*/ 1417156 h 2888770"/>
                  <a:gd name="connsiteX103" fmla="*/ 978726 w 2007426"/>
                  <a:gd name="connsiteY103" fmla="*/ 1379056 h 2888770"/>
                  <a:gd name="connsiteX104" fmla="*/ 929322 w 2007426"/>
                  <a:gd name="connsiteY104" fmla="*/ 1303648 h 2888770"/>
                  <a:gd name="connsiteX105" fmla="*/ 970790 w 2007426"/>
                  <a:gd name="connsiteY105" fmla="*/ 1288568 h 2888770"/>
                  <a:gd name="connsiteX106" fmla="*/ 1091438 w 2007426"/>
                  <a:gd name="connsiteY106" fmla="*/ 1199668 h 2888770"/>
                  <a:gd name="connsiteX107" fmla="*/ 1097790 w 2007426"/>
                  <a:gd name="connsiteY107" fmla="*/ 1085368 h 2888770"/>
                  <a:gd name="connsiteX108" fmla="*/ 1046990 w 2007426"/>
                  <a:gd name="connsiteY108" fmla="*/ 1047268 h 2888770"/>
                  <a:gd name="connsiteX109" fmla="*/ 1059690 w 2007426"/>
                  <a:gd name="connsiteY109" fmla="*/ 996468 h 2888770"/>
                  <a:gd name="connsiteX110" fmla="*/ 1002538 w 2007426"/>
                  <a:gd name="connsiteY110" fmla="*/ 907568 h 2888770"/>
                  <a:gd name="connsiteX111" fmla="*/ 1021590 w 2007426"/>
                  <a:gd name="connsiteY111" fmla="*/ 748818 h 2888770"/>
                  <a:gd name="connsiteX112" fmla="*/ 1046990 w 2007426"/>
                  <a:gd name="connsiteY112" fmla="*/ 621818 h 2888770"/>
                  <a:gd name="connsiteX113" fmla="*/ 970790 w 2007426"/>
                  <a:gd name="connsiteY113" fmla="*/ 520218 h 2888770"/>
                  <a:gd name="connsiteX114" fmla="*/ 1008890 w 2007426"/>
                  <a:gd name="connsiteY114" fmla="*/ 501168 h 2888770"/>
                  <a:gd name="connsiteX115" fmla="*/ 1110490 w 2007426"/>
                  <a:gd name="connsiteY115" fmla="*/ 507518 h 2888770"/>
                  <a:gd name="connsiteX116" fmla="*/ 1116838 w 2007426"/>
                  <a:gd name="connsiteY116" fmla="*/ 463068 h 2888770"/>
                  <a:gd name="connsiteX117" fmla="*/ 1078738 w 2007426"/>
                  <a:gd name="connsiteY117" fmla="*/ 444018 h 2888770"/>
                  <a:gd name="connsiteX118" fmla="*/ 919990 w 2007426"/>
                  <a:gd name="connsiteY118" fmla="*/ 399568 h 2888770"/>
                  <a:gd name="connsiteX119" fmla="*/ 875538 w 2007426"/>
                  <a:gd name="connsiteY119" fmla="*/ 355118 h 2888770"/>
                  <a:gd name="connsiteX120" fmla="*/ 812038 w 2007426"/>
                  <a:gd name="connsiteY120" fmla="*/ 367818 h 2888770"/>
                  <a:gd name="connsiteX121" fmla="*/ 761238 w 2007426"/>
                  <a:gd name="connsiteY121" fmla="*/ 304318 h 2888770"/>
                  <a:gd name="connsiteX122" fmla="*/ 799338 w 2007426"/>
                  <a:gd name="connsiteY122" fmla="*/ 247168 h 2888770"/>
                  <a:gd name="connsiteX123" fmla="*/ 773938 w 2007426"/>
                  <a:gd name="connsiteY123" fmla="*/ 107468 h 2888770"/>
                  <a:gd name="connsiteX124" fmla="*/ 716790 w 2007426"/>
                  <a:gd name="connsiteY124" fmla="*/ 63018 h 2888770"/>
                  <a:gd name="connsiteX125" fmla="*/ 761238 w 2007426"/>
                  <a:gd name="connsiteY125" fmla="*/ 12218 h 2888770"/>
                  <a:gd name="connsiteX126" fmla="*/ 828438 w 2007426"/>
                  <a:gd name="connsiteY126" fmla="*/ 0 h 2888770"/>
                  <a:gd name="connsiteX0" fmla="*/ 828438 w 2007426"/>
                  <a:gd name="connsiteY0" fmla="*/ 0 h 2888770"/>
                  <a:gd name="connsiteX1" fmla="*/ 859666 w 2007426"/>
                  <a:gd name="connsiteY1" fmla="*/ 12218 h 2888770"/>
                  <a:gd name="connsiteX2" fmla="*/ 873954 w 2007426"/>
                  <a:gd name="connsiteY2" fmla="*/ 88418 h 2888770"/>
                  <a:gd name="connsiteX3" fmla="*/ 854902 w 2007426"/>
                  <a:gd name="connsiteY3" fmla="*/ 121756 h 2888770"/>
                  <a:gd name="connsiteX4" fmla="*/ 897766 w 2007426"/>
                  <a:gd name="connsiteY4" fmla="*/ 155094 h 2888770"/>
                  <a:gd name="connsiteX5" fmla="*/ 973966 w 2007426"/>
                  <a:gd name="connsiteY5" fmla="*/ 150330 h 2888770"/>
                  <a:gd name="connsiteX6" fmla="*/ 997778 w 2007426"/>
                  <a:gd name="connsiteY6" fmla="*/ 169382 h 2888770"/>
                  <a:gd name="connsiteX7" fmla="*/ 1040638 w 2007426"/>
                  <a:gd name="connsiteY7" fmla="*/ 155094 h 2888770"/>
                  <a:gd name="connsiteX8" fmla="*/ 1212090 w 2007426"/>
                  <a:gd name="connsiteY8" fmla="*/ 240818 h 2888770"/>
                  <a:gd name="connsiteX9" fmla="*/ 1183514 w 2007426"/>
                  <a:gd name="connsiteY9" fmla="*/ 393218 h 2888770"/>
                  <a:gd name="connsiteX10" fmla="*/ 1264478 w 2007426"/>
                  <a:gd name="connsiteY10" fmla="*/ 417030 h 2888770"/>
                  <a:gd name="connsiteX11" fmla="*/ 1369254 w 2007426"/>
                  <a:gd name="connsiteY11" fmla="*/ 488468 h 2888770"/>
                  <a:gd name="connsiteX12" fmla="*/ 1464502 w 2007426"/>
                  <a:gd name="connsiteY12" fmla="*/ 502756 h 2888770"/>
                  <a:gd name="connsiteX13" fmla="*/ 1478790 w 2007426"/>
                  <a:gd name="connsiteY13" fmla="*/ 436082 h 2888770"/>
                  <a:gd name="connsiteX14" fmla="*/ 1421638 w 2007426"/>
                  <a:gd name="connsiteY14" fmla="*/ 426556 h 2888770"/>
                  <a:gd name="connsiteX15" fmla="*/ 1412114 w 2007426"/>
                  <a:gd name="connsiteY15" fmla="*/ 383694 h 2888770"/>
                  <a:gd name="connsiteX16" fmla="*/ 1450214 w 2007426"/>
                  <a:gd name="connsiteY16" fmla="*/ 374168 h 2888770"/>
                  <a:gd name="connsiteX17" fmla="*/ 1435926 w 2007426"/>
                  <a:gd name="connsiteY17" fmla="*/ 326542 h 2888770"/>
                  <a:gd name="connsiteX18" fmla="*/ 1474026 w 2007426"/>
                  <a:gd name="connsiteY18" fmla="*/ 288442 h 2888770"/>
                  <a:gd name="connsiteX19" fmla="*/ 1507366 w 2007426"/>
                  <a:gd name="connsiteY19" fmla="*/ 321782 h 2888770"/>
                  <a:gd name="connsiteX20" fmla="*/ 1540702 w 2007426"/>
                  <a:gd name="connsiteY20" fmla="*/ 297968 h 2888770"/>
                  <a:gd name="connsiteX21" fmla="*/ 1593090 w 2007426"/>
                  <a:gd name="connsiteY21" fmla="*/ 321782 h 2888770"/>
                  <a:gd name="connsiteX22" fmla="*/ 1540702 w 2007426"/>
                  <a:gd name="connsiteY22" fmla="*/ 455130 h 2888770"/>
                  <a:gd name="connsiteX23" fmla="*/ 1655002 w 2007426"/>
                  <a:gd name="connsiteY23" fmla="*/ 440842 h 2888770"/>
                  <a:gd name="connsiteX24" fmla="*/ 1688338 w 2007426"/>
                  <a:gd name="connsiteY24" fmla="*/ 478942 h 2888770"/>
                  <a:gd name="connsiteX25" fmla="*/ 1688338 w 2007426"/>
                  <a:gd name="connsiteY25" fmla="*/ 512282 h 2888770"/>
                  <a:gd name="connsiteX26" fmla="*/ 1788354 w 2007426"/>
                  <a:gd name="connsiteY26" fmla="*/ 598006 h 2888770"/>
                  <a:gd name="connsiteX27" fmla="*/ 1778826 w 2007426"/>
                  <a:gd name="connsiteY27" fmla="*/ 678968 h 2888770"/>
                  <a:gd name="connsiteX28" fmla="*/ 1816926 w 2007426"/>
                  <a:gd name="connsiteY28" fmla="*/ 702782 h 2888770"/>
                  <a:gd name="connsiteX29" fmla="*/ 1816926 w 2007426"/>
                  <a:gd name="connsiteY29" fmla="*/ 745642 h 2888770"/>
                  <a:gd name="connsiteX30" fmla="*/ 1864554 w 2007426"/>
                  <a:gd name="connsiteY30" fmla="*/ 759930 h 2888770"/>
                  <a:gd name="connsiteX31" fmla="*/ 2007426 w 2007426"/>
                  <a:gd name="connsiteY31" fmla="*/ 921856 h 2888770"/>
                  <a:gd name="connsiteX32" fmla="*/ 1922974 w 2007426"/>
                  <a:gd name="connsiteY32" fmla="*/ 1025504 h 2888770"/>
                  <a:gd name="connsiteX33" fmla="*/ 1921702 w 2007426"/>
                  <a:gd name="connsiteY33" fmla="*/ 1021868 h 2888770"/>
                  <a:gd name="connsiteX34" fmla="*/ 1864554 w 2007426"/>
                  <a:gd name="connsiteY34" fmla="*/ 1021868 h 2888770"/>
                  <a:gd name="connsiteX35" fmla="*/ 1859790 w 2007426"/>
                  <a:gd name="connsiteY35" fmla="*/ 1121882 h 2888770"/>
                  <a:gd name="connsiteX36" fmla="*/ 1826454 w 2007426"/>
                  <a:gd name="connsiteY36" fmla="*/ 1155218 h 2888770"/>
                  <a:gd name="connsiteX37" fmla="*/ 1850266 w 2007426"/>
                  <a:gd name="connsiteY37" fmla="*/ 1231418 h 2888770"/>
                  <a:gd name="connsiteX38" fmla="*/ 1812166 w 2007426"/>
                  <a:gd name="connsiteY38" fmla="*/ 1250468 h 2888770"/>
                  <a:gd name="connsiteX39" fmla="*/ 1755014 w 2007426"/>
                  <a:gd name="connsiteY39" fmla="*/ 1283806 h 2888770"/>
                  <a:gd name="connsiteX40" fmla="*/ 1745490 w 2007426"/>
                  <a:gd name="connsiteY40" fmla="*/ 1326668 h 2888770"/>
                  <a:gd name="connsiteX41" fmla="*/ 1783590 w 2007426"/>
                  <a:gd name="connsiteY41" fmla="*/ 1388582 h 2888770"/>
                  <a:gd name="connsiteX42" fmla="*/ 1755014 w 2007426"/>
                  <a:gd name="connsiteY42" fmla="*/ 1417156 h 2888770"/>
                  <a:gd name="connsiteX43" fmla="*/ 1721678 w 2007426"/>
                  <a:gd name="connsiteY43" fmla="*/ 1583842 h 2888770"/>
                  <a:gd name="connsiteX44" fmla="*/ 1674054 w 2007426"/>
                  <a:gd name="connsiteY44" fmla="*/ 1674330 h 2888770"/>
                  <a:gd name="connsiteX45" fmla="*/ 1793114 w 2007426"/>
                  <a:gd name="connsiteY45" fmla="*/ 1688618 h 2888770"/>
                  <a:gd name="connsiteX46" fmla="*/ 1793114 w 2007426"/>
                  <a:gd name="connsiteY46" fmla="*/ 1736242 h 2888770"/>
                  <a:gd name="connsiteX47" fmla="*/ 1712154 w 2007426"/>
                  <a:gd name="connsiteY47" fmla="*/ 1826730 h 2888770"/>
                  <a:gd name="connsiteX48" fmla="*/ 1707390 w 2007426"/>
                  <a:gd name="connsiteY48" fmla="*/ 1898168 h 2888770"/>
                  <a:gd name="connsiteX49" fmla="*/ 1778828 w 2007426"/>
                  <a:gd name="connsiteY49" fmla="*/ 2017230 h 2888770"/>
                  <a:gd name="connsiteX50" fmla="*/ 1764540 w 2007426"/>
                  <a:gd name="connsiteY50" fmla="*/ 2060094 h 2888770"/>
                  <a:gd name="connsiteX51" fmla="*/ 1783590 w 2007426"/>
                  <a:gd name="connsiteY51" fmla="*/ 2074382 h 2888770"/>
                  <a:gd name="connsiteX52" fmla="*/ 1783590 w 2007426"/>
                  <a:gd name="connsiteY52" fmla="*/ 2260118 h 2888770"/>
                  <a:gd name="connsiteX53" fmla="*/ 1726440 w 2007426"/>
                  <a:gd name="connsiteY53" fmla="*/ 2355368 h 2888770"/>
                  <a:gd name="connsiteX54" fmla="*/ 1783590 w 2007426"/>
                  <a:gd name="connsiteY54" fmla="*/ 2417282 h 2888770"/>
                  <a:gd name="connsiteX55" fmla="*/ 1708802 w 2007426"/>
                  <a:gd name="connsiteY55" fmla="*/ 2482722 h 2888770"/>
                  <a:gd name="connsiteX56" fmla="*/ 1707390 w 2007426"/>
                  <a:gd name="connsiteY56" fmla="*/ 2476018 h 2888770"/>
                  <a:gd name="connsiteX57" fmla="*/ 1427990 w 2007426"/>
                  <a:gd name="connsiteY57" fmla="*/ 2514118 h 2888770"/>
                  <a:gd name="connsiteX58" fmla="*/ 1364490 w 2007426"/>
                  <a:gd name="connsiteY58" fmla="*/ 2583968 h 2888770"/>
                  <a:gd name="connsiteX59" fmla="*/ 1243840 w 2007426"/>
                  <a:gd name="connsiteY59" fmla="*/ 2679218 h 2888770"/>
                  <a:gd name="connsiteX60" fmla="*/ 1231140 w 2007426"/>
                  <a:gd name="connsiteY60" fmla="*/ 2609368 h 2888770"/>
                  <a:gd name="connsiteX61" fmla="*/ 1193040 w 2007426"/>
                  <a:gd name="connsiteY61" fmla="*/ 2571268 h 2888770"/>
                  <a:gd name="connsiteX62" fmla="*/ 1110490 w 2007426"/>
                  <a:gd name="connsiteY62" fmla="*/ 2609368 h 2888770"/>
                  <a:gd name="connsiteX63" fmla="*/ 989840 w 2007426"/>
                  <a:gd name="connsiteY63" fmla="*/ 2622068 h 2888770"/>
                  <a:gd name="connsiteX64" fmla="*/ 970790 w 2007426"/>
                  <a:gd name="connsiteY64" fmla="*/ 2660168 h 2888770"/>
                  <a:gd name="connsiteX65" fmla="*/ 767590 w 2007426"/>
                  <a:gd name="connsiteY65" fmla="*/ 2685568 h 2888770"/>
                  <a:gd name="connsiteX66" fmla="*/ 691390 w 2007426"/>
                  <a:gd name="connsiteY66" fmla="*/ 2742718 h 2888770"/>
                  <a:gd name="connsiteX67" fmla="*/ 608840 w 2007426"/>
                  <a:gd name="connsiteY67" fmla="*/ 2780818 h 2888770"/>
                  <a:gd name="connsiteX68" fmla="*/ 424690 w 2007426"/>
                  <a:gd name="connsiteY68" fmla="*/ 2774466 h 2888770"/>
                  <a:gd name="connsiteX69" fmla="*/ 373890 w 2007426"/>
                  <a:gd name="connsiteY69" fmla="*/ 2768118 h 2888770"/>
                  <a:gd name="connsiteX70" fmla="*/ 348490 w 2007426"/>
                  <a:gd name="connsiteY70" fmla="*/ 2831618 h 2888770"/>
                  <a:gd name="connsiteX71" fmla="*/ 259590 w 2007426"/>
                  <a:gd name="connsiteY71" fmla="*/ 2888770 h 2888770"/>
                  <a:gd name="connsiteX72" fmla="*/ 189740 w 2007426"/>
                  <a:gd name="connsiteY72" fmla="*/ 2857018 h 2888770"/>
                  <a:gd name="connsiteX73" fmla="*/ 113540 w 2007426"/>
                  <a:gd name="connsiteY73" fmla="*/ 2869718 h 2888770"/>
                  <a:gd name="connsiteX74" fmla="*/ 11940 w 2007426"/>
                  <a:gd name="connsiteY74" fmla="*/ 2825266 h 2888770"/>
                  <a:gd name="connsiteX75" fmla="*/ 0 w 2007426"/>
                  <a:gd name="connsiteY75" fmla="*/ 2735718 h 2888770"/>
                  <a:gd name="connsiteX76" fmla="*/ 83378 w 2007426"/>
                  <a:gd name="connsiteY76" fmla="*/ 2712554 h 2888770"/>
                  <a:gd name="connsiteX77" fmla="*/ 116714 w 2007426"/>
                  <a:gd name="connsiteY77" fmla="*/ 2726842 h 2888770"/>
                  <a:gd name="connsiteX78" fmla="*/ 178626 w 2007426"/>
                  <a:gd name="connsiteY78" fmla="*/ 2693506 h 2888770"/>
                  <a:gd name="connsiteX79" fmla="*/ 392938 w 2007426"/>
                  <a:gd name="connsiteY79" fmla="*/ 2622068 h 2888770"/>
                  <a:gd name="connsiteX80" fmla="*/ 421514 w 2007426"/>
                  <a:gd name="connsiteY80" fmla="*/ 2545868 h 2888770"/>
                  <a:gd name="connsiteX81" fmla="*/ 573914 w 2007426"/>
                  <a:gd name="connsiteY81" fmla="*/ 2422042 h 2888770"/>
                  <a:gd name="connsiteX82" fmla="*/ 688214 w 2007426"/>
                  <a:gd name="connsiteY82" fmla="*/ 2298218 h 2888770"/>
                  <a:gd name="connsiteX83" fmla="*/ 764414 w 2007426"/>
                  <a:gd name="connsiteY83" fmla="*/ 2250594 h 2888770"/>
                  <a:gd name="connsiteX84" fmla="*/ 821566 w 2007426"/>
                  <a:gd name="connsiteY84" fmla="*/ 2202968 h 2888770"/>
                  <a:gd name="connsiteX85" fmla="*/ 826326 w 2007426"/>
                  <a:gd name="connsiteY85" fmla="*/ 2064856 h 2888770"/>
                  <a:gd name="connsiteX86" fmla="*/ 921578 w 2007426"/>
                  <a:gd name="connsiteY86" fmla="*/ 1988656 h 2888770"/>
                  <a:gd name="connsiteX87" fmla="*/ 1007302 w 2007426"/>
                  <a:gd name="connsiteY87" fmla="*/ 1931506 h 2888770"/>
                  <a:gd name="connsiteX88" fmla="*/ 1031114 w 2007426"/>
                  <a:gd name="connsiteY88" fmla="*/ 1874356 h 2888770"/>
                  <a:gd name="connsiteX89" fmla="*/ 1045402 w 2007426"/>
                  <a:gd name="connsiteY89" fmla="*/ 1821968 h 2888770"/>
                  <a:gd name="connsiteX90" fmla="*/ 1078738 w 2007426"/>
                  <a:gd name="connsiteY90" fmla="*/ 1788630 h 2888770"/>
                  <a:gd name="connsiteX91" fmla="*/ 1078738 w 2007426"/>
                  <a:gd name="connsiteY91" fmla="*/ 1736242 h 2888770"/>
                  <a:gd name="connsiteX92" fmla="*/ 1026354 w 2007426"/>
                  <a:gd name="connsiteY92" fmla="*/ 1712430 h 2888770"/>
                  <a:gd name="connsiteX93" fmla="*/ 1026354 w 2007426"/>
                  <a:gd name="connsiteY93" fmla="*/ 1679094 h 2888770"/>
                  <a:gd name="connsiteX94" fmla="*/ 1016826 w 2007426"/>
                  <a:gd name="connsiteY94" fmla="*/ 1636230 h 2888770"/>
                  <a:gd name="connsiteX95" fmla="*/ 1069214 w 2007426"/>
                  <a:gd name="connsiteY95" fmla="*/ 1607656 h 2888770"/>
                  <a:gd name="connsiteX96" fmla="*/ 1088266 w 2007426"/>
                  <a:gd name="connsiteY96" fmla="*/ 1521930 h 2888770"/>
                  <a:gd name="connsiteX97" fmla="*/ 1007302 w 2007426"/>
                  <a:gd name="connsiteY97" fmla="*/ 1469542 h 2888770"/>
                  <a:gd name="connsiteX98" fmla="*/ 1012066 w 2007426"/>
                  <a:gd name="connsiteY98" fmla="*/ 1431442 h 2888770"/>
                  <a:gd name="connsiteX99" fmla="*/ 950154 w 2007426"/>
                  <a:gd name="connsiteY99" fmla="*/ 1417156 h 2888770"/>
                  <a:gd name="connsiteX100" fmla="*/ 978726 w 2007426"/>
                  <a:gd name="connsiteY100" fmla="*/ 1379056 h 2888770"/>
                  <a:gd name="connsiteX101" fmla="*/ 929322 w 2007426"/>
                  <a:gd name="connsiteY101" fmla="*/ 1303648 h 2888770"/>
                  <a:gd name="connsiteX102" fmla="*/ 970790 w 2007426"/>
                  <a:gd name="connsiteY102" fmla="*/ 1288568 h 2888770"/>
                  <a:gd name="connsiteX103" fmla="*/ 1091438 w 2007426"/>
                  <a:gd name="connsiteY103" fmla="*/ 1199668 h 2888770"/>
                  <a:gd name="connsiteX104" fmla="*/ 1097790 w 2007426"/>
                  <a:gd name="connsiteY104" fmla="*/ 1085368 h 2888770"/>
                  <a:gd name="connsiteX105" fmla="*/ 1046990 w 2007426"/>
                  <a:gd name="connsiteY105" fmla="*/ 1047268 h 2888770"/>
                  <a:gd name="connsiteX106" fmla="*/ 1059690 w 2007426"/>
                  <a:gd name="connsiteY106" fmla="*/ 996468 h 2888770"/>
                  <a:gd name="connsiteX107" fmla="*/ 1002538 w 2007426"/>
                  <a:gd name="connsiteY107" fmla="*/ 907568 h 2888770"/>
                  <a:gd name="connsiteX108" fmla="*/ 1021590 w 2007426"/>
                  <a:gd name="connsiteY108" fmla="*/ 748818 h 2888770"/>
                  <a:gd name="connsiteX109" fmla="*/ 1046990 w 2007426"/>
                  <a:gd name="connsiteY109" fmla="*/ 621818 h 2888770"/>
                  <a:gd name="connsiteX110" fmla="*/ 970790 w 2007426"/>
                  <a:gd name="connsiteY110" fmla="*/ 520218 h 2888770"/>
                  <a:gd name="connsiteX111" fmla="*/ 1008890 w 2007426"/>
                  <a:gd name="connsiteY111" fmla="*/ 501168 h 2888770"/>
                  <a:gd name="connsiteX112" fmla="*/ 1110490 w 2007426"/>
                  <a:gd name="connsiteY112" fmla="*/ 507518 h 2888770"/>
                  <a:gd name="connsiteX113" fmla="*/ 1116838 w 2007426"/>
                  <a:gd name="connsiteY113" fmla="*/ 463068 h 2888770"/>
                  <a:gd name="connsiteX114" fmla="*/ 1078738 w 2007426"/>
                  <a:gd name="connsiteY114" fmla="*/ 444018 h 2888770"/>
                  <a:gd name="connsiteX115" fmla="*/ 919990 w 2007426"/>
                  <a:gd name="connsiteY115" fmla="*/ 399568 h 2888770"/>
                  <a:gd name="connsiteX116" fmla="*/ 875538 w 2007426"/>
                  <a:gd name="connsiteY116" fmla="*/ 355118 h 2888770"/>
                  <a:gd name="connsiteX117" fmla="*/ 812038 w 2007426"/>
                  <a:gd name="connsiteY117" fmla="*/ 367818 h 2888770"/>
                  <a:gd name="connsiteX118" fmla="*/ 761238 w 2007426"/>
                  <a:gd name="connsiteY118" fmla="*/ 304318 h 2888770"/>
                  <a:gd name="connsiteX119" fmla="*/ 799338 w 2007426"/>
                  <a:gd name="connsiteY119" fmla="*/ 247168 h 2888770"/>
                  <a:gd name="connsiteX120" fmla="*/ 773938 w 2007426"/>
                  <a:gd name="connsiteY120" fmla="*/ 107468 h 2888770"/>
                  <a:gd name="connsiteX121" fmla="*/ 716790 w 2007426"/>
                  <a:gd name="connsiteY121" fmla="*/ 63018 h 2888770"/>
                  <a:gd name="connsiteX122" fmla="*/ 761238 w 2007426"/>
                  <a:gd name="connsiteY122" fmla="*/ 12218 h 2888770"/>
                  <a:gd name="connsiteX123" fmla="*/ 828438 w 2007426"/>
                  <a:gd name="connsiteY123" fmla="*/ 0 h 2888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2007426" h="2888770">
                    <a:moveTo>
                      <a:pt x="828438" y="0"/>
                    </a:moveTo>
                    <a:lnTo>
                      <a:pt x="859666" y="12218"/>
                    </a:lnTo>
                    <a:lnTo>
                      <a:pt x="873954" y="88418"/>
                    </a:lnTo>
                    <a:lnTo>
                      <a:pt x="854902" y="121756"/>
                    </a:lnTo>
                    <a:lnTo>
                      <a:pt x="897766" y="155094"/>
                    </a:lnTo>
                    <a:lnTo>
                      <a:pt x="973966" y="150330"/>
                    </a:lnTo>
                    <a:lnTo>
                      <a:pt x="997778" y="169382"/>
                    </a:lnTo>
                    <a:lnTo>
                      <a:pt x="1040638" y="155094"/>
                    </a:lnTo>
                    <a:lnTo>
                      <a:pt x="1212090" y="240818"/>
                    </a:lnTo>
                    <a:lnTo>
                      <a:pt x="1183514" y="393218"/>
                    </a:lnTo>
                    <a:lnTo>
                      <a:pt x="1264478" y="417030"/>
                    </a:lnTo>
                    <a:lnTo>
                      <a:pt x="1369254" y="488468"/>
                    </a:lnTo>
                    <a:lnTo>
                      <a:pt x="1464502" y="502756"/>
                    </a:lnTo>
                    <a:lnTo>
                      <a:pt x="1478790" y="436082"/>
                    </a:lnTo>
                    <a:lnTo>
                      <a:pt x="1421638" y="426556"/>
                    </a:lnTo>
                    <a:lnTo>
                      <a:pt x="1412114" y="383694"/>
                    </a:lnTo>
                    <a:lnTo>
                      <a:pt x="1450214" y="374168"/>
                    </a:lnTo>
                    <a:lnTo>
                      <a:pt x="1435926" y="326542"/>
                    </a:lnTo>
                    <a:lnTo>
                      <a:pt x="1474026" y="288442"/>
                    </a:lnTo>
                    <a:lnTo>
                      <a:pt x="1507366" y="321782"/>
                    </a:lnTo>
                    <a:lnTo>
                      <a:pt x="1540702" y="297968"/>
                    </a:lnTo>
                    <a:lnTo>
                      <a:pt x="1593090" y="321782"/>
                    </a:lnTo>
                    <a:lnTo>
                      <a:pt x="1540702" y="455130"/>
                    </a:lnTo>
                    <a:lnTo>
                      <a:pt x="1655002" y="440842"/>
                    </a:lnTo>
                    <a:lnTo>
                      <a:pt x="1688338" y="478942"/>
                    </a:lnTo>
                    <a:lnTo>
                      <a:pt x="1688338" y="512282"/>
                    </a:lnTo>
                    <a:lnTo>
                      <a:pt x="1788354" y="598006"/>
                    </a:lnTo>
                    <a:lnTo>
                      <a:pt x="1778826" y="678968"/>
                    </a:lnTo>
                    <a:lnTo>
                      <a:pt x="1816926" y="702782"/>
                    </a:lnTo>
                    <a:lnTo>
                      <a:pt x="1816926" y="745642"/>
                    </a:lnTo>
                    <a:lnTo>
                      <a:pt x="1864554" y="759930"/>
                    </a:lnTo>
                    <a:lnTo>
                      <a:pt x="2007426" y="921856"/>
                    </a:lnTo>
                    <a:lnTo>
                      <a:pt x="1922974" y="1025504"/>
                    </a:lnTo>
                    <a:lnTo>
                      <a:pt x="1921702" y="1021868"/>
                    </a:lnTo>
                    <a:lnTo>
                      <a:pt x="1864554" y="1021868"/>
                    </a:lnTo>
                    <a:lnTo>
                      <a:pt x="1859790" y="1121882"/>
                    </a:lnTo>
                    <a:lnTo>
                      <a:pt x="1826454" y="1155218"/>
                    </a:lnTo>
                    <a:lnTo>
                      <a:pt x="1850266" y="1231418"/>
                    </a:lnTo>
                    <a:lnTo>
                      <a:pt x="1812166" y="1250468"/>
                    </a:lnTo>
                    <a:lnTo>
                      <a:pt x="1755014" y="1283806"/>
                    </a:lnTo>
                    <a:lnTo>
                      <a:pt x="1745490" y="1326668"/>
                    </a:lnTo>
                    <a:lnTo>
                      <a:pt x="1783590" y="1388582"/>
                    </a:lnTo>
                    <a:lnTo>
                      <a:pt x="1755014" y="1417156"/>
                    </a:lnTo>
                    <a:lnTo>
                      <a:pt x="1721678" y="1583842"/>
                    </a:lnTo>
                    <a:lnTo>
                      <a:pt x="1674054" y="1674330"/>
                    </a:lnTo>
                    <a:lnTo>
                      <a:pt x="1793114" y="1688618"/>
                    </a:lnTo>
                    <a:lnTo>
                      <a:pt x="1793114" y="1736242"/>
                    </a:lnTo>
                    <a:lnTo>
                      <a:pt x="1712154" y="1826730"/>
                    </a:lnTo>
                    <a:lnTo>
                      <a:pt x="1707390" y="1898168"/>
                    </a:lnTo>
                    <a:lnTo>
                      <a:pt x="1778828" y="2017230"/>
                    </a:lnTo>
                    <a:lnTo>
                      <a:pt x="1764540" y="2060094"/>
                    </a:lnTo>
                    <a:lnTo>
                      <a:pt x="1783590" y="2074382"/>
                    </a:lnTo>
                    <a:lnTo>
                      <a:pt x="1783590" y="2260118"/>
                    </a:lnTo>
                    <a:lnTo>
                      <a:pt x="1726440" y="2355368"/>
                    </a:lnTo>
                    <a:lnTo>
                      <a:pt x="1783590" y="2417282"/>
                    </a:lnTo>
                    <a:lnTo>
                      <a:pt x="1708802" y="2482722"/>
                    </a:lnTo>
                    <a:lnTo>
                      <a:pt x="1707390" y="2476018"/>
                    </a:lnTo>
                    <a:lnTo>
                      <a:pt x="1427990" y="2514118"/>
                    </a:lnTo>
                    <a:lnTo>
                      <a:pt x="1364490" y="2583968"/>
                    </a:lnTo>
                    <a:lnTo>
                      <a:pt x="1243840" y="2679218"/>
                    </a:lnTo>
                    <a:lnTo>
                      <a:pt x="1231140" y="2609368"/>
                    </a:lnTo>
                    <a:lnTo>
                      <a:pt x="1193040" y="2571268"/>
                    </a:lnTo>
                    <a:lnTo>
                      <a:pt x="1110490" y="2609368"/>
                    </a:lnTo>
                    <a:lnTo>
                      <a:pt x="989840" y="2622068"/>
                    </a:lnTo>
                    <a:lnTo>
                      <a:pt x="970790" y="2660168"/>
                    </a:lnTo>
                    <a:lnTo>
                      <a:pt x="767590" y="2685568"/>
                    </a:lnTo>
                    <a:lnTo>
                      <a:pt x="691390" y="2742718"/>
                    </a:lnTo>
                    <a:lnTo>
                      <a:pt x="608840" y="2780818"/>
                    </a:lnTo>
                    <a:lnTo>
                      <a:pt x="424690" y="2774466"/>
                    </a:lnTo>
                    <a:lnTo>
                      <a:pt x="373890" y="2768118"/>
                    </a:lnTo>
                    <a:lnTo>
                      <a:pt x="348490" y="2831618"/>
                    </a:lnTo>
                    <a:lnTo>
                      <a:pt x="259590" y="2888770"/>
                    </a:lnTo>
                    <a:lnTo>
                      <a:pt x="189740" y="2857018"/>
                    </a:lnTo>
                    <a:lnTo>
                      <a:pt x="113540" y="2869718"/>
                    </a:lnTo>
                    <a:lnTo>
                      <a:pt x="11940" y="2825266"/>
                    </a:lnTo>
                    <a:lnTo>
                      <a:pt x="0" y="2735718"/>
                    </a:lnTo>
                    <a:lnTo>
                      <a:pt x="83378" y="2712554"/>
                    </a:lnTo>
                    <a:lnTo>
                      <a:pt x="116714" y="2726842"/>
                    </a:lnTo>
                    <a:lnTo>
                      <a:pt x="178626" y="2693506"/>
                    </a:lnTo>
                    <a:lnTo>
                      <a:pt x="392938" y="2622068"/>
                    </a:lnTo>
                    <a:lnTo>
                      <a:pt x="421514" y="2545868"/>
                    </a:lnTo>
                    <a:lnTo>
                      <a:pt x="573914" y="2422042"/>
                    </a:lnTo>
                    <a:lnTo>
                      <a:pt x="688214" y="2298218"/>
                    </a:lnTo>
                    <a:lnTo>
                      <a:pt x="764414" y="2250594"/>
                    </a:lnTo>
                    <a:lnTo>
                      <a:pt x="821566" y="2202968"/>
                    </a:lnTo>
                    <a:lnTo>
                      <a:pt x="826326" y="2064856"/>
                    </a:lnTo>
                    <a:lnTo>
                      <a:pt x="921578" y="1988656"/>
                    </a:lnTo>
                    <a:lnTo>
                      <a:pt x="1007302" y="1931506"/>
                    </a:lnTo>
                    <a:lnTo>
                      <a:pt x="1031114" y="1874356"/>
                    </a:lnTo>
                    <a:lnTo>
                      <a:pt x="1045402" y="1821968"/>
                    </a:lnTo>
                    <a:lnTo>
                      <a:pt x="1078738" y="1788630"/>
                    </a:lnTo>
                    <a:lnTo>
                      <a:pt x="1078738" y="1736242"/>
                    </a:lnTo>
                    <a:lnTo>
                      <a:pt x="1026354" y="1712430"/>
                    </a:lnTo>
                    <a:lnTo>
                      <a:pt x="1026354" y="1679094"/>
                    </a:lnTo>
                    <a:lnTo>
                      <a:pt x="1016826" y="1636230"/>
                    </a:lnTo>
                    <a:lnTo>
                      <a:pt x="1069214" y="1607656"/>
                    </a:lnTo>
                    <a:lnTo>
                      <a:pt x="1088266" y="1521930"/>
                    </a:lnTo>
                    <a:lnTo>
                      <a:pt x="1007302" y="1469542"/>
                    </a:lnTo>
                    <a:lnTo>
                      <a:pt x="1012066" y="1431442"/>
                    </a:lnTo>
                    <a:lnTo>
                      <a:pt x="950154" y="1417156"/>
                    </a:lnTo>
                    <a:lnTo>
                      <a:pt x="978726" y="1379056"/>
                    </a:lnTo>
                    <a:lnTo>
                      <a:pt x="929322" y="1303648"/>
                    </a:lnTo>
                    <a:lnTo>
                      <a:pt x="970790" y="1288568"/>
                    </a:lnTo>
                    <a:lnTo>
                      <a:pt x="1091438" y="1199668"/>
                    </a:lnTo>
                    <a:lnTo>
                      <a:pt x="1097790" y="1085368"/>
                    </a:lnTo>
                    <a:lnTo>
                      <a:pt x="1046990" y="1047268"/>
                    </a:lnTo>
                    <a:lnTo>
                      <a:pt x="1059690" y="996468"/>
                    </a:lnTo>
                    <a:lnTo>
                      <a:pt x="1002538" y="907568"/>
                    </a:lnTo>
                    <a:lnTo>
                      <a:pt x="1021590" y="748818"/>
                    </a:lnTo>
                    <a:lnTo>
                      <a:pt x="1046990" y="621818"/>
                    </a:lnTo>
                    <a:lnTo>
                      <a:pt x="970790" y="520218"/>
                    </a:lnTo>
                    <a:lnTo>
                      <a:pt x="1008890" y="501168"/>
                    </a:lnTo>
                    <a:lnTo>
                      <a:pt x="1110490" y="507518"/>
                    </a:lnTo>
                    <a:lnTo>
                      <a:pt x="1116838" y="463068"/>
                    </a:lnTo>
                    <a:lnTo>
                      <a:pt x="1078738" y="444018"/>
                    </a:lnTo>
                    <a:lnTo>
                      <a:pt x="919990" y="399568"/>
                    </a:lnTo>
                    <a:lnTo>
                      <a:pt x="875538" y="355118"/>
                    </a:lnTo>
                    <a:lnTo>
                      <a:pt x="812038" y="367818"/>
                    </a:lnTo>
                    <a:lnTo>
                      <a:pt x="761238" y="304318"/>
                    </a:lnTo>
                    <a:lnTo>
                      <a:pt x="799338" y="247168"/>
                    </a:lnTo>
                    <a:lnTo>
                      <a:pt x="773938" y="107468"/>
                    </a:lnTo>
                    <a:lnTo>
                      <a:pt x="716790" y="63018"/>
                    </a:lnTo>
                    <a:lnTo>
                      <a:pt x="761238" y="12218"/>
                    </a:lnTo>
                    <a:lnTo>
                      <a:pt x="828438" y="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3ADC411F-70BC-694E-0728-16A9FDD14F81}"/>
                  </a:ext>
                </a:extLst>
              </p:cNvPr>
              <p:cNvSpPr/>
              <p:nvPr/>
            </p:nvSpPr>
            <p:spPr>
              <a:xfrm>
                <a:off x="1446473" y="1409331"/>
                <a:ext cx="982966" cy="1068265"/>
              </a:xfrm>
              <a:custGeom>
                <a:avLst/>
                <a:gdLst>
                  <a:gd name="connsiteX0" fmla="*/ 1162050 w 3672300"/>
                  <a:gd name="connsiteY0" fmla="*/ 0 h 3990974"/>
                  <a:gd name="connsiteX1" fmla="*/ 1346200 w 3672300"/>
                  <a:gd name="connsiteY1" fmla="*/ 177800 h 3990974"/>
                  <a:gd name="connsiteX2" fmla="*/ 1339850 w 3672300"/>
                  <a:gd name="connsiteY2" fmla="*/ 215900 h 3990974"/>
                  <a:gd name="connsiteX3" fmla="*/ 1403350 w 3672300"/>
                  <a:gd name="connsiteY3" fmla="*/ 292100 h 3990974"/>
                  <a:gd name="connsiteX4" fmla="*/ 1371600 w 3672300"/>
                  <a:gd name="connsiteY4" fmla="*/ 374650 h 3990974"/>
                  <a:gd name="connsiteX5" fmla="*/ 1257300 w 3672300"/>
                  <a:gd name="connsiteY5" fmla="*/ 425450 h 3990974"/>
                  <a:gd name="connsiteX6" fmla="*/ 1231900 w 3672300"/>
                  <a:gd name="connsiteY6" fmla="*/ 457200 h 3990974"/>
                  <a:gd name="connsiteX7" fmla="*/ 1212850 w 3672300"/>
                  <a:gd name="connsiteY7" fmla="*/ 520700 h 3990974"/>
                  <a:gd name="connsiteX8" fmla="*/ 1219200 w 3672300"/>
                  <a:gd name="connsiteY8" fmla="*/ 546100 h 3990974"/>
                  <a:gd name="connsiteX9" fmla="*/ 1073150 w 3672300"/>
                  <a:gd name="connsiteY9" fmla="*/ 723900 h 3990974"/>
                  <a:gd name="connsiteX10" fmla="*/ 1028700 w 3672300"/>
                  <a:gd name="connsiteY10" fmla="*/ 762000 h 3990974"/>
                  <a:gd name="connsiteX11" fmla="*/ 1035050 w 3672300"/>
                  <a:gd name="connsiteY11" fmla="*/ 869950 h 3990974"/>
                  <a:gd name="connsiteX12" fmla="*/ 1073150 w 3672300"/>
                  <a:gd name="connsiteY12" fmla="*/ 869950 h 3990974"/>
                  <a:gd name="connsiteX13" fmla="*/ 1085850 w 3672300"/>
                  <a:gd name="connsiteY13" fmla="*/ 812800 h 3990974"/>
                  <a:gd name="connsiteX14" fmla="*/ 1143000 w 3672300"/>
                  <a:gd name="connsiteY14" fmla="*/ 787400 h 3990974"/>
                  <a:gd name="connsiteX15" fmla="*/ 1143000 w 3672300"/>
                  <a:gd name="connsiteY15" fmla="*/ 730250 h 3990974"/>
                  <a:gd name="connsiteX16" fmla="*/ 1231900 w 3672300"/>
                  <a:gd name="connsiteY16" fmla="*/ 679450 h 3990974"/>
                  <a:gd name="connsiteX17" fmla="*/ 1231900 w 3672300"/>
                  <a:gd name="connsiteY17" fmla="*/ 736600 h 3990974"/>
                  <a:gd name="connsiteX18" fmla="*/ 1276350 w 3672300"/>
                  <a:gd name="connsiteY18" fmla="*/ 793750 h 3990974"/>
                  <a:gd name="connsiteX19" fmla="*/ 1263650 w 3672300"/>
                  <a:gd name="connsiteY19" fmla="*/ 838200 h 3990974"/>
                  <a:gd name="connsiteX20" fmla="*/ 1193800 w 3672300"/>
                  <a:gd name="connsiteY20" fmla="*/ 819150 h 3990974"/>
                  <a:gd name="connsiteX21" fmla="*/ 1181100 w 3672300"/>
                  <a:gd name="connsiteY21" fmla="*/ 857250 h 3990974"/>
                  <a:gd name="connsiteX22" fmla="*/ 1219200 w 3672300"/>
                  <a:gd name="connsiteY22" fmla="*/ 895350 h 3990974"/>
                  <a:gd name="connsiteX23" fmla="*/ 1276350 w 3672300"/>
                  <a:gd name="connsiteY23" fmla="*/ 895350 h 3990974"/>
                  <a:gd name="connsiteX24" fmla="*/ 1333500 w 3672300"/>
                  <a:gd name="connsiteY24" fmla="*/ 971550 h 3990974"/>
                  <a:gd name="connsiteX25" fmla="*/ 1428750 w 3672300"/>
                  <a:gd name="connsiteY25" fmla="*/ 971550 h 3990974"/>
                  <a:gd name="connsiteX26" fmla="*/ 1460500 w 3672300"/>
                  <a:gd name="connsiteY26" fmla="*/ 958850 h 3990974"/>
                  <a:gd name="connsiteX27" fmla="*/ 1466850 w 3672300"/>
                  <a:gd name="connsiteY27" fmla="*/ 1009650 h 3990974"/>
                  <a:gd name="connsiteX28" fmla="*/ 1428750 w 3672300"/>
                  <a:gd name="connsiteY28" fmla="*/ 1174750 h 3990974"/>
                  <a:gd name="connsiteX29" fmla="*/ 1485900 w 3672300"/>
                  <a:gd name="connsiteY29" fmla="*/ 1143000 h 3990974"/>
                  <a:gd name="connsiteX30" fmla="*/ 1517650 w 3672300"/>
                  <a:gd name="connsiteY30" fmla="*/ 1060450 h 3990974"/>
                  <a:gd name="connsiteX31" fmla="*/ 1644650 w 3672300"/>
                  <a:gd name="connsiteY31" fmla="*/ 1092200 h 3990974"/>
                  <a:gd name="connsiteX32" fmla="*/ 1657350 w 3672300"/>
                  <a:gd name="connsiteY32" fmla="*/ 1041400 h 3990974"/>
                  <a:gd name="connsiteX33" fmla="*/ 1530350 w 3672300"/>
                  <a:gd name="connsiteY33" fmla="*/ 990600 h 3990974"/>
                  <a:gd name="connsiteX34" fmla="*/ 1511300 w 3672300"/>
                  <a:gd name="connsiteY34" fmla="*/ 895350 h 3990974"/>
                  <a:gd name="connsiteX35" fmla="*/ 1765300 w 3672300"/>
                  <a:gd name="connsiteY35" fmla="*/ 762000 h 3990974"/>
                  <a:gd name="connsiteX36" fmla="*/ 1809750 w 3672300"/>
                  <a:gd name="connsiteY36" fmla="*/ 717550 h 3990974"/>
                  <a:gd name="connsiteX37" fmla="*/ 1841500 w 3672300"/>
                  <a:gd name="connsiteY37" fmla="*/ 755650 h 3990974"/>
                  <a:gd name="connsiteX38" fmla="*/ 1930400 w 3672300"/>
                  <a:gd name="connsiteY38" fmla="*/ 806450 h 3990974"/>
                  <a:gd name="connsiteX39" fmla="*/ 1931006 w 3672300"/>
                  <a:gd name="connsiteY39" fmla="*/ 830068 h 3990974"/>
                  <a:gd name="connsiteX40" fmla="*/ 1831340 w 3672300"/>
                  <a:gd name="connsiteY40" fmla="*/ 956310 h 3990974"/>
                  <a:gd name="connsiteX41" fmla="*/ 1877060 w 3672300"/>
                  <a:gd name="connsiteY41" fmla="*/ 1055370 h 3990974"/>
                  <a:gd name="connsiteX42" fmla="*/ 1861820 w 3672300"/>
                  <a:gd name="connsiteY42" fmla="*/ 1177290 h 3990974"/>
                  <a:gd name="connsiteX43" fmla="*/ 2044700 w 3672300"/>
                  <a:gd name="connsiteY43" fmla="*/ 1337310 h 3990974"/>
                  <a:gd name="connsiteX44" fmla="*/ 2059940 w 3672300"/>
                  <a:gd name="connsiteY44" fmla="*/ 1489710 h 3990974"/>
                  <a:gd name="connsiteX45" fmla="*/ 2341880 w 3672300"/>
                  <a:gd name="connsiteY45" fmla="*/ 1527810 h 3990974"/>
                  <a:gd name="connsiteX46" fmla="*/ 2524760 w 3672300"/>
                  <a:gd name="connsiteY46" fmla="*/ 1581150 h 3990974"/>
                  <a:gd name="connsiteX47" fmla="*/ 2593340 w 3672300"/>
                  <a:gd name="connsiteY47" fmla="*/ 1619250 h 3990974"/>
                  <a:gd name="connsiteX48" fmla="*/ 2646680 w 3672300"/>
                  <a:gd name="connsiteY48" fmla="*/ 1588770 h 3990974"/>
                  <a:gd name="connsiteX49" fmla="*/ 2722880 w 3672300"/>
                  <a:gd name="connsiteY49" fmla="*/ 1565910 h 3990974"/>
                  <a:gd name="connsiteX50" fmla="*/ 2799080 w 3672300"/>
                  <a:gd name="connsiteY50" fmla="*/ 1604010 h 3990974"/>
                  <a:gd name="connsiteX51" fmla="*/ 2805574 w 3672300"/>
                  <a:gd name="connsiteY51" fmla="*/ 1598006 h 3990974"/>
                  <a:gd name="connsiteX52" fmla="*/ 2806700 w 3672300"/>
                  <a:gd name="connsiteY52" fmla="*/ 1604010 h 3990974"/>
                  <a:gd name="connsiteX53" fmla="*/ 2951480 w 3672300"/>
                  <a:gd name="connsiteY53" fmla="*/ 1764030 h 3990974"/>
                  <a:gd name="connsiteX54" fmla="*/ 2989580 w 3672300"/>
                  <a:gd name="connsiteY54" fmla="*/ 1870710 h 3990974"/>
                  <a:gd name="connsiteX55" fmla="*/ 3103880 w 3672300"/>
                  <a:gd name="connsiteY55" fmla="*/ 1863090 h 3990974"/>
                  <a:gd name="connsiteX56" fmla="*/ 2989580 w 3672300"/>
                  <a:gd name="connsiteY56" fmla="*/ 2099310 h 3990974"/>
                  <a:gd name="connsiteX57" fmla="*/ 3088640 w 3672300"/>
                  <a:gd name="connsiteY57" fmla="*/ 2343150 h 3990974"/>
                  <a:gd name="connsiteX58" fmla="*/ 3020060 w 3672300"/>
                  <a:gd name="connsiteY58" fmla="*/ 2686050 h 3990974"/>
                  <a:gd name="connsiteX59" fmla="*/ 2966720 w 3672300"/>
                  <a:gd name="connsiteY59" fmla="*/ 2731770 h 3990974"/>
                  <a:gd name="connsiteX60" fmla="*/ 3035300 w 3672300"/>
                  <a:gd name="connsiteY60" fmla="*/ 2868930 h 3990974"/>
                  <a:gd name="connsiteX61" fmla="*/ 3004820 w 3672300"/>
                  <a:gd name="connsiteY61" fmla="*/ 2937510 h 3990974"/>
                  <a:gd name="connsiteX62" fmla="*/ 3058160 w 3672300"/>
                  <a:gd name="connsiteY62" fmla="*/ 2960370 h 3990974"/>
                  <a:gd name="connsiteX63" fmla="*/ 3088640 w 3672300"/>
                  <a:gd name="connsiteY63" fmla="*/ 3028950 h 3990974"/>
                  <a:gd name="connsiteX64" fmla="*/ 3149600 w 3672300"/>
                  <a:gd name="connsiteY64" fmla="*/ 3097530 h 3990974"/>
                  <a:gd name="connsiteX65" fmla="*/ 3111500 w 3672300"/>
                  <a:gd name="connsiteY65" fmla="*/ 3303270 h 3990974"/>
                  <a:gd name="connsiteX66" fmla="*/ 3202940 w 3672300"/>
                  <a:gd name="connsiteY66" fmla="*/ 3371850 h 3990974"/>
                  <a:gd name="connsiteX67" fmla="*/ 3324860 w 3672300"/>
                  <a:gd name="connsiteY67" fmla="*/ 3326130 h 3990974"/>
                  <a:gd name="connsiteX68" fmla="*/ 3332480 w 3672300"/>
                  <a:gd name="connsiteY68" fmla="*/ 3425190 h 3990974"/>
                  <a:gd name="connsiteX69" fmla="*/ 3431540 w 3672300"/>
                  <a:gd name="connsiteY69" fmla="*/ 3463290 h 3990974"/>
                  <a:gd name="connsiteX70" fmla="*/ 3538220 w 3672300"/>
                  <a:gd name="connsiteY70" fmla="*/ 3501390 h 3990974"/>
                  <a:gd name="connsiteX71" fmla="*/ 3538220 w 3672300"/>
                  <a:gd name="connsiteY71" fmla="*/ 3547110 h 3990974"/>
                  <a:gd name="connsiteX72" fmla="*/ 3583940 w 3672300"/>
                  <a:gd name="connsiteY72" fmla="*/ 3577590 h 3990974"/>
                  <a:gd name="connsiteX73" fmla="*/ 3553460 w 3672300"/>
                  <a:gd name="connsiteY73" fmla="*/ 3623310 h 3990974"/>
                  <a:gd name="connsiteX74" fmla="*/ 3591560 w 3672300"/>
                  <a:gd name="connsiteY74" fmla="*/ 3707130 h 3990974"/>
                  <a:gd name="connsiteX75" fmla="*/ 3604624 w 3672300"/>
                  <a:gd name="connsiteY75" fmla="*/ 3701686 h 3990974"/>
                  <a:gd name="connsiteX76" fmla="*/ 3652520 w 3672300"/>
                  <a:gd name="connsiteY76" fmla="*/ 3737610 h 3990974"/>
                  <a:gd name="connsiteX77" fmla="*/ 3629660 w 3672300"/>
                  <a:gd name="connsiteY77" fmla="*/ 3790950 h 3990974"/>
                  <a:gd name="connsiteX78" fmla="*/ 3669164 w 3672300"/>
                  <a:gd name="connsiteY78" fmla="*/ 3875602 h 3990974"/>
                  <a:gd name="connsiteX79" fmla="*/ 3671272 w 3672300"/>
                  <a:gd name="connsiteY79" fmla="*/ 3871914 h 3990974"/>
                  <a:gd name="connsiteX80" fmla="*/ 3672300 w 3672300"/>
                  <a:gd name="connsiteY80" fmla="*/ 3873972 h 3990974"/>
                  <a:gd name="connsiteX81" fmla="*/ 3616324 w 3672300"/>
                  <a:gd name="connsiteY81" fmla="*/ 3971926 h 3990974"/>
                  <a:gd name="connsiteX82" fmla="*/ 3568700 w 3672300"/>
                  <a:gd name="connsiteY82" fmla="*/ 3976688 h 3990974"/>
                  <a:gd name="connsiteX83" fmla="*/ 3540124 w 3672300"/>
                  <a:gd name="connsiteY83" fmla="*/ 3962400 h 3990974"/>
                  <a:gd name="connsiteX84" fmla="*/ 3468688 w 3672300"/>
                  <a:gd name="connsiteY84" fmla="*/ 3957638 h 3990974"/>
                  <a:gd name="connsiteX85" fmla="*/ 3444876 w 3672300"/>
                  <a:gd name="connsiteY85" fmla="*/ 3876674 h 3990974"/>
                  <a:gd name="connsiteX86" fmla="*/ 3387724 w 3672300"/>
                  <a:gd name="connsiteY86" fmla="*/ 3862388 h 3990974"/>
                  <a:gd name="connsiteX87" fmla="*/ 3297238 w 3672300"/>
                  <a:gd name="connsiteY87" fmla="*/ 3871914 h 3990974"/>
                  <a:gd name="connsiteX88" fmla="*/ 3249612 w 3672300"/>
                  <a:gd name="connsiteY88" fmla="*/ 3838574 h 3990974"/>
                  <a:gd name="connsiteX89" fmla="*/ 3178176 w 3672300"/>
                  <a:gd name="connsiteY89" fmla="*/ 3976688 h 3990974"/>
                  <a:gd name="connsiteX90" fmla="*/ 3011488 w 3672300"/>
                  <a:gd name="connsiteY90" fmla="*/ 3990974 h 3990974"/>
                  <a:gd name="connsiteX91" fmla="*/ 2930524 w 3672300"/>
                  <a:gd name="connsiteY91" fmla="*/ 3948114 h 3990974"/>
                  <a:gd name="connsiteX92" fmla="*/ 2759076 w 3672300"/>
                  <a:gd name="connsiteY92" fmla="*/ 3905250 h 3990974"/>
                  <a:gd name="connsiteX93" fmla="*/ 2744788 w 3672300"/>
                  <a:gd name="connsiteY93" fmla="*/ 3852862 h 3990974"/>
                  <a:gd name="connsiteX94" fmla="*/ 2711450 w 3672300"/>
                  <a:gd name="connsiteY94" fmla="*/ 3829050 h 3990974"/>
                  <a:gd name="connsiteX95" fmla="*/ 2679384 w 3672300"/>
                  <a:gd name="connsiteY95" fmla="*/ 3737436 h 3990974"/>
                  <a:gd name="connsiteX96" fmla="*/ 2763836 w 3672300"/>
                  <a:gd name="connsiteY96" fmla="*/ 3633788 h 3990974"/>
                  <a:gd name="connsiteX97" fmla="*/ 2620964 w 3672300"/>
                  <a:gd name="connsiteY97" fmla="*/ 3471862 h 3990974"/>
                  <a:gd name="connsiteX98" fmla="*/ 2573336 w 3672300"/>
                  <a:gd name="connsiteY98" fmla="*/ 3457574 h 3990974"/>
                  <a:gd name="connsiteX99" fmla="*/ 2573336 w 3672300"/>
                  <a:gd name="connsiteY99" fmla="*/ 3414714 h 3990974"/>
                  <a:gd name="connsiteX100" fmla="*/ 2535236 w 3672300"/>
                  <a:gd name="connsiteY100" fmla="*/ 3390900 h 3990974"/>
                  <a:gd name="connsiteX101" fmla="*/ 2544764 w 3672300"/>
                  <a:gd name="connsiteY101" fmla="*/ 3309938 h 3990974"/>
                  <a:gd name="connsiteX102" fmla="*/ 2444748 w 3672300"/>
                  <a:gd name="connsiteY102" fmla="*/ 3224214 h 3990974"/>
                  <a:gd name="connsiteX103" fmla="*/ 2444748 w 3672300"/>
                  <a:gd name="connsiteY103" fmla="*/ 3190874 h 3990974"/>
                  <a:gd name="connsiteX104" fmla="*/ 2411412 w 3672300"/>
                  <a:gd name="connsiteY104" fmla="*/ 3152774 h 3990974"/>
                  <a:gd name="connsiteX105" fmla="*/ 2297112 w 3672300"/>
                  <a:gd name="connsiteY105" fmla="*/ 3167062 h 3990974"/>
                  <a:gd name="connsiteX106" fmla="*/ 2349500 w 3672300"/>
                  <a:gd name="connsiteY106" fmla="*/ 3033714 h 3990974"/>
                  <a:gd name="connsiteX107" fmla="*/ 2297112 w 3672300"/>
                  <a:gd name="connsiteY107" fmla="*/ 3009900 h 3990974"/>
                  <a:gd name="connsiteX108" fmla="*/ 2263776 w 3672300"/>
                  <a:gd name="connsiteY108" fmla="*/ 3033714 h 3990974"/>
                  <a:gd name="connsiteX109" fmla="*/ 2230436 w 3672300"/>
                  <a:gd name="connsiteY109" fmla="*/ 3000374 h 3990974"/>
                  <a:gd name="connsiteX110" fmla="*/ 2192336 w 3672300"/>
                  <a:gd name="connsiteY110" fmla="*/ 3038474 h 3990974"/>
                  <a:gd name="connsiteX111" fmla="*/ 2206624 w 3672300"/>
                  <a:gd name="connsiteY111" fmla="*/ 3086100 h 3990974"/>
                  <a:gd name="connsiteX112" fmla="*/ 2168524 w 3672300"/>
                  <a:gd name="connsiteY112" fmla="*/ 3095626 h 3990974"/>
                  <a:gd name="connsiteX113" fmla="*/ 2178048 w 3672300"/>
                  <a:gd name="connsiteY113" fmla="*/ 3138488 h 3990974"/>
                  <a:gd name="connsiteX114" fmla="*/ 2235200 w 3672300"/>
                  <a:gd name="connsiteY114" fmla="*/ 3148014 h 3990974"/>
                  <a:gd name="connsiteX115" fmla="*/ 2220912 w 3672300"/>
                  <a:gd name="connsiteY115" fmla="*/ 3214688 h 3990974"/>
                  <a:gd name="connsiteX116" fmla="*/ 2125664 w 3672300"/>
                  <a:gd name="connsiteY116" fmla="*/ 3200400 h 3990974"/>
                  <a:gd name="connsiteX117" fmla="*/ 2020888 w 3672300"/>
                  <a:gd name="connsiteY117" fmla="*/ 3128962 h 3990974"/>
                  <a:gd name="connsiteX118" fmla="*/ 1939924 w 3672300"/>
                  <a:gd name="connsiteY118" fmla="*/ 3105150 h 3990974"/>
                  <a:gd name="connsiteX119" fmla="*/ 1968500 w 3672300"/>
                  <a:gd name="connsiteY119" fmla="*/ 2952750 h 3990974"/>
                  <a:gd name="connsiteX120" fmla="*/ 1797048 w 3672300"/>
                  <a:gd name="connsiteY120" fmla="*/ 2867026 h 3990974"/>
                  <a:gd name="connsiteX121" fmla="*/ 1754188 w 3672300"/>
                  <a:gd name="connsiteY121" fmla="*/ 2881314 h 3990974"/>
                  <a:gd name="connsiteX122" fmla="*/ 1730376 w 3672300"/>
                  <a:gd name="connsiteY122" fmla="*/ 2862262 h 3990974"/>
                  <a:gd name="connsiteX123" fmla="*/ 1654176 w 3672300"/>
                  <a:gd name="connsiteY123" fmla="*/ 2867026 h 3990974"/>
                  <a:gd name="connsiteX124" fmla="*/ 1611312 w 3672300"/>
                  <a:gd name="connsiteY124" fmla="*/ 2833688 h 3990974"/>
                  <a:gd name="connsiteX125" fmla="*/ 1630364 w 3672300"/>
                  <a:gd name="connsiteY125" fmla="*/ 2800350 h 3990974"/>
                  <a:gd name="connsiteX126" fmla="*/ 1616076 w 3672300"/>
                  <a:gd name="connsiteY126" fmla="*/ 2724150 h 3990974"/>
                  <a:gd name="connsiteX127" fmla="*/ 1584848 w 3672300"/>
                  <a:gd name="connsiteY127" fmla="*/ 2711932 h 3990974"/>
                  <a:gd name="connsiteX128" fmla="*/ 1587500 w 3672300"/>
                  <a:gd name="connsiteY128" fmla="*/ 2711450 h 3990974"/>
                  <a:gd name="connsiteX129" fmla="*/ 1682750 w 3672300"/>
                  <a:gd name="connsiteY129" fmla="*/ 2590800 h 3990974"/>
                  <a:gd name="connsiteX130" fmla="*/ 1651000 w 3672300"/>
                  <a:gd name="connsiteY130" fmla="*/ 2489200 h 3990974"/>
                  <a:gd name="connsiteX131" fmla="*/ 1670050 w 3672300"/>
                  <a:gd name="connsiteY131" fmla="*/ 2419350 h 3990974"/>
                  <a:gd name="connsiteX132" fmla="*/ 1492250 w 3672300"/>
                  <a:gd name="connsiteY132" fmla="*/ 2393950 h 3990974"/>
                  <a:gd name="connsiteX133" fmla="*/ 1454150 w 3672300"/>
                  <a:gd name="connsiteY133" fmla="*/ 2343150 h 3990974"/>
                  <a:gd name="connsiteX134" fmla="*/ 1365250 w 3672300"/>
                  <a:gd name="connsiteY134" fmla="*/ 2368550 h 3990974"/>
                  <a:gd name="connsiteX135" fmla="*/ 1301750 w 3672300"/>
                  <a:gd name="connsiteY135" fmla="*/ 2349500 h 3990974"/>
                  <a:gd name="connsiteX136" fmla="*/ 1365250 w 3672300"/>
                  <a:gd name="connsiteY136" fmla="*/ 2286000 h 3990974"/>
                  <a:gd name="connsiteX137" fmla="*/ 1276350 w 3672300"/>
                  <a:gd name="connsiteY137" fmla="*/ 2241550 h 3990974"/>
                  <a:gd name="connsiteX138" fmla="*/ 1168400 w 3672300"/>
                  <a:gd name="connsiteY138" fmla="*/ 2247900 h 3990974"/>
                  <a:gd name="connsiteX139" fmla="*/ 1149350 w 3672300"/>
                  <a:gd name="connsiteY139" fmla="*/ 2286000 h 3990974"/>
                  <a:gd name="connsiteX140" fmla="*/ 1104900 w 3672300"/>
                  <a:gd name="connsiteY140" fmla="*/ 2298700 h 3990974"/>
                  <a:gd name="connsiteX141" fmla="*/ 1035050 w 3672300"/>
                  <a:gd name="connsiteY141" fmla="*/ 2228850 h 3990974"/>
                  <a:gd name="connsiteX142" fmla="*/ 1073150 w 3672300"/>
                  <a:gd name="connsiteY142" fmla="*/ 2139950 h 3990974"/>
                  <a:gd name="connsiteX143" fmla="*/ 1022350 w 3672300"/>
                  <a:gd name="connsiteY143" fmla="*/ 2095500 h 3990974"/>
                  <a:gd name="connsiteX144" fmla="*/ 914400 w 3672300"/>
                  <a:gd name="connsiteY144" fmla="*/ 2057400 h 3990974"/>
                  <a:gd name="connsiteX145" fmla="*/ 965200 w 3672300"/>
                  <a:gd name="connsiteY145" fmla="*/ 2006600 h 3990974"/>
                  <a:gd name="connsiteX146" fmla="*/ 946150 w 3672300"/>
                  <a:gd name="connsiteY146" fmla="*/ 1930400 h 3990974"/>
                  <a:gd name="connsiteX147" fmla="*/ 800100 w 3672300"/>
                  <a:gd name="connsiteY147" fmla="*/ 1930400 h 3990974"/>
                  <a:gd name="connsiteX148" fmla="*/ 692150 w 3672300"/>
                  <a:gd name="connsiteY148" fmla="*/ 1993900 h 3990974"/>
                  <a:gd name="connsiteX149" fmla="*/ 615950 w 3672300"/>
                  <a:gd name="connsiteY149" fmla="*/ 1911350 h 3990974"/>
                  <a:gd name="connsiteX150" fmla="*/ 514350 w 3672300"/>
                  <a:gd name="connsiteY150" fmla="*/ 1911350 h 3990974"/>
                  <a:gd name="connsiteX151" fmla="*/ 482600 w 3672300"/>
                  <a:gd name="connsiteY151" fmla="*/ 1847850 h 3990974"/>
                  <a:gd name="connsiteX152" fmla="*/ 222250 w 3672300"/>
                  <a:gd name="connsiteY152" fmla="*/ 1746250 h 3990974"/>
                  <a:gd name="connsiteX153" fmla="*/ 228600 w 3672300"/>
                  <a:gd name="connsiteY153" fmla="*/ 1644650 h 3990974"/>
                  <a:gd name="connsiteX154" fmla="*/ 190500 w 3672300"/>
                  <a:gd name="connsiteY154" fmla="*/ 1612900 h 3990974"/>
                  <a:gd name="connsiteX155" fmla="*/ 222250 w 3672300"/>
                  <a:gd name="connsiteY155" fmla="*/ 1574800 h 3990974"/>
                  <a:gd name="connsiteX156" fmla="*/ 234950 w 3672300"/>
                  <a:gd name="connsiteY156" fmla="*/ 1403350 h 3990974"/>
                  <a:gd name="connsiteX157" fmla="*/ 279400 w 3672300"/>
                  <a:gd name="connsiteY157" fmla="*/ 1352550 h 3990974"/>
                  <a:gd name="connsiteX158" fmla="*/ 419100 w 3672300"/>
                  <a:gd name="connsiteY158" fmla="*/ 1435100 h 3990974"/>
                  <a:gd name="connsiteX159" fmla="*/ 438150 w 3672300"/>
                  <a:gd name="connsiteY159" fmla="*/ 1466850 h 3990974"/>
                  <a:gd name="connsiteX160" fmla="*/ 539750 w 3672300"/>
                  <a:gd name="connsiteY160" fmla="*/ 1384300 h 3990974"/>
                  <a:gd name="connsiteX161" fmla="*/ 609600 w 3672300"/>
                  <a:gd name="connsiteY161" fmla="*/ 1384300 h 3990974"/>
                  <a:gd name="connsiteX162" fmla="*/ 628650 w 3672300"/>
                  <a:gd name="connsiteY162" fmla="*/ 1219200 h 3990974"/>
                  <a:gd name="connsiteX163" fmla="*/ 571500 w 3672300"/>
                  <a:gd name="connsiteY163" fmla="*/ 1136650 h 3990974"/>
                  <a:gd name="connsiteX164" fmla="*/ 546100 w 3672300"/>
                  <a:gd name="connsiteY164" fmla="*/ 1028700 h 3990974"/>
                  <a:gd name="connsiteX165" fmla="*/ 596900 w 3672300"/>
                  <a:gd name="connsiteY165" fmla="*/ 977900 h 3990974"/>
                  <a:gd name="connsiteX166" fmla="*/ 552450 w 3672300"/>
                  <a:gd name="connsiteY166" fmla="*/ 889000 h 3990974"/>
                  <a:gd name="connsiteX167" fmla="*/ 457200 w 3672300"/>
                  <a:gd name="connsiteY167" fmla="*/ 895350 h 3990974"/>
                  <a:gd name="connsiteX168" fmla="*/ 241300 w 3672300"/>
                  <a:gd name="connsiteY168" fmla="*/ 1009650 h 3990974"/>
                  <a:gd name="connsiteX169" fmla="*/ 196850 w 3672300"/>
                  <a:gd name="connsiteY169" fmla="*/ 965200 h 3990974"/>
                  <a:gd name="connsiteX170" fmla="*/ 203200 w 3672300"/>
                  <a:gd name="connsiteY170" fmla="*/ 889000 h 3990974"/>
                  <a:gd name="connsiteX171" fmla="*/ 0 w 3672300"/>
                  <a:gd name="connsiteY171" fmla="*/ 685800 h 3990974"/>
                  <a:gd name="connsiteX172" fmla="*/ 76200 w 3672300"/>
                  <a:gd name="connsiteY172" fmla="*/ 584200 h 3990974"/>
                  <a:gd name="connsiteX173" fmla="*/ 33630 w 3672300"/>
                  <a:gd name="connsiteY173" fmla="*/ 444330 h 3990974"/>
                  <a:gd name="connsiteX174" fmla="*/ 101600 w 3672300"/>
                  <a:gd name="connsiteY174" fmla="*/ 438150 h 3990974"/>
                  <a:gd name="connsiteX175" fmla="*/ 177800 w 3672300"/>
                  <a:gd name="connsiteY175" fmla="*/ 488950 h 3990974"/>
                  <a:gd name="connsiteX176" fmla="*/ 368300 w 3672300"/>
                  <a:gd name="connsiteY176" fmla="*/ 425450 h 3990974"/>
                  <a:gd name="connsiteX177" fmla="*/ 406400 w 3672300"/>
                  <a:gd name="connsiteY177" fmla="*/ 317500 h 3990974"/>
                  <a:gd name="connsiteX178" fmla="*/ 539750 w 3672300"/>
                  <a:gd name="connsiteY178" fmla="*/ 311150 h 3990974"/>
                  <a:gd name="connsiteX179" fmla="*/ 571500 w 3672300"/>
                  <a:gd name="connsiteY179" fmla="*/ 292100 h 3990974"/>
                  <a:gd name="connsiteX180" fmla="*/ 666750 w 3672300"/>
                  <a:gd name="connsiteY180" fmla="*/ 241300 h 3990974"/>
                  <a:gd name="connsiteX181" fmla="*/ 723900 w 3672300"/>
                  <a:gd name="connsiteY181" fmla="*/ 184150 h 3990974"/>
                  <a:gd name="connsiteX182" fmla="*/ 730250 w 3672300"/>
                  <a:gd name="connsiteY182" fmla="*/ 133350 h 3990974"/>
                  <a:gd name="connsiteX183" fmla="*/ 857250 w 3672300"/>
                  <a:gd name="connsiteY183" fmla="*/ 82550 h 3990974"/>
                  <a:gd name="connsiteX184" fmla="*/ 984250 w 3672300"/>
                  <a:gd name="connsiteY184" fmla="*/ 57150 h 3990974"/>
                  <a:gd name="connsiteX185" fmla="*/ 1073150 w 3672300"/>
                  <a:gd name="connsiteY185" fmla="*/ 19050 h 3990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</a:cxnLst>
                <a:rect l="l" t="t" r="r" b="b"/>
                <a:pathLst>
                  <a:path w="3672300" h="3990974">
                    <a:moveTo>
                      <a:pt x="1162050" y="0"/>
                    </a:moveTo>
                    <a:lnTo>
                      <a:pt x="1346200" y="177800"/>
                    </a:lnTo>
                    <a:lnTo>
                      <a:pt x="1339850" y="215900"/>
                    </a:lnTo>
                    <a:lnTo>
                      <a:pt x="1403350" y="292100"/>
                    </a:lnTo>
                    <a:lnTo>
                      <a:pt x="1371600" y="374650"/>
                    </a:lnTo>
                    <a:lnTo>
                      <a:pt x="1257300" y="425450"/>
                    </a:lnTo>
                    <a:lnTo>
                      <a:pt x="1231900" y="457200"/>
                    </a:lnTo>
                    <a:lnTo>
                      <a:pt x="1212850" y="520700"/>
                    </a:lnTo>
                    <a:lnTo>
                      <a:pt x="1219200" y="546100"/>
                    </a:lnTo>
                    <a:lnTo>
                      <a:pt x="1073150" y="723900"/>
                    </a:lnTo>
                    <a:lnTo>
                      <a:pt x="1028700" y="762000"/>
                    </a:lnTo>
                    <a:lnTo>
                      <a:pt x="1035050" y="869950"/>
                    </a:lnTo>
                    <a:lnTo>
                      <a:pt x="1073150" y="869950"/>
                    </a:lnTo>
                    <a:lnTo>
                      <a:pt x="1085850" y="812800"/>
                    </a:lnTo>
                    <a:lnTo>
                      <a:pt x="1143000" y="787400"/>
                    </a:lnTo>
                    <a:lnTo>
                      <a:pt x="1143000" y="730250"/>
                    </a:lnTo>
                    <a:lnTo>
                      <a:pt x="1231900" y="679450"/>
                    </a:lnTo>
                    <a:lnTo>
                      <a:pt x="1231900" y="736600"/>
                    </a:lnTo>
                    <a:lnTo>
                      <a:pt x="1276350" y="793750"/>
                    </a:lnTo>
                    <a:lnTo>
                      <a:pt x="1263650" y="838200"/>
                    </a:lnTo>
                    <a:lnTo>
                      <a:pt x="1193800" y="819150"/>
                    </a:lnTo>
                    <a:lnTo>
                      <a:pt x="1181100" y="857250"/>
                    </a:lnTo>
                    <a:lnTo>
                      <a:pt x="1219200" y="895350"/>
                    </a:lnTo>
                    <a:lnTo>
                      <a:pt x="1276350" y="895350"/>
                    </a:lnTo>
                    <a:lnTo>
                      <a:pt x="1333500" y="971550"/>
                    </a:lnTo>
                    <a:lnTo>
                      <a:pt x="1428750" y="971550"/>
                    </a:lnTo>
                    <a:lnTo>
                      <a:pt x="1460500" y="958850"/>
                    </a:lnTo>
                    <a:lnTo>
                      <a:pt x="1466850" y="1009650"/>
                    </a:lnTo>
                    <a:lnTo>
                      <a:pt x="1428750" y="1174750"/>
                    </a:lnTo>
                    <a:lnTo>
                      <a:pt x="1485900" y="1143000"/>
                    </a:lnTo>
                    <a:lnTo>
                      <a:pt x="1517650" y="1060450"/>
                    </a:lnTo>
                    <a:lnTo>
                      <a:pt x="1644650" y="1092200"/>
                    </a:lnTo>
                    <a:lnTo>
                      <a:pt x="1657350" y="1041400"/>
                    </a:lnTo>
                    <a:lnTo>
                      <a:pt x="1530350" y="990600"/>
                    </a:lnTo>
                    <a:lnTo>
                      <a:pt x="1511300" y="895350"/>
                    </a:lnTo>
                    <a:lnTo>
                      <a:pt x="1765300" y="762000"/>
                    </a:lnTo>
                    <a:lnTo>
                      <a:pt x="1809750" y="717550"/>
                    </a:lnTo>
                    <a:lnTo>
                      <a:pt x="1841500" y="755650"/>
                    </a:lnTo>
                    <a:lnTo>
                      <a:pt x="1930400" y="806450"/>
                    </a:lnTo>
                    <a:lnTo>
                      <a:pt x="1931006" y="830068"/>
                    </a:lnTo>
                    <a:lnTo>
                      <a:pt x="1831340" y="956310"/>
                    </a:lnTo>
                    <a:lnTo>
                      <a:pt x="1877060" y="1055370"/>
                    </a:lnTo>
                    <a:lnTo>
                      <a:pt x="1861820" y="1177290"/>
                    </a:lnTo>
                    <a:lnTo>
                      <a:pt x="2044700" y="1337310"/>
                    </a:lnTo>
                    <a:lnTo>
                      <a:pt x="2059940" y="1489710"/>
                    </a:lnTo>
                    <a:lnTo>
                      <a:pt x="2341880" y="1527810"/>
                    </a:lnTo>
                    <a:lnTo>
                      <a:pt x="2524760" y="1581150"/>
                    </a:lnTo>
                    <a:lnTo>
                      <a:pt x="2593340" y="1619250"/>
                    </a:lnTo>
                    <a:lnTo>
                      <a:pt x="2646680" y="1588770"/>
                    </a:lnTo>
                    <a:lnTo>
                      <a:pt x="2722880" y="1565910"/>
                    </a:lnTo>
                    <a:lnTo>
                      <a:pt x="2799080" y="1604010"/>
                    </a:lnTo>
                    <a:lnTo>
                      <a:pt x="2805574" y="1598006"/>
                    </a:lnTo>
                    <a:lnTo>
                      <a:pt x="2806700" y="1604010"/>
                    </a:lnTo>
                    <a:lnTo>
                      <a:pt x="2951480" y="1764030"/>
                    </a:lnTo>
                    <a:lnTo>
                      <a:pt x="2989580" y="1870710"/>
                    </a:lnTo>
                    <a:lnTo>
                      <a:pt x="3103880" y="1863090"/>
                    </a:lnTo>
                    <a:lnTo>
                      <a:pt x="2989580" y="2099310"/>
                    </a:lnTo>
                    <a:lnTo>
                      <a:pt x="3088640" y="2343150"/>
                    </a:lnTo>
                    <a:lnTo>
                      <a:pt x="3020060" y="2686050"/>
                    </a:lnTo>
                    <a:lnTo>
                      <a:pt x="2966720" y="2731770"/>
                    </a:lnTo>
                    <a:lnTo>
                      <a:pt x="3035300" y="2868930"/>
                    </a:lnTo>
                    <a:lnTo>
                      <a:pt x="3004820" y="2937510"/>
                    </a:lnTo>
                    <a:lnTo>
                      <a:pt x="3058160" y="2960370"/>
                    </a:lnTo>
                    <a:lnTo>
                      <a:pt x="3088640" y="3028950"/>
                    </a:lnTo>
                    <a:lnTo>
                      <a:pt x="3149600" y="3097530"/>
                    </a:lnTo>
                    <a:lnTo>
                      <a:pt x="3111500" y="3303270"/>
                    </a:lnTo>
                    <a:lnTo>
                      <a:pt x="3202940" y="3371850"/>
                    </a:lnTo>
                    <a:lnTo>
                      <a:pt x="3324860" y="3326130"/>
                    </a:lnTo>
                    <a:lnTo>
                      <a:pt x="3332480" y="3425190"/>
                    </a:lnTo>
                    <a:lnTo>
                      <a:pt x="3431540" y="3463290"/>
                    </a:lnTo>
                    <a:lnTo>
                      <a:pt x="3538220" y="3501390"/>
                    </a:lnTo>
                    <a:lnTo>
                      <a:pt x="3538220" y="3547110"/>
                    </a:lnTo>
                    <a:lnTo>
                      <a:pt x="3583940" y="3577590"/>
                    </a:lnTo>
                    <a:lnTo>
                      <a:pt x="3553460" y="3623310"/>
                    </a:lnTo>
                    <a:lnTo>
                      <a:pt x="3591560" y="3707130"/>
                    </a:lnTo>
                    <a:lnTo>
                      <a:pt x="3604624" y="3701686"/>
                    </a:lnTo>
                    <a:lnTo>
                      <a:pt x="3652520" y="3737610"/>
                    </a:lnTo>
                    <a:lnTo>
                      <a:pt x="3629660" y="3790950"/>
                    </a:lnTo>
                    <a:lnTo>
                      <a:pt x="3669164" y="3875602"/>
                    </a:lnTo>
                    <a:lnTo>
                      <a:pt x="3671272" y="3871914"/>
                    </a:lnTo>
                    <a:lnTo>
                      <a:pt x="3672300" y="3873972"/>
                    </a:lnTo>
                    <a:lnTo>
                      <a:pt x="3616324" y="3971926"/>
                    </a:lnTo>
                    <a:lnTo>
                      <a:pt x="3568700" y="3976688"/>
                    </a:lnTo>
                    <a:lnTo>
                      <a:pt x="3540124" y="3962400"/>
                    </a:lnTo>
                    <a:lnTo>
                      <a:pt x="3468688" y="3957638"/>
                    </a:lnTo>
                    <a:lnTo>
                      <a:pt x="3444876" y="3876674"/>
                    </a:lnTo>
                    <a:lnTo>
                      <a:pt x="3387724" y="3862388"/>
                    </a:lnTo>
                    <a:lnTo>
                      <a:pt x="3297238" y="3871914"/>
                    </a:lnTo>
                    <a:lnTo>
                      <a:pt x="3249612" y="3838574"/>
                    </a:lnTo>
                    <a:lnTo>
                      <a:pt x="3178176" y="3976688"/>
                    </a:lnTo>
                    <a:lnTo>
                      <a:pt x="3011488" y="3990974"/>
                    </a:lnTo>
                    <a:lnTo>
                      <a:pt x="2930524" y="3948114"/>
                    </a:lnTo>
                    <a:lnTo>
                      <a:pt x="2759076" y="3905250"/>
                    </a:lnTo>
                    <a:lnTo>
                      <a:pt x="2744788" y="3852862"/>
                    </a:lnTo>
                    <a:lnTo>
                      <a:pt x="2711450" y="3829050"/>
                    </a:lnTo>
                    <a:lnTo>
                      <a:pt x="2679384" y="3737436"/>
                    </a:lnTo>
                    <a:lnTo>
                      <a:pt x="2763836" y="3633788"/>
                    </a:lnTo>
                    <a:lnTo>
                      <a:pt x="2620964" y="3471862"/>
                    </a:lnTo>
                    <a:lnTo>
                      <a:pt x="2573336" y="3457574"/>
                    </a:lnTo>
                    <a:lnTo>
                      <a:pt x="2573336" y="3414714"/>
                    </a:lnTo>
                    <a:lnTo>
                      <a:pt x="2535236" y="3390900"/>
                    </a:lnTo>
                    <a:lnTo>
                      <a:pt x="2544764" y="3309938"/>
                    </a:lnTo>
                    <a:lnTo>
                      <a:pt x="2444748" y="3224214"/>
                    </a:lnTo>
                    <a:lnTo>
                      <a:pt x="2444748" y="3190874"/>
                    </a:lnTo>
                    <a:lnTo>
                      <a:pt x="2411412" y="3152774"/>
                    </a:lnTo>
                    <a:lnTo>
                      <a:pt x="2297112" y="3167062"/>
                    </a:lnTo>
                    <a:lnTo>
                      <a:pt x="2349500" y="3033714"/>
                    </a:lnTo>
                    <a:lnTo>
                      <a:pt x="2297112" y="3009900"/>
                    </a:lnTo>
                    <a:lnTo>
                      <a:pt x="2263776" y="3033714"/>
                    </a:lnTo>
                    <a:lnTo>
                      <a:pt x="2230436" y="3000374"/>
                    </a:lnTo>
                    <a:lnTo>
                      <a:pt x="2192336" y="3038474"/>
                    </a:lnTo>
                    <a:lnTo>
                      <a:pt x="2206624" y="3086100"/>
                    </a:lnTo>
                    <a:lnTo>
                      <a:pt x="2168524" y="3095626"/>
                    </a:lnTo>
                    <a:lnTo>
                      <a:pt x="2178048" y="3138488"/>
                    </a:lnTo>
                    <a:lnTo>
                      <a:pt x="2235200" y="3148014"/>
                    </a:lnTo>
                    <a:lnTo>
                      <a:pt x="2220912" y="3214688"/>
                    </a:lnTo>
                    <a:lnTo>
                      <a:pt x="2125664" y="3200400"/>
                    </a:lnTo>
                    <a:lnTo>
                      <a:pt x="2020888" y="3128962"/>
                    </a:lnTo>
                    <a:lnTo>
                      <a:pt x="1939924" y="3105150"/>
                    </a:lnTo>
                    <a:lnTo>
                      <a:pt x="1968500" y="2952750"/>
                    </a:lnTo>
                    <a:lnTo>
                      <a:pt x="1797048" y="2867026"/>
                    </a:lnTo>
                    <a:lnTo>
                      <a:pt x="1754188" y="2881314"/>
                    </a:lnTo>
                    <a:lnTo>
                      <a:pt x="1730376" y="2862262"/>
                    </a:lnTo>
                    <a:lnTo>
                      <a:pt x="1654176" y="2867026"/>
                    </a:lnTo>
                    <a:lnTo>
                      <a:pt x="1611312" y="2833688"/>
                    </a:lnTo>
                    <a:lnTo>
                      <a:pt x="1630364" y="2800350"/>
                    </a:lnTo>
                    <a:lnTo>
                      <a:pt x="1616076" y="2724150"/>
                    </a:lnTo>
                    <a:lnTo>
                      <a:pt x="1584848" y="2711932"/>
                    </a:lnTo>
                    <a:lnTo>
                      <a:pt x="1587500" y="2711450"/>
                    </a:lnTo>
                    <a:lnTo>
                      <a:pt x="1682750" y="2590800"/>
                    </a:lnTo>
                    <a:lnTo>
                      <a:pt x="1651000" y="2489200"/>
                    </a:lnTo>
                    <a:lnTo>
                      <a:pt x="1670050" y="2419350"/>
                    </a:lnTo>
                    <a:lnTo>
                      <a:pt x="1492250" y="2393950"/>
                    </a:lnTo>
                    <a:lnTo>
                      <a:pt x="1454150" y="2343150"/>
                    </a:lnTo>
                    <a:lnTo>
                      <a:pt x="1365250" y="2368550"/>
                    </a:lnTo>
                    <a:lnTo>
                      <a:pt x="1301750" y="2349500"/>
                    </a:lnTo>
                    <a:lnTo>
                      <a:pt x="1365250" y="2286000"/>
                    </a:lnTo>
                    <a:lnTo>
                      <a:pt x="1276350" y="2241550"/>
                    </a:lnTo>
                    <a:lnTo>
                      <a:pt x="1168400" y="2247900"/>
                    </a:lnTo>
                    <a:lnTo>
                      <a:pt x="1149350" y="2286000"/>
                    </a:lnTo>
                    <a:lnTo>
                      <a:pt x="1104900" y="2298700"/>
                    </a:lnTo>
                    <a:lnTo>
                      <a:pt x="1035050" y="2228850"/>
                    </a:lnTo>
                    <a:lnTo>
                      <a:pt x="1073150" y="2139950"/>
                    </a:lnTo>
                    <a:lnTo>
                      <a:pt x="1022350" y="2095500"/>
                    </a:lnTo>
                    <a:lnTo>
                      <a:pt x="914400" y="2057400"/>
                    </a:lnTo>
                    <a:lnTo>
                      <a:pt x="965200" y="2006600"/>
                    </a:lnTo>
                    <a:lnTo>
                      <a:pt x="946150" y="1930400"/>
                    </a:lnTo>
                    <a:lnTo>
                      <a:pt x="800100" y="1930400"/>
                    </a:lnTo>
                    <a:lnTo>
                      <a:pt x="692150" y="1993900"/>
                    </a:lnTo>
                    <a:lnTo>
                      <a:pt x="615950" y="1911350"/>
                    </a:lnTo>
                    <a:lnTo>
                      <a:pt x="514350" y="1911350"/>
                    </a:lnTo>
                    <a:lnTo>
                      <a:pt x="482600" y="1847850"/>
                    </a:lnTo>
                    <a:lnTo>
                      <a:pt x="222250" y="1746250"/>
                    </a:lnTo>
                    <a:lnTo>
                      <a:pt x="228600" y="1644650"/>
                    </a:lnTo>
                    <a:lnTo>
                      <a:pt x="190500" y="1612900"/>
                    </a:lnTo>
                    <a:lnTo>
                      <a:pt x="222250" y="1574800"/>
                    </a:lnTo>
                    <a:lnTo>
                      <a:pt x="234950" y="1403350"/>
                    </a:lnTo>
                    <a:lnTo>
                      <a:pt x="279400" y="1352550"/>
                    </a:lnTo>
                    <a:lnTo>
                      <a:pt x="419100" y="1435100"/>
                    </a:lnTo>
                    <a:lnTo>
                      <a:pt x="438150" y="1466850"/>
                    </a:lnTo>
                    <a:lnTo>
                      <a:pt x="539750" y="1384300"/>
                    </a:lnTo>
                    <a:lnTo>
                      <a:pt x="609600" y="1384300"/>
                    </a:lnTo>
                    <a:lnTo>
                      <a:pt x="628650" y="1219200"/>
                    </a:lnTo>
                    <a:lnTo>
                      <a:pt x="571500" y="1136650"/>
                    </a:lnTo>
                    <a:lnTo>
                      <a:pt x="546100" y="1028700"/>
                    </a:lnTo>
                    <a:lnTo>
                      <a:pt x="596900" y="977900"/>
                    </a:lnTo>
                    <a:lnTo>
                      <a:pt x="552450" y="889000"/>
                    </a:lnTo>
                    <a:lnTo>
                      <a:pt x="457200" y="895350"/>
                    </a:lnTo>
                    <a:lnTo>
                      <a:pt x="241300" y="1009650"/>
                    </a:lnTo>
                    <a:lnTo>
                      <a:pt x="196850" y="965200"/>
                    </a:lnTo>
                    <a:lnTo>
                      <a:pt x="203200" y="889000"/>
                    </a:lnTo>
                    <a:lnTo>
                      <a:pt x="0" y="685800"/>
                    </a:lnTo>
                    <a:lnTo>
                      <a:pt x="76200" y="584200"/>
                    </a:lnTo>
                    <a:lnTo>
                      <a:pt x="33630" y="444330"/>
                    </a:lnTo>
                    <a:lnTo>
                      <a:pt x="101600" y="438150"/>
                    </a:lnTo>
                    <a:lnTo>
                      <a:pt x="177800" y="488950"/>
                    </a:lnTo>
                    <a:lnTo>
                      <a:pt x="368300" y="425450"/>
                    </a:lnTo>
                    <a:lnTo>
                      <a:pt x="406400" y="317500"/>
                    </a:lnTo>
                    <a:lnTo>
                      <a:pt x="539750" y="311150"/>
                    </a:lnTo>
                    <a:lnTo>
                      <a:pt x="571500" y="292100"/>
                    </a:lnTo>
                    <a:lnTo>
                      <a:pt x="666750" y="241300"/>
                    </a:lnTo>
                    <a:lnTo>
                      <a:pt x="723900" y="184150"/>
                    </a:lnTo>
                    <a:lnTo>
                      <a:pt x="730250" y="133350"/>
                    </a:lnTo>
                    <a:lnTo>
                      <a:pt x="857250" y="82550"/>
                    </a:lnTo>
                    <a:lnTo>
                      <a:pt x="984250" y="57150"/>
                    </a:lnTo>
                    <a:lnTo>
                      <a:pt x="1073150" y="1905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872348EF-02A8-3AA9-47DA-92990765EDF6}"/>
                </a:ext>
              </a:extLst>
            </p:cNvPr>
            <p:cNvGrpSpPr/>
            <p:nvPr/>
          </p:nvGrpSpPr>
          <p:grpSpPr>
            <a:xfrm>
              <a:off x="1857143" y="1876234"/>
              <a:ext cx="283082" cy="127632"/>
              <a:chOff x="1777176" y="2270467"/>
              <a:chExt cx="283082" cy="127632"/>
            </a:xfrm>
          </p:grpSpPr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A8BCA0CD-3957-D4BC-40E5-846725562EDE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CD5C7FBC-E8E8-1DB6-3BA0-AB894E7B42D1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9F518625-0398-ED81-3E58-A64E82057D03}"/>
                  </a:ext>
                </a:extLst>
              </p:cNvPr>
              <p:cNvSpPr/>
              <p:nvPr/>
            </p:nvSpPr>
            <p:spPr>
              <a:xfrm>
                <a:off x="1818191" y="2309066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B969AEB6-F63F-3FB2-16AD-0438CAA5813F}"/>
                  </a:ext>
                </a:extLst>
              </p:cNvPr>
              <p:cNvSpPr/>
              <p:nvPr/>
            </p:nvSpPr>
            <p:spPr>
              <a:xfrm>
                <a:off x="1973641" y="2309066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74391860-7484-913A-49CC-87902D8882CE}"/>
                </a:ext>
              </a:extLst>
            </p:cNvPr>
            <p:cNvGrpSpPr/>
            <p:nvPr/>
          </p:nvGrpSpPr>
          <p:grpSpPr>
            <a:xfrm>
              <a:off x="2495579" y="1093303"/>
              <a:ext cx="283082" cy="127632"/>
              <a:chOff x="1777176" y="2270467"/>
              <a:chExt cx="283082" cy="127632"/>
            </a:xfrm>
          </p:grpSpPr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9F92251B-63DF-9816-4EB3-7617E98D9A96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FB98604C-AF34-1606-B87E-364C950A6FEC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1F578CB7-ED97-650F-BA35-AD1D48605346}"/>
                  </a:ext>
                </a:extLst>
              </p:cNvPr>
              <p:cNvSpPr/>
              <p:nvPr/>
            </p:nvSpPr>
            <p:spPr>
              <a:xfrm>
                <a:off x="1808666" y="23304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664A7E41-970E-F26D-8B64-929654CFA7F5}"/>
                  </a:ext>
                </a:extLst>
              </p:cNvPr>
              <p:cNvSpPr/>
              <p:nvPr/>
            </p:nvSpPr>
            <p:spPr>
              <a:xfrm>
                <a:off x="1964116" y="23304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8311EFAE-626A-216E-2367-3313B20472AA}"/>
                </a:ext>
              </a:extLst>
            </p:cNvPr>
            <p:cNvGrpSpPr/>
            <p:nvPr/>
          </p:nvGrpSpPr>
          <p:grpSpPr>
            <a:xfrm>
              <a:off x="1177954" y="1642578"/>
              <a:ext cx="283082" cy="127632"/>
              <a:chOff x="1777176" y="2270467"/>
              <a:chExt cx="283082" cy="127632"/>
            </a:xfrm>
          </p:grpSpPr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3DB74799-FB5A-0AB1-78FD-C269915E4241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17008D88-24A2-31EF-F3C6-1ACD14D5E691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8D20E231-2E3C-04F1-2B02-26764F60A40F}"/>
                  </a:ext>
                </a:extLst>
              </p:cNvPr>
              <p:cNvSpPr/>
              <p:nvPr/>
            </p:nvSpPr>
            <p:spPr>
              <a:xfrm>
                <a:off x="1840416" y="232097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A8A5210E-04E3-4138-2692-560FAB5BDCBA}"/>
                  </a:ext>
                </a:extLst>
              </p:cNvPr>
              <p:cNvSpPr/>
              <p:nvPr/>
            </p:nvSpPr>
            <p:spPr>
              <a:xfrm>
                <a:off x="1995866" y="232097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A41F419E-CF4A-A0F9-5BC1-3070B4F013E7}"/>
                </a:ext>
              </a:extLst>
            </p:cNvPr>
            <p:cNvGrpSpPr/>
            <p:nvPr/>
          </p:nvGrpSpPr>
          <p:grpSpPr>
            <a:xfrm>
              <a:off x="2384454" y="1715603"/>
              <a:ext cx="283082" cy="127632"/>
              <a:chOff x="1777176" y="2270467"/>
              <a:chExt cx="283082" cy="127632"/>
            </a:xfrm>
          </p:grpSpPr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5A89C063-682A-1172-F853-E36A66D4A6BF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1397DEAE-A278-3F0B-E26F-541991590DCE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31A9C04C-AC15-147B-8862-83277FC0D9F3}"/>
                  </a:ext>
                </a:extLst>
              </p:cNvPr>
              <p:cNvSpPr/>
              <p:nvPr/>
            </p:nvSpPr>
            <p:spPr>
              <a:xfrm>
                <a:off x="1792791" y="232097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C2FEECE7-0465-6D7D-07AB-6F8D6AC53B18}"/>
                  </a:ext>
                </a:extLst>
              </p:cNvPr>
              <p:cNvSpPr/>
              <p:nvPr/>
            </p:nvSpPr>
            <p:spPr>
              <a:xfrm>
                <a:off x="1948241" y="232097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45EB4C98-7BAA-39AA-2886-82755B4575D1}"/>
                </a:ext>
              </a:extLst>
            </p:cNvPr>
            <p:cNvGrpSpPr/>
            <p:nvPr/>
          </p:nvGrpSpPr>
          <p:grpSpPr>
            <a:xfrm>
              <a:off x="2514629" y="2395053"/>
              <a:ext cx="283082" cy="127632"/>
              <a:chOff x="1777176" y="2270467"/>
              <a:chExt cx="283082" cy="127632"/>
            </a:xfrm>
          </p:grpSpPr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0A4C74C4-9312-E15F-EEF2-109DC45211BA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8EF941E8-8DD8-75D1-17E0-C381C6E8C93F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0970B242-18EC-758C-35E7-6A7F6FA681F9}"/>
                  </a:ext>
                </a:extLst>
              </p:cNvPr>
              <p:cNvSpPr/>
              <p:nvPr/>
            </p:nvSpPr>
            <p:spPr>
              <a:xfrm>
                <a:off x="1792791" y="22923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75A618DE-3381-6482-F6C9-617F4F78AED6}"/>
                  </a:ext>
                </a:extLst>
              </p:cNvPr>
              <p:cNvSpPr/>
              <p:nvPr/>
            </p:nvSpPr>
            <p:spPr>
              <a:xfrm>
                <a:off x="1948241" y="22923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59472369-9250-6333-942E-375E84E9C4FA}"/>
                </a:ext>
              </a:extLst>
            </p:cNvPr>
            <p:cNvGrpSpPr/>
            <p:nvPr/>
          </p:nvGrpSpPr>
          <p:grpSpPr>
            <a:xfrm>
              <a:off x="2152679" y="2579203"/>
              <a:ext cx="283082" cy="127632"/>
              <a:chOff x="1777176" y="2270467"/>
              <a:chExt cx="283082" cy="127632"/>
            </a:xfrm>
          </p:grpSpPr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F3F24B3B-6E01-8BB8-1267-CD07C6E986A4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1A1C112A-8B65-37F9-048B-6C49B1850884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ADBF8E01-EA89-5623-E3AA-982EE99FF991}"/>
                  </a:ext>
                </a:extLst>
              </p:cNvPr>
              <p:cNvSpPr/>
              <p:nvPr/>
            </p:nvSpPr>
            <p:spPr>
              <a:xfrm>
                <a:off x="1818191" y="228287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184C6C81-D408-1F0D-DE26-575E2AA394B3}"/>
                  </a:ext>
                </a:extLst>
              </p:cNvPr>
              <p:cNvSpPr/>
              <p:nvPr/>
            </p:nvSpPr>
            <p:spPr>
              <a:xfrm>
                <a:off x="1973641" y="228287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AD6BB9B6-6162-B9A5-ADCA-35B41E1C3A36}"/>
                </a:ext>
              </a:extLst>
            </p:cNvPr>
            <p:cNvGrpSpPr/>
            <p:nvPr/>
          </p:nvGrpSpPr>
          <p:grpSpPr>
            <a:xfrm>
              <a:off x="1882804" y="2379178"/>
              <a:ext cx="283082" cy="127632"/>
              <a:chOff x="1777176" y="2270467"/>
              <a:chExt cx="283082" cy="127632"/>
            </a:xfrm>
          </p:grpSpPr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78923DA5-F9A3-095C-7BFA-EBDDA747F54C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A4D19B0D-084A-95D0-1144-44FF867F1CF5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823409C0-9E6B-FA3D-C6C7-10F06C703802}"/>
                  </a:ext>
                </a:extLst>
              </p:cNvPr>
              <p:cNvSpPr/>
              <p:nvPr/>
            </p:nvSpPr>
            <p:spPr>
              <a:xfrm>
                <a:off x="1818191" y="228287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6BA1FE1C-6672-3B77-D3E0-17413E075E68}"/>
                  </a:ext>
                </a:extLst>
              </p:cNvPr>
              <p:cNvSpPr/>
              <p:nvPr/>
            </p:nvSpPr>
            <p:spPr>
              <a:xfrm>
                <a:off x="1973641" y="228287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67633A4E-54FA-F5B6-E2EE-A47C611DD582}"/>
              </a:ext>
            </a:extLst>
          </p:cNvPr>
          <p:cNvGrpSpPr/>
          <p:nvPr/>
        </p:nvGrpSpPr>
        <p:grpSpPr>
          <a:xfrm>
            <a:off x="6724509" y="3946065"/>
            <a:ext cx="2334631" cy="2345749"/>
            <a:chOff x="3790257" y="3946065"/>
            <a:chExt cx="2334631" cy="2345749"/>
          </a:xfrm>
        </p:grpSpPr>
        <p:grpSp>
          <p:nvGrpSpPr>
            <p:cNvPr id="615" name="グループ化 614">
              <a:extLst>
                <a:ext uri="{FF2B5EF4-FFF2-40B4-BE49-F238E27FC236}">
                  <a16:creationId xmlns:a16="http://schemas.microsoft.com/office/drawing/2014/main" id="{31E125CC-57FA-5E17-B44A-4D72C0104724}"/>
                </a:ext>
              </a:extLst>
            </p:cNvPr>
            <p:cNvGrpSpPr/>
            <p:nvPr/>
          </p:nvGrpSpPr>
          <p:grpSpPr>
            <a:xfrm>
              <a:off x="4620190" y="5400218"/>
              <a:ext cx="679524" cy="891596"/>
              <a:chOff x="3094102" y="4699301"/>
              <a:chExt cx="851206" cy="1116857"/>
            </a:xfrm>
          </p:grpSpPr>
          <p:sp>
            <p:nvSpPr>
              <p:cNvPr id="619" name="台形 618">
                <a:extLst>
                  <a:ext uri="{FF2B5EF4-FFF2-40B4-BE49-F238E27FC236}">
                    <a16:creationId xmlns:a16="http://schemas.microsoft.com/office/drawing/2014/main" id="{EA92CD0C-9EA0-9F8A-B253-178A85F65868}"/>
                  </a:ext>
                </a:extLst>
              </p:cNvPr>
              <p:cNvSpPr/>
              <p:nvPr/>
            </p:nvSpPr>
            <p:spPr>
              <a:xfrm rot="15300000">
                <a:off x="3175270" y="516439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台形 619">
                <a:extLst>
                  <a:ext uri="{FF2B5EF4-FFF2-40B4-BE49-F238E27FC236}">
                    <a16:creationId xmlns:a16="http://schemas.microsoft.com/office/drawing/2014/main" id="{9BB54CAA-EA49-2ABF-B1DE-31B26569527B}"/>
                  </a:ext>
                </a:extLst>
              </p:cNvPr>
              <p:cNvSpPr/>
              <p:nvPr/>
            </p:nvSpPr>
            <p:spPr>
              <a:xfrm rot="6300000" flipH="1">
                <a:off x="3813399" y="5159628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C4A74FBE-C645-BD85-48CC-B472F6447C17}"/>
                  </a:ext>
                </a:extLst>
              </p:cNvPr>
              <p:cNvSpPr/>
              <p:nvPr/>
            </p:nvSpPr>
            <p:spPr>
              <a:xfrm>
                <a:off x="3164006" y="5162275"/>
                <a:ext cx="718793" cy="321468"/>
              </a:xfrm>
              <a:custGeom>
                <a:avLst/>
                <a:gdLst>
                  <a:gd name="connsiteX0" fmla="*/ 261989 w 718793"/>
                  <a:gd name="connsiteY0" fmla="*/ 0 h 321468"/>
                  <a:gd name="connsiteX1" fmla="*/ 444255 w 718793"/>
                  <a:gd name="connsiteY1" fmla="*/ 0 h 321468"/>
                  <a:gd name="connsiteX2" fmla="*/ 488486 w 718793"/>
                  <a:gd name="connsiteY2" fmla="*/ 8930 h 321468"/>
                  <a:gd name="connsiteX3" fmla="*/ 492322 w 718793"/>
                  <a:gd name="connsiteY3" fmla="*/ 11516 h 321468"/>
                  <a:gd name="connsiteX4" fmla="*/ 718793 w 718793"/>
                  <a:gd name="connsiteY4" fmla="*/ 72199 h 321468"/>
                  <a:gd name="connsiteX5" fmla="*/ 696534 w 718793"/>
                  <a:gd name="connsiteY5" fmla="*/ 155271 h 321468"/>
                  <a:gd name="connsiteX6" fmla="*/ 557888 w 718793"/>
                  <a:gd name="connsiteY6" fmla="*/ 118122 h 321468"/>
                  <a:gd name="connsiteX7" fmla="*/ 557888 w 718793"/>
                  <a:gd name="connsiteY7" fmla="*/ 321468 h 321468"/>
                  <a:gd name="connsiteX8" fmla="*/ 148356 w 718793"/>
                  <a:gd name="connsiteY8" fmla="*/ 321468 h 321468"/>
                  <a:gd name="connsiteX9" fmla="*/ 148356 w 718793"/>
                  <a:gd name="connsiteY9" fmla="*/ 121485 h 321468"/>
                  <a:gd name="connsiteX10" fmla="*/ 22259 w 718793"/>
                  <a:gd name="connsiteY10" fmla="*/ 155271 h 321468"/>
                  <a:gd name="connsiteX11" fmla="*/ 0 w 718793"/>
                  <a:gd name="connsiteY11" fmla="*/ 72199 h 321468"/>
                  <a:gd name="connsiteX12" fmla="*/ 205646 w 718793"/>
                  <a:gd name="connsiteY12" fmla="*/ 17096 h 321468"/>
                  <a:gd name="connsiteX13" fmla="*/ 217758 w 718793"/>
                  <a:gd name="connsiteY13" fmla="*/ 8930 h 321468"/>
                  <a:gd name="connsiteX14" fmla="*/ 261989 w 718793"/>
                  <a:gd name="connsiteY14" fmla="*/ 0 h 321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8793" h="321468">
                    <a:moveTo>
                      <a:pt x="261989" y="0"/>
                    </a:moveTo>
                    <a:lnTo>
                      <a:pt x="444255" y="0"/>
                    </a:lnTo>
                    <a:cubicBezTo>
                      <a:pt x="459945" y="0"/>
                      <a:pt x="474891" y="3180"/>
                      <a:pt x="488486" y="8930"/>
                    </a:cubicBezTo>
                    <a:lnTo>
                      <a:pt x="492322" y="11516"/>
                    </a:lnTo>
                    <a:lnTo>
                      <a:pt x="718793" y="72199"/>
                    </a:lnTo>
                    <a:lnTo>
                      <a:pt x="696534" y="155271"/>
                    </a:lnTo>
                    <a:lnTo>
                      <a:pt x="557888" y="118122"/>
                    </a:lnTo>
                    <a:lnTo>
                      <a:pt x="557888" y="321468"/>
                    </a:lnTo>
                    <a:lnTo>
                      <a:pt x="148356" y="321468"/>
                    </a:lnTo>
                    <a:lnTo>
                      <a:pt x="148356" y="121485"/>
                    </a:lnTo>
                    <a:lnTo>
                      <a:pt x="22259" y="155271"/>
                    </a:lnTo>
                    <a:lnTo>
                      <a:pt x="0" y="72199"/>
                    </a:lnTo>
                    <a:lnTo>
                      <a:pt x="205646" y="17096"/>
                    </a:lnTo>
                    <a:lnTo>
                      <a:pt x="217758" y="8930"/>
                    </a:lnTo>
                    <a:cubicBezTo>
                      <a:pt x="231353" y="3180"/>
                      <a:pt x="246300" y="0"/>
                      <a:pt x="2619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2" name="グループ化 621">
                <a:extLst>
                  <a:ext uri="{FF2B5EF4-FFF2-40B4-BE49-F238E27FC236}">
                    <a16:creationId xmlns:a16="http://schemas.microsoft.com/office/drawing/2014/main" id="{8047DB25-A085-889B-AE24-AF619D71B708}"/>
                  </a:ext>
                </a:extLst>
              </p:cNvPr>
              <p:cNvGrpSpPr/>
              <p:nvPr/>
            </p:nvGrpSpPr>
            <p:grpSpPr>
              <a:xfrm>
                <a:off x="3316354" y="5470082"/>
                <a:ext cx="403225" cy="346076"/>
                <a:chOff x="5648324" y="4506716"/>
                <a:chExt cx="403225" cy="346076"/>
              </a:xfrm>
            </p:grpSpPr>
            <p:grpSp>
              <p:nvGrpSpPr>
                <p:cNvPr id="626" name="グループ化 625">
                  <a:extLst>
                    <a:ext uri="{FF2B5EF4-FFF2-40B4-BE49-F238E27FC236}">
                      <a16:creationId xmlns:a16="http://schemas.microsoft.com/office/drawing/2014/main" id="{8458CA61-BE6A-52E3-EB18-CD703EF80750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32" name="台形 631">
                    <a:extLst>
                      <a:ext uri="{FF2B5EF4-FFF2-40B4-BE49-F238E27FC236}">
                        <a16:creationId xmlns:a16="http://schemas.microsoft.com/office/drawing/2014/main" id="{22272063-6346-B833-6419-AF085664098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3" name="台形 632">
                    <a:extLst>
                      <a:ext uri="{FF2B5EF4-FFF2-40B4-BE49-F238E27FC236}">
                        <a16:creationId xmlns:a16="http://schemas.microsoft.com/office/drawing/2014/main" id="{2336C534-6559-AB6B-B767-91351C202FB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4" name="フリーフォーム: 図形 633">
                    <a:extLst>
                      <a:ext uri="{FF2B5EF4-FFF2-40B4-BE49-F238E27FC236}">
                        <a16:creationId xmlns:a16="http://schemas.microsoft.com/office/drawing/2014/main" id="{ABAFF866-67C4-66D5-7D25-080F4772597C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27" name="グループ化 626">
                  <a:extLst>
                    <a:ext uri="{FF2B5EF4-FFF2-40B4-BE49-F238E27FC236}">
                      <a16:creationId xmlns:a16="http://schemas.microsoft.com/office/drawing/2014/main" id="{25771BD2-DAAD-C452-40A7-35FDF5B82CCA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29" name="台形 628">
                    <a:extLst>
                      <a:ext uri="{FF2B5EF4-FFF2-40B4-BE49-F238E27FC236}">
                        <a16:creationId xmlns:a16="http://schemas.microsoft.com/office/drawing/2014/main" id="{ADA5C690-8023-79E4-1DD2-9290F5D472C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0" name="台形 629">
                    <a:extLst>
                      <a:ext uri="{FF2B5EF4-FFF2-40B4-BE49-F238E27FC236}">
                        <a16:creationId xmlns:a16="http://schemas.microsoft.com/office/drawing/2014/main" id="{1215BBD0-E503-DF76-7E8E-ED2CC60AC11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31" name="フリーフォーム: 図形 630">
                    <a:extLst>
                      <a:ext uri="{FF2B5EF4-FFF2-40B4-BE49-F238E27FC236}">
                        <a16:creationId xmlns:a16="http://schemas.microsoft.com/office/drawing/2014/main" id="{DA9DBD91-43F3-7849-4C87-4AA0B126AD25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28" name="フリーフォーム: 図形 627">
                  <a:extLst>
                    <a:ext uri="{FF2B5EF4-FFF2-40B4-BE49-F238E27FC236}">
                      <a16:creationId xmlns:a16="http://schemas.microsoft.com/office/drawing/2014/main" id="{C96B56E3-94F1-A05E-A52F-72F8D1B34830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3" name="グループ化 622">
                <a:extLst>
                  <a:ext uri="{FF2B5EF4-FFF2-40B4-BE49-F238E27FC236}">
                    <a16:creationId xmlns:a16="http://schemas.microsoft.com/office/drawing/2014/main" id="{0F5D5D2B-2966-0813-37DC-E4BB2184CBFB}"/>
                  </a:ext>
                </a:extLst>
              </p:cNvPr>
              <p:cNvGrpSpPr/>
              <p:nvPr/>
            </p:nvGrpSpPr>
            <p:grpSpPr>
              <a:xfrm>
                <a:off x="3254257" y="4699301"/>
                <a:ext cx="527424" cy="527424"/>
                <a:chOff x="5209989" y="3310357"/>
                <a:chExt cx="527424" cy="527424"/>
              </a:xfrm>
            </p:grpSpPr>
            <p:sp>
              <p:nvSpPr>
                <p:cNvPr id="624" name="楕円 623">
                  <a:extLst>
                    <a:ext uri="{FF2B5EF4-FFF2-40B4-BE49-F238E27FC236}">
                      <a16:creationId xmlns:a16="http://schemas.microsoft.com/office/drawing/2014/main" id="{1690696F-31B4-DD7B-2527-648A7AB8457B}"/>
                    </a:ext>
                  </a:extLst>
                </p:cNvPr>
                <p:cNvSpPr/>
                <p:nvPr/>
              </p:nvSpPr>
              <p:spPr>
                <a:xfrm>
                  <a:off x="5209989" y="3310357"/>
                  <a:ext cx="527424" cy="52742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25" name="テキスト ボックス 624">
                  <a:extLst>
                    <a:ext uri="{FF2B5EF4-FFF2-40B4-BE49-F238E27FC236}">
                      <a16:creationId xmlns:a16="http://schemas.microsoft.com/office/drawing/2014/main" id="{71FFA5A7-C22D-0353-DD54-10B5D0F98BB7}"/>
                    </a:ext>
                  </a:extLst>
                </p:cNvPr>
                <p:cNvSpPr txBox="1"/>
                <p:nvPr/>
              </p:nvSpPr>
              <p:spPr>
                <a:xfrm>
                  <a:off x="5265848" y="3502819"/>
                  <a:ext cx="418798" cy="1578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京　都</a:t>
                  </a:r>
                </a:p>
              </p:txBody>
            </p:sp>
          </p:grpSp>
        </p:grpSp>
        <p:grpSp>
          <p:nvGrpSpPr>
            <p:cNvPr id="595" name="グループ化 594">
              <a:extLst>
                <a:ext uri="{FF2B5EF4-FFF2-40B4-BE49-F238E27FC236}">
                  <a16:creationId xmlns:a16="http://schemas.microsoft.com/office/drawing/2014/main" id="{2F8DD8C9-5BA3-CE9A-46BC-1807FACA2DA5}"/>
                </a:ext>
              </a:extLst>
            </p:cNvPr>
            <p:cNvGrpSpPr/>
            <p:nvPr/>
          </p:nvGrpSpPr>
          <p:grpSpPr>
            <a:xfrm rot="3311008">
              <a:off x="4015352" y="5109709"/>
              <a:ext cx="679524" cy="891596"/>
              <a:chOff x="3094102" y="4699301"/>
              <a:chExt cx="851206" cy="1116857"/>
            </a:xfrm>
          </p:grpSpPr>
          <p:sp>
            <p:nvSpPr>
              <p:cNvPr id="599" name="台形 598">
                <a:extLst>
                  <a:ext uri="{FF2B5EF4-FFF2-40B4-BE49-F238E27FC236}">
                    <a16:creationId xmlns:a16="http://schemas.microsoft.com/office/drawing/2014/main" id="{EF43B19E-CC9F-8882-0100-1FE369A4D37A}"/>
                  </a:ext>
                </a:extLst>
              </p:cNvPr>
              <p:cNvSpPr/>
              <p:nvPr/>
            </p:nvSpPr>
            <p:spPr>
              <a:xfrm rot="15300000">
                <a:off x="3175270" y="516439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台形 599">
                <a:extLst>
                  <a:ext uri="{FF2B5EF4-FFF2-40B4-BE49-F238E27FC236}">
                    <a16:creationId xmlns:a16="http://schemas.microsoft.com/office/drawing/2014/main" id="{98575832-B931-F615-FE09-FAF1E7539F8B}"/>
                  </a:ext>
                </a:extLst>
              </p:cNvPr>
              <p:cNvSpPr/>
              <p:nvPr/>
            </p:nvSpPr>
            <p:spPr>
              <a:xfrm rot="6300000" flipH="1">
                <a:off x="3813399" y="5159628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8AFC1D98-24CA-F1D9-5B4E-7C442AB2B5C3}"/>
                  </a:ext>
                </a:extLst>
              </p:cNvPr>
              <p:cNvSpPr/>
              <p:nvPr/>
            </p:nvSpPr>
            <p:spPr>
              <a:xfrm>
                <a:off x="3164006" y="5162275"/>
                <a:ext cx="718793" cy="321468"/>
              </a:xfrm>
              <a:custGeom>
                <a:avLst/>
                <a:gdLst>
                  <a:gd name="connsiteX0" fmla="*/ 261989 w 718793"/>
                  <a:gd name="connsiteY0" fmla="*/ 0 h 321468"/>
                  <a:gd name="connsiteX1" fmla="*/ 444255 w 718793"/>
                  <a:gd name="connsiteY1" fmla="*/ 0 h 321468"/>
                  <a:gd name="connsiteX2" fmla="*/ 488486 w 718793"/>
                  <a:gd name="connsiteY2" fmla="*/ 8930 h 321468"/>
                  <a:gd name="connsiteX3" fmla="*/ 492322 w 718793"/>
                  <a:gd name="connsiteY3" fmla="*/ 11516 h 321468"/>
                  <a:gd name="connsiteX4" fmla="*/ 718793 w 718793"/>
                  <a:gd name="connsiteY4" fmla="*/ 72199 h 321468"/>
                  <a:gd name="connsiteX5" fmla="*/ 696534 w 718793"/>
                  <a:gd name="connsiteY5" fmla="*/ 155271 h 321468"/>
                  <a:gd name="connsiteX6" fmla="*/ 557888 w 718793"/>
                  <a:gd name="connsiteY6" fmla="*/ 118122 h 321468"/>
                  <a:gd name="connsiteX7" fmla="*/ 557888 w 718793"/>
                  <a:gd name="connsiteY7" fmla="*/ 321468 h 321468"/>
                  <a:gd name="connsiteX8" fmla="*/ 148356 w 718793"/>
                  <a:gd name="connsiteY8" fmla="*/ 321468 h 321468"/>
                  <a:gd name="connsiteX9" fmla="*/ 148356 w 718793"/>
                  <a:gd name="connsiteY9" fmla="*/ 121485 h 321468"/>
                  <a:gd name="connsiteX10" fmla="*/ 22259 w 718793"/>
                  <a:gd name="connsiteY10" fmla="*/ 155271 h 321468"/>
                  <a:gd name="connsiteX11" fmla="*/ 0 w 718793"/>
                  <a:gd name="connsiteY11" fmla="*/ 72199 h 321468"/>
                  <a:gd name="connsiteX12" fmla="*/ 205646 w 718793"/>
                  <a:gd name="connsiteY12" fmla="*/ 17096 h 321468"/>
                  <a:gd name="connsiteX13" fmla="*/ 217758 w 718793"/>
                  <a:gd name="connsiteY13" fmla="*/ 8930 h 321468"/>
                  <a:gd name="connsiteX14" fmla="*/ 261989 w 718793"/>
                  <a:gd name="connsiteY14" fmla="*/ 0 h 321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8793" h="321468">
                    <a:moveTo>
                      <a:pt x="261989" y="0"/>
                    </a:moveTo>
                    <a:lnTo>
                      <a:pt x="444255" y="0"/>
                    </a:lnTo>
                    <a:cubicBezTo>
                      <a:pt x="459945" y="0"/>
                      <a:pt x="474891" y="3180"/>
                      <a:pt x="488486" y="8930"/>
                    </a:cubicBezTo>
                    <a:lnTo>
                      <a:pt x="492322" y="11516"/>
                    </a:lnTo>
                    <a:lnTo>
                      <a:pt x="718793" y="72199"/>
                    </a:lnTo>
                    <a:lnTo>
                      <a:pt x="696534" y="155271"/>
                    </a:lnTo>
                    <a:lnTo>
                      <a:pt x="557888" y="118122"/>
                    </a:lnTo>
                    <a:lnTo>
                      <a:pt x="557888" y="321468"/>
                    </a:lnTo>
                    <a:lnTo>
                      <a:pt x="148356" y="321468"/>
                    </a:lnTo>
                    <a:lnTo>
                      <a:pt x="148356" y="121485"/>
                    </a:lnTo>
                    <a:lnTo>
                      <a:pt x="22259" y="155271"/>
                    </a:lnTo>
                    <a:lnTo>
                      <a:pt x="0" y="72199"/>
                    </a:lnTo>
                    <a:lnTo>
                      <a:pt x="205646" y="17096"/>
                    </a:lnTo>
                    <a:lnTo>
                      <a:pt x="217758" y="8930"/>
                    </a:lnTo>
                    <a:cubicBezTo>
                      <a:pt x="231353" y="3180"/>
                      <a:pt x="246300" y="0"/>
                      <a:pt x="2619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02" name="グループ化 601">
                <a:extLst>
                  <a:ext uri="{FF2B5EF4-FFF2-40B4-BE49-F238E27FC236}">
                    <a16:creationId xmlns:a16="http://schemas.microsoft.com/office/drawing/2014/main" id="{61039654-7863-EF9F-98E7-D24441DEE948}"/>
                  </a:ext>
                </a:extLst>
              </p:cNvPr>
              <p:cNvGrpSpPr/>
              <p:nvPr/>
            </p:nvGrpSpPr>
            <p:grpSpPr>
              <a:xfrm>
                <a:off x="3316354" y="5470082"/>
                <a:ext cx="403225" cy="346076"/>
                <a:chOff x="5648324" y="4506716"/>
                <a:chExt cx="403225" cy="346076"/>
              </a:xfrm>
            </p:grpSpPr>
            <p:grpSp>
              <p:nvGrpSpPr>
                <p:cNvPr id="606" name="グループ化 605">
                  <a:extLst>
                    <a:ext uri="{FF2B5EF4-FFF2-40B4-BE49-F238E27FC236}">
                      <a16:creationId xmlns:a16="http://schemas.microsoft.com/office/drawing/2014/main" id="{B9FAA6CD-21C8-2D24-61D2-EED3B603686F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12" name="台形 611">
                    <a:extLst>
                      <a:ext uri="{FF2B5EF4-FFF2-40B4-BE49-F238E27FC236}">
                        <a16:creationId xmlns:a16="http://schemas.microsoft.com/office/drawing/2014/main" id="{5C0C7787-C58D-C980-E792-4AC1F1CAEF7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3" name="台形 612">
                    <a:extLst>
                      <a:ext uri="{FF2B5EF4-FFF2-40B4-BE49-F238E27FC236}">
                        <a16:creationId xmlns:a16="http://schemas.microsoft.com/office/drawing/2014/main" id="{6857B372-AA9B-79A8-685B-D6967EB43D7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4" name="フリーフォーム: 図形 613">
                    <a:extLst>
                      <a:ext uri="{FF2B5EF4-FFF2-40B4-BE49-F238E27FC236}">
                        <a16:creationId xmlns:a16="http://schemas.microsoft.com/office/drawing/2014/main" id="{7819CF09-3D41-0A4F-4AFD-73EF04E275FB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7" name="グループ化 606">
                  <a:extLst>
                    <a:ext uri="{FF2B5EF4-FFF2-40B4-BE49-F238E27FC236}">
                      <a16:creationId xmlns:a16="http://schemas.microsoft.com/office/drawing/2014/main" id="{F21F423A-867F-E686-0CF0-61082DC8838C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09" name="台形 608">
                    <a:extLst>
                      <a:ext uri="{FF2B5EF4-FFF2-40B4-BE49-F238E27FC236}">
                        <a16:creationId xmlns:a16="http://schemas.microsoft.com/office/drawing/2014/main" id="{2F2FAFAB-B7F7-BBFC-CE16-34130C98AA5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0" name="台形 609">
                    <a:extLst>
                      <a:ext uri="{FF2B5EF4-FFF2-40B4-BE49-F238E27FC236}">
                        <a16:creationId xmlns:a16="http://schemas.microsoft.com/office/drawing/2014/main" id="{A4930A11-9E64-1830-C34B-4A3E8A0B5E1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11" name="フリーフォーム: 図形 610">
                    <a:extLst>
                      <a:ext uri="{FF2B5EF4-FFF2-40B4-BE49-F238E27FC236}">
                        <a16:creationId xmlns:a16="http://schemas.microsoft.com/office/drawing/2014/main" id="{F98FBB4F-926B-68C7-A750-165703B1B06F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08" name="フリーフォーム: 図形 607">
                  <a:extLst>
                    <a:ext uri="{FF2B5EF4-FFF2-40B4-BE49-F238E27FC236}">
                      <a16:creationId xmlns:a16="http://schemas.microsoft.com/office/drawing/2014/main" id="{CCBCB5A2-8936-20D2-EBAA-4646409E73E5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3" name="グループ化 602">
                <a:extLst>
                  <a:ext uri="{FF2B5EF4-FFF2-40B4-BE49-F238E27FC236}">
                    <a16:creationId xmlns:a16="http://schemas.microsoft.com/office/drawing/2014/main" id="{023B9B65-6B78-F641-DB44-D5C78B0EABE2}"/>
                  </a:ext>
                </a:extLst>
              </p:cNvPr>
              <p:cNvGrpSpPr/>
              <p:nvPr/>
            </p:nvGrpSpPr>
            <p:grpSpPr>
              <a:xfrm>
                <a:off x="3254257" y="4699301"/>
                <a:ext cx="527424" cy="527424"/>
                <a:chOff x="5209989" y="3310357"/>
                <a:chExt cx="527424" cy="527424"/>
              </a:xfrm>
            </p:grpSpPr>
            <p:sp>
              <p:nvSpPr>
                <p:cNvPr id="604" name="楕円 603">
                  <a:extLst>
                    <a:ext uri="{FF2B5EF4-FFF2-40B4-BE49-F238E27FC236}">
                      <a16:creationId xmlns:a16="http://schemas.microsoft.com/office/drawing/2014/main" id="{07E4237B-28CB-1530-C80E-6E9B54BC5AEA}"/>
                    </a:ext>
                  </a:extLst>
                </p:cNvPr>
                <p:cNvSpPr/>
                <p:nvPr/>
              </p:nvSpPr>
              <p:spPr>
                <a:xfrm>
                  <a:off x="5209989" y="3310357"/>
                  <a:ext cx="527424" cy="52742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05" name="テキスト ボックス 604">
                  <a:extLst>
                    <a:ext uri="{FF2B5EF4-FFF2-40B4-BE49-F238E27FC236}">
                      <a16:creationId xmlns:a16="http://schemas.microsoft.com/office/drawing/2014/main" id="{E78B1851-EE1B-4275-D7D8-CC220F80CB79}"/>
                    </a:ext>
                  </a:extLst>
                </p:cNvPr>
                <p:cNvSpPr txBox="1"/>
                <p:nvPr/>
              </p:nvSpPr>
              <p:spPr>
                <a:xfrm>
                  <a:off x="5265848" y="3502819"/>
                  <a:ext cx="418798" cy="1578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大　阪</a:t>
                  </a:r>
                </a:p>
              </p:txBody>
            </p:sp>
          </p:grp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1743ABEF-4803-67B3-AA90-6AF219A27696}"/>
                </a:ext>
              </a:extLst>
            </p:cNvPr>
            <p:cNvGrpSpPr/>
            <p:nvPr/>
          </p:nvGrpSpPr>
          <p:grpSpPr>
            <a:xfrm rot="12271897" flipH="1" flipV="1">
              <a:off x="4466410" y="5821418"/>
              <a:ext cx="161320" cy="167276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587" name="四角形: 上の 2 つの角を丸める 586">
                <a:extLst>
                  <a:ext uri="{FF2B5EF4-FFF2-40B4-BE49-F238E27FC236}">
                    <a16:creationId xmlns:a16="http://schemas.microsoft.com/office/drawing/2014/main" id="{C82352AD-8556-BF33-3684-47BBEA20FB5C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BAB8AE33-199B-0D1D-1CD8-C7FA0F495130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四角形: 上の 2 つの角を丸める 588">
                <a:extLst>
                  <a:ext uri="{FF2B5EF4-FFF2-40B4-BE49-F238E27FC236}">
                    <a16:creationId xmlns:a16="http://schemas.microsoft.com/office/drawing/2014/main" id="{51D2AE9D-34E5-84B2-8D5F-812B2C89749D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90" name="四角形: 上の 2 つの角を丸める 589">
                <a:extLst>
                  <a:ext uri="{FF2B5EF4-FFF2-40B4-BE49-F238E27FC236}">
                    <a16:creationId xmlns:a16="http://schemas.microsoft.com/office/drawing/2014/main" id="{47F6D2CE-A398-B9ED-C28B-B3B40A077A05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四角形: 上の 2 つの角を丸める 590">
                <a:extLst>
                  <a:ext uri="{FF2B5EF4-FFF2-40B4-BE49-F238E27FC236}">
                    <a16:creationId xmlns:a16="http://schemas.microsoft.com/office/drawing/2014/main" id="{348FF78D-3506-457C-D117-59F98B1AFF05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四角形: 上の 2 つの角を丸める 591">
                <a:extLst>
                  <a:ext uri="{FF2B5EF4-FFF2-40B4-BE49-F238E27FC236}">
                    <a16:creationId xmlns:a16="http://schemas.microsoft.com/office/drawing/2014/main" id="{0EDD92EE-D2FB-25F4-4CFB-D39C67746C8C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四角形: 上の 2 つの角を丸める 592">
                <a:extLst>
                  <a:ext uri="{FF2B5EF4-FFF2-40B4-BE49-F238E27FC236}">
                    <a16:creationId xmlns:a16="http://schemas.microsoft.com/office/drawing/2014/main" id="{B27BA08D-636C-1177-76DF-47BFDE9C4C3B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四角形: 上の 2 つの角を丸める 593">
                <a:extLst>
                  <a:ext uri="{FF2B5EF4-FFF2-40B4-BE49-F238E27FC236}">
                    <a16:creationId xmlns:a16="http://schemas.microsoft.com/office/drawing/2014/main" id="{C7DE7AD5-35AF-460B-B5B5-04C2F32E4BD1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7" name="グループ化 566">
              <a:extLst>
                <a:ext uri="{FF2B5EF4-FFF2-40B4-BE49-F238E27FC236}">
                  <a16:creationId xmlns:a16="http://schemas.microsoft.com/office/drawing/2014/main" id="{E053D21F-DA71-05DA-90A2-727D1EB10439}"/>
                </a:ext>
              </a:extLst>
            </p:cNvPr>
            <p:cNvGrpSpPr/>
            <p:nvPr/>
          </p:nvGrpSpPr>
          <p:grpSpPr>
            <a:xfrm rot="18415116">
              <a:off x="5220268" y="5103356"/>
              <a:ext cx="679524" cy="891596"/>
              <a:chOff x="3094102" y="4699301"/>
              <a:chExt cx="851206" cy="1116857"/>
            </a:xfrm>
          </p:grpSpPr>
          <p:sp>
            <p:nvSpPr>
              <p:cNvPr id="571" name="台形 570">
                <a:extLst>
                  <a:ext uri="{FF2B5EF4-FFF2-40B4-BE49-F238E27FC236}">
                    <a16:creationId xmlns:a16="http://schemas.microsoft.com/office/drawing/2014/main" id="{55945FF4-7B3D-95DC-A0B3-34792E264DFC}"/>
                  </a:ext>
                </a:extLst>
              </p:cNvPr>
              <p:cNvSpPr/>
              <p:nvPr/>
            </p:nvSpPr>
            <p:spPr>
              <a:xfrm rot="15300000">
                <a:off x="3175270" y="516439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台形 571">
                <a:extLst>
                  <a:ext uri="{FF2B5EF4-FFF2-40B4-BE49-F238E27FC236}">
                    <a16:creationId xmlns:a16="http://schemas.microsoft.com/office/drawing/2014/main" id="{0CFEC066-3192-98CC-F497-5FB18B3DA6D9}"/>
                  </a:ext>
                </a:extLst>
              </p:cNvPr>
              <p:cNvSpPr/>
              <p:nvPr/>
            </p:nvSpPr>
            <p:spPr>
              <a:xfrm rot="6300000" flipH="1">
                <a:off x="3813399" y="5159628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02CCC8CC-9A38-F283-0D32-B2C009FFA751}"/>
                  </a:ext>
                </a:extLst>
              </p:cNvPr>
              <p:cNvSpPr/>
              <p:nvPr/>
            </p:nvSpPr>
            <p:spPr>
              <a:xfrm>
                <a:off x="3164006" y="5162275"/>
                <a:ext cx="718793" cy="321468"/>
              </a:xfrm>
              <a:custGeom>
                <a:avLst/>
                <a:gdLst>
                  <a:gd name="connsiteX0" fmla="*/ 261989 w 718793"/>
                  <a:gd name="connsiteY0" fmla="*/ 0 h 321468"/>
                  <a:gd name="connsiteX1" fmla="*/ 444255 w 718793"/>
                  <a:gd name="connsiteY1" fmla="*/ 0 h 321468"/>
                  <a:gd name="connsiteX2" fmla="*/ 488486 w 718793"/>
                  <a:gd name="connsiteY2" fmla="*/ 8930 h 321468"/>
                  <a:gd name="connsiteX3" fmla="*/ 492322 w 718793"/>
                  <a:gd name="connsiteY3" fmla="*/ 11516 h 321468"/>
                  <a:gd name="connsiteX4" fmla="*/ 718793 w 718793"/>
                  <a:gd name="connsiteY4" fmla="*/ 72199 h 321468"/>
                  <a:gd name="connsiteX5" fmla="*/ 696534 w 718793"/>
                  <a:gd name="connsiteY5" fmla="*/ 155271 h 321468"/>
                  <a:gd name="connsiteX6" fmla="*/ 557888 w 718793"/>
                  <a:gd name="connsiteY6" fmla="*/ 118122 h 321468"/>
                  <a:gd name="connsiteX7" fmla="*/ 557888 w 718793"/>
                  <a:gd name="connsiteY7" fmla="*/ 321468 h 321468"/>
                  <a:gd name="connsiteX8" fmla="*/ 148356 w 718793"/>
                  <a:gd name="connsiteY8" fmla="*/ 321468 h 321468"/>
                  <a:gd name="connsiteX9" fmla="*/ 148356 w 718793"/>
                  <a:gd name="connsiteY9" fmla="*/ 121485 h 321468"/>
                  <a:gd name="connsiteX10" fmla="*/ 22259 w 718793"/>
                  <a:gd name="connsiteY10" fmla="*/ 155271 h 321468"/>
                  <a:gd name="connsiteX11" fmla="*/ 0 w 718793"/>
                  <a:gd name="connsiteY11" fmla="*/ 72199 h 321468"/>
                  <a:gd name="connsiteX12" fmla="*/ 205646 w 718793"/>
                  <a:gd name="connsiteY12" fmla="*/ 17096 h 321468"/>
                  <a:gd name="connsiteX13" fmla="*/ 217758 w 718793"/>
                  <a:gd name="connsiteY13" fmla="*/ 8930 h 321468"/>
                  <a:gd name="connsiteX14" fmla="*/ 261989 w 718793"/>
                  <a:gd name="connsiteY14" fmla="*/ 0 h 321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8793" h="321468">
                    <a:moveTo>
                      <a:pt x="261989" y="0"/>
                    </a:moveTo>
                    <a:lnTo>
                      <a:pt x="444255" y="0"/>
                    </a:lnTo>
                    <a:cubicBezTo>
                      <a:pt x="459945" y="0"/>
                      <a:pt x="474891" y="3180"/>
                      <a:pt x="488486" y="8930"/>
                    </a:cubicBezTo>
                    <a:lnTo>
                      <a:pt x="492322" y="11516"/>
                    </a:lnTo>
                    <a:lnTo>
                      <a:pt x="718793" y="72199"/>
                    </a:lnTo>
                    <a:lnTo>
                      <a:pt x="696534" y="155271"/>
                    </a:lnTo>
                    <a:lnTo>
                      <a:pt x="557888" y="118122"/>
                    </a:lnTo>
                    <a:lnTo>
                      <a:pt x="557888" y="321468"/>
                    </a:lnTo>
                    <a:lnTo>
                      <a:pt x="148356" y="321468"/>
                    </a:lnTo>
                    <a:lnTo>
                      <a:pt x="148356" y="121485"/>
                    </a:lnTo>
                    <a:lnTo>
                      <a:pt x="22259" y="155271"/>
                    </a:lnTo>
                    <a:lnTo>
                      <a:pt x="0" y="72199"/>
                    </a:lnTo>
                    <a:lnTo>
                      <a:pt x="205646" y="17096"/>
                    </a:lnTo>
                    <a:lnTo>
                      <a:pt x="217758" y="8930"/>
                    </a:lnTo>
                    <a:cubicBezTo>
                      <a:pt x="231353" y="3180"/>
                      <a:pt x="246300" y="0"/>
                      <a:pt x="2619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74" name="グループ化 573">
                <a:extLst>
                  <a:ext uri="{FF2B5EF4-FFF2-40B4-BE49-F238E27FC236}">
                    <a16:creationId xmlns:a16="http://schemas.microsoft.com/office/drawing/2014/main" id="{CFCD2CF4-4237-4E64-50FE-5B1F6B7D3B13}"/>
                  </a:ext>
                </a:extLst>
              </p:cNvPr>
              <p:cNvGrpSpPr/>
              <p:nvPr/>
            </p:nvGrpSpPr>
            <p:grpSpPr>
              <a:xfrm>
                <a:off x="3316354" y="5470082"/>
                <a:ext cx="403225" cy="346076"/>
                <a:chOff x="5648324" y="4506716"/>
                <a:chExt cx="403225" cy="346076"/>
              </a:xfrm>
            </p:grpSpPr>
            <p:grpSp>
              <p:nvGrpSpPr>
                <p:cNvPr id="578" name="グループ化 577">
                  <a:extLst>
                    <a:ext uri="{FF2B5EF4-FFF2-40B4-BE49-F238E27FC236}">
                      <a16:creationId xmlns:a16="http://schemas.microsoft.com/office/drawing/2014/main" id="{31A2A267-2870-1DC3-4714-E938194B023B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584" name="台形 583">
                    <a:extLst>
                      <a:ext uri="{FF2B5EF4-FFF2-40B4-BE49-F238E27FC236}">
                        <a16:creationId xmlns:a16="http://schemas.microsoft.com/office/drawing/2014/main" id="{87F77C33-625C-3088-9FBB-136F89FC128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5" name="台形 584">
                    <a:extLst>
                      <a:ext uri="{FF2B5EF4-FFF2-40B4-BE49-F238E27FC236}">
                        <a16:creationId xmlns:a16="http://schemas.microsoft.com/office/drawing/2014/main" id="{1D3D71EF-1449-8C77-AD43-CCE0696EE7D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6" name="フリーフォーム: 図形 585">
                    <a:extLst>
                      <a:ext uri="{FF2B5EF4-FFF2-40B4-BE49-F238E27FC236}">
                        <a16:creationId xmlns:a16="http://schemas.microsoft.com/office/drawing/2014/main" id="{8B9A4D97-3C25-37AA-B4EC-A27CE4E9FF93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79" name="グループ化 578">
                  <a:extLst>
                    <a:ext uri="{FF2B5EF4-FFF2-40B4-BE49-F238E27FC236}">
                      <a16:creationId xmlns:a16="http://schemas.microsoft.com/office/drawing/2014/main" id="{D8751348-5840-E9DE-A766-1D06C3B296A6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581" name="台形 580">
                    <a:extLst>
                      <a:ext uri="{FF2B5EF4-FFF2-40B4-BE49-F238E27FC236}">
                        <a16:creationId xmlns:a16="http://schemas.microsoft.com/office/drawing/2014/main" id="{46B22289-421F-802B-8082-B9412BC5849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2" name="台形 581">
                    <a:extLst>
                      <a:ext uri="{FF2B5EF4-FFF2-40B4-BE49-F238E27FC236}">
                        <a16:creationId xmlns:a16="http://schemas.microsoft.com/office/drawing/2014/main" id="{32B1D326-D15A-5E5E-FEA3-5A572005826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83" name="フリーフォーム: 図形 582">
                    <a:extLst>
                      <a:ext uri="{FF2B5EF4-FFF2-40B4-BE49-F238E27FC236}">
                        <a16:creationId xmlns:a16="http://schemas.microsoft.com/office/drawing/2014/main" id="{52A6D127-A804-1E7B-32D5-8E43F974CEE9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80" name="フリーフォーム: 図形 579">
                  <a:extLst>
                    <a:ext uri="{FF2B5EF4-FFF2-40B4-BE49-F238E27FC236}">
                      <a16:creationId xmlns:a16="http://schemas.microsoft.com/office/drawing/2014/main" id="{9BA4CD3A-A1FF-BC70-A827-34A417908940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5" name="グループ化 574">
                <a:extLst>
                  <a:ext uri="{FF2B5EF4-FFF2-40B4-BE49-F238E27FC236}">
                    <a16:creationId xmlns:a16="http://schemas.microsoft.com/office/drawing/2014/main" id="{EE84C63A-5A86-580E-40AD-972BF34E31FF}"/>
                  </a:ext>
                </a:extLst>
              </p:cNvPr>
              <p:cNvGrpSpPr/>
              <p:nvPr/>
            </p:nvGrpSpPr>
            <p:grpSpPr>
              <a:xfrm>
                <a:off x="3254257" y="4699301"/>
                <a:ext cx="527424" cy="527424"/>
                <a:chOff x="5209989" y="3310357"/>
                <a:chExt cx="527424" cy="527424"/>
              </a:xfrm>
            </p:grpSpPr>
            <p:sp>
              <p:nvSpPr>
                <p:cNvPr id="576" name="楕円 575">
                  <a:extLst>
                    <a:ext uri="{FF2B5EF4-FFF2-40B4-BE49-F238E27FC236}">
                      <a16:creationId xmlns:a16="http://schemas.microsoft.com/office/drawing/2014/main" id="{C2B37668-716F-2012-1307-CCA1FA14561A}"/>
                    </a:ext>
                  </a:extLst>
                </p:cNvPr>
                <p:cNvSpPr/>
                <p:nvPr/>
              </p:nvSpPr>
              <p:spPr>
                <a:xfrm>
                  <a:off x="5209989" y="3310357"/>
                  <a:ext cx="527424" cy="52742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77" name="テキスト ボックス 576">
                  <a:extLst>
                    <a:ext uri="{FF2B5EF4-FFF2-40B4-BE49-F238E27FC236}">
                      <a16:creationId xmlns:a16="http://schemas.microsoft.com/office/drawing/2014/main" id="{1F7D1858-908B-405B-7B2B-41865B060745}"/>
                    </a:ext>
                  </a:extLst>
                </p:cNvPr>
                <p:cNvSpPr txBox="1"/>
                <p:nvPr/>
              </p:nvSpPr>
              <p:spPr>
                <a:xfrm>
                  <a:off x="5265848" y="3502819"/>
                  <a:ext cx="418798" cy="1578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奈　良</a:t>
                  </a:r>
                </a:p>
              </p:txBody>
            </p:sp>
          </p:grpSp>
        </p:grpSp>
        <p:grpSp>
          <p:nvGrpSpPr>
            <p:cNvPr id="547" name="グループ化 546">
              <a:extLst>
                <a:ext uri="{FF2B5EF4-FFF2-40B4-BE49-F238E27FC236}">
                  <a16:creationId xmlns:a16="http://schemas.microsoft.com/office/drawing/2014/main" id="{2625D3C1-A797-0410-0ECB-58EC417895E8}"/>
                </a:ext>
              </a:extLst>
            </p:cNvPr>
            <p:cNvGrpSpPr/>
            <p:nvPr/>
          </p:nvGrpSpPr>
          <p:grpSpPr>
            <a:xfrm rot="15307983">
              <a:off x="5339328" y="4474703"/>
              <a:ext cx="679524" cy="891596"/>
              <a:chOff x="3094102" y="4699301"/>
              <a:chExt cx="851206" cy="1116857"/>
            </a:xfrm>
          </p:grpSpPr>
          <p:sp>
            <p:nvSpPr>
              <p:cNvPr id="551" name="台形 550">
                <a:extLst>
                  <a:ext uri="{FF2B5EF4-FFF2-40B4-BE49-F238E27FC236}">
                    <a16:creationId xmlns:a16="http://schemas.microsoft.com/office/drawing/2014/main" id="{EBF420A2-BBE0-4546-2027-0B60BBF90357}"/>
                  </a:ext>
                </a:extLst>
              </p:cNvPr>
              <p:cNvSpPr/>
              <p:nvPr/>
            </p:nvSpPr>
            <p:spPr>
              <a:xfrm rot="15300000">
                <a:off x="3175270" y="516439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台形 551">
                <a:extLst>
                  <a:ext uri="{FF2B5EF4-FFF2-40B4-BE49-F238E27FC236}">
                    <a16:creationId xmlns:a16="http://schemas.microsoft.com/office/drawing/2014/main" id="{72AC6C36-7D02-E092-9CC5-B1F9B5CEEA1B}"/>
                  </a:ext>
                </a:extLst>
              </p:cNvPr>
              <p:cNvSpPr/>
              <p:nvPr/>
            </p:nvSpPr>
            <p:spPr>
              <a:xfrm rot="6300000" flipH="1">
                <a:off x="3813399" y="5159628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ED13A4EC-CBAF-C15A-B2AC-BDFB6891B8C7}"/>
                  </a:ext>
                </a:extLst>
              </p:cNvPr>
              <p:cNvSpPr/>
              <p:nvPr/>
            </p:nvSpPr>
            <p:spPr>
              <a:xfrm>
                <a:off x="3164006" y="5162275"/>
                <a:ext cx="718793" cy="321468"/>
              </a:xfrm>
              <a:custGeom>
                <a:avLst/>
                <a:gdLst>
                  <a:gd name="connsiteX0" fmla="*/ 261989 w 718793"/>
                  <a:gd name="connsiteY0" fmla="*/ 0 h 321468"/>
                  <a:gd name="connsiteX1" fmla="*/ 444255 w 718793"/>
                  <a:gd name="connsiteY1" fmla="*/ 0 h 321468"/>
                  <a:gd name="connsiteX2" fmla="*/ 488486 w 718793"/>
                  <a:gd name="connsiteY2" fmla="*/ 8930 h 321468"/>
                  <a:gd name="connsiteX3" fmla="*/ 492322 w 718793"/>
                  <a:gd name="connsiteY3" fmla="*/ 11516 h 321468"/>
                  <a:gd name="connsiteX4" fmla="*/ 718793 w 718793"/>
                  <a:gd name="connsiteY4" fmla="*/ 72199 h 321468"/>
                  <a:gd name="connsiteX5" fmla="*/ 696534 w 718793"/>
                  <a:gd name="connsiteY5" fmla="*/ 155271 h 321468"/>
                  <a:gd name="connsiteX6" fmla="*/ 557888 w 718793"/>
                  <a:gd name="connsiteY6" fmla="*/ 118122 h 321468"/>
                  <a:gd name="connsiteX7" fmla="*/ 557888 w 718793"/>
                  <a:gd name="connsiteY7" fmla="*/ 321468 h 321468"/>
                  <a:gd name="connsiteX8" fmla="*/ 148356 w 718793"/>
                  <a:gd name="connsiteY8" fmla="*/ 321468 h 321468"/>
                  <a:gd name="connsiteX9" fmla="*/ 148356 w 718793"/>
                  <a:gd name="connsiteY9" fmla="*/ 121485 h 321468"/>
                  <a:gd name="connsiteX10" fmla="*/ 22259 w 718793"/>
                  <a:gd name="connsiteY10" fmla="*/ 155271 h 321468"/>
                  <a:gd name="connsiteX11" fmla="*/ 0 w 718793"/>
                  <a:gd name="connsiteY11" fmla="*/ 72199 h 321468"/>
                  <a:gd name="connsiteX12" fmla="*/ 205646 w 718793"/>
                  <a:gd name="connsiteY12" fmla="*/ 17096 h 321468"/>
                  <a:gd name="connsiteX13" fmla="*/ 217758 w 718793"/>
                  <a:gd name="connsiteY13" fmla="*/ 8930 h 321468"/>
                  <a:gd name="connsiteX14" fmla="*/ 261989 w 718793"/>
                  <a:gd name="connsiteY14" fmla="*/ 0 h 321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8793" h="321468">
                    <a:moveTo>
                      <a:pt x="261989" y="0"/>
                    </a:moveTo>
                    <a:lnTo>
                      <a:pt x="444255" y="0"/>
                    </a:lnTo>
                    <a:cubicBezTo>
                      <a:pt x="459945" y="0"/>
                      <a:pt x="474891" y="3180"/>
                      <a:pt x="488486" y="8930"/>
                    </a:cubicBezTo>
                    <a:lnTo>
                      <a:pt x="492322" y="11516"/>
                    </a:lnTo>
                    <a:lnTo>
                      <a:pt x="718793" y="72199"/>
                    </a:lnTo>
                    <a:lnTo>
                      <a:pt x="696534" y="155271"/>
                    </a:lnTo>
                    <a:lnTo>
                      <a:pt x="557888" y="118122"/>
                    </a:lnTo>
                    <a:lnTo>
                      <a:pt x="557888" y="321468"/>
                    </a:lnTo>
                    <a:lnTo>
                      <a:pt x="148356" y="321468"/>
                    </a:lnTo>
                    <a:lnTo>
                      <a:pt x="148356" y="121485"/>
                    </a:lnTo>
                    <a:lnTo>
                      <a:pt x="22259" y="155271"/>
                    </a:lnTo>
                    <a:lnTo>
                      <a:pt x="0" y="72199"/>
                    </a:lnTo>
                    <a:lnTo>
                      <a:pt x="205646" y="17096"/>
                    </a:lnTo>
                    <a:lnTo>
                      <a:pt x="217758" y="8930"/>
                    </a:lnTo>
                    <a:cubicBezTo>
                      <a:pt x="231353" y="3180"/>
                      <a:pt x="246300" y="0"/>
                      <a:pt x="2619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4" name="グループ化 553">
                <a:extLst>
                  <a:ext uri="{FF2B5EF4-FFF2-40B4-BE49-F238E27FC236}">
                    <a16:creationId xmlns:a16="http://schemas.microsoft.com/office/drawing/2014/main" id="{942D2C55-DEC5-9F53-7B88-32488EB28323}"/>
                  </a:ext>
                </a:extLst>
              </p:cNvPr>
              <p:cNvGrpSpPr/>
              <p:nvPr/>
            </p:nvGrpSpPr>
            <p:grpSpPr>
              <a:xfrm>
                <a:off x="3316354" y="5470082"/>
                <a:ext cx="403225" cy="346076"/>
                <a:chOff x="5648324" y="4506716"/>
                <a:chExt cx="403225" cy="346076"/>
              </a:xfrm>
            </p:grpSpPr>
            <p:grpSp>
              <p:nvGrpSpPr>
                <p:cNvPr id="558" name="グループ化 557">
                  <a:extLst>
                    <a:ext uri="{FF2B5EF4-FFF2-40B4-BE49-F238E27FC236}">
                      <a16:creationId xmlns:a16="http://schemas.microsoft.com/office/drawing/2014/main" id="{AFBDE725-6CE5-F31D-4EF1-96A674B9928A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564" name="台形 563">
                    <a:extLst>
                      <a:ext uri="{FF2B5EF4-FFF2-40B4-BE49-F238E27FC236}">
                        <a16:creationId xmlns:a16="http://schemas.microsoft.com/office/drawing/2014/main" id="{7E101404-8D19-8665-F3C9-9A9DB0AFB0A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5" name="台形 564">
                    <a:extLst>
                      <a:ext uri="{FF2B5EF4-FFF2-40B4-BE49-F238E27FC236}">
                        <a16:creationId xmlns:a16="http://schemas.microsoft.com/office/drawing/2014/main" id="{1943B6BF-CEA5-515F-1529-83F268670B7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6" name="フリーフォーム: 図形 565">
                    <a:extLst>
                      <a:ext uri="{FF2B5EF4-FFF2-40B4-BE49-F238E27FC236}">
                        <a16:creationId xmlns:a16="http://schemas.microsoft.com/office/drawing/2014/main" id="{0B399B30-55FF-AC3E-4423-D818C81DF99C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59" name="グループ化 558">
                  <a:extLst>
                    <a:ext uri="{FF2B5EF4-FFF2-40B4-BE49-F238E27FC236}">
                      <a16:creationId xmlns:a16="http://schemas.microsoft.com/office/drawing/2014/main" id="{BA008352-DA95-2C5B-A33F-6CB533ECE2A7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561" name="台形 560">
                    <a:extLst>
                      <a:ext uri="{FF2B5EF4-FFF2-40B4-BE49-F238E27FC236}">
                        <a16:creationId xmlns:a16="http://schemas.microsoft.com/office/drawing/2014/main" id="{43542069-957F-1448-9B49-D26564DDFD3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2" name="台形 561">
                    <a:extLst>
                      <a:ext uri="{FF2B5EF4-FFF2-40B4-BE49-F238E27FC236}">
                        <a16:creationId xmlns:a16="http://schemas.microsoft.com/office/drawing/2014/main" id="{E8DA25B5-16CA-ED13-4879-3CA75940BB9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63" name="フリーフォーム: 図形 562">
                    <a:extLst>
                      <a:ext uri="{FF2B5EF4-FFF2-40B4-BE49-F238E27FC236}">
                        <a16:creationId xmlns:a16="http://schemas.microsoft.com/office/drawing/2014/main" id="{993BF0AE-E6E2-02B8-8053-F054D3D443BC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60" name="フリーフォーム: 図形 559">
                  <a:extLst>
                    <a:ext uri="{FF2B5EF4-FFF2-40B4-BE49-F238E27FC236}">
                      <a16:creationId xmlns:a16="http://schemas.microsoft.com/office/drawing/2014/main" id="{0A5C6272-EE0B-9872-3BE0-B83A40E6F726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5" name="グループ化 554">
                <a:extLst>
                  <a:ext uri="{FF2B5EF4-FFF2-40B4-BE49-F238E27FC236}">
                    <a16:creationId xmlns:a16="http://schemas.microsoft.com/office/drawing/2014/main" id="{F1CF7B23-8361-EBB8-51CA-9F9D7EF29577}"/>
                  </a:ext>
                </a:extLst>
              </p:cNvPr>
              <p:cNvGrpSpPr/>
              <p:nvPr/>
            </p:nvGrpSpPr>
            <p:grpSpPr>
              <a:xfrm>
                <a:off x="3254257" y="4699301"/>
                <a:ext cx="527424" cy="527424"/>
                <a:chOff x="5209989" y="3310357"/>
                <a:chExt cx="527424" cy="527424"/>
              </a:xfrm>
            </p:grpSpPr>
            <p:sp>
              <p:nvSpPr>
                <p:cNvPr id="556" name="楕円 555">
                  <a:extLst>
                    <a:ext uri="{FF2B5EF4-FFF2-40B4-BE49-F238E27FC236}">
                      <a16:creationId xmlns:a16="http://schemas.microsoft.com/office/drawing/2014/main" id="{A37A6131-6F02-462D-EA5D-54D51D043159}"/>
                    </a:ext>
                  </a:extLst>
                </p:cNvPr>
                <p:cNvSpPr/>
                <p:nvPr/>
              </p:nvSpPr>
              <p:spPr>
                <a:xfrm>
                  <a:off x="5209989" y="3310357"/>
                  <a:ext cx="527424" cy="52742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57" name="テキスト ボックス 556">
                  <a:extLst>
                    <a:ext uri="{FF2B5EF4-FFF2-40B4-BE49-F238E27FC236}">
                      <a16:creationId xmlns:a16="http://schemas.microsoft.com/office/drawing/2014/main" id="{9685B439-995D-149A-DC56-D2D8BA8E2C96}"/>
                    </a:ext>
                  </a:extLst>
                </p:cNvPr>
                <p:cNvSpPr txBox="1"/>
                <p:nvPr/>
              </p:nvSpPr>
              <p:spPr>
                <a:xfrm>
                  <a:off x="5265848" y="3502819"/>
                  <a:ext cx="418798" cy="1578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福　井</a:t>
                  </a:r>
                </a:p>
              </p:txBody>
            </p:sp>
          </p:grpSp>
        </p:grpSp>
        <p:grpSp>
          <p:nvGrpSpPr>
            <p:cNvPr id="527" name="グループ化 526">
              <a:extLst>
                <a:ext uri="{FF2B5EF4-FFF2-40B4-BE49-F238E27FC236}">
                  <a16:creationId xmlns:a16="http://schemas.microsoft.com/office/drawing/2014/main" id="{77D66332-2886-ABD6-6564-767375E90194}"/>
                </a:ext>
              </a:extLst>
            </p:cNvPr>
            <p:cNvGrpSpPr/>
            <p:nvPr/>
          </p:nvGrpSpPr>
          <p:grpSpPr>
            <a:xfrm rot="6398114">
              <a:off x="3896293" y="4457242"/>
              <a:ext cx="679524" cy="891596"/>
              <a:chOff x="3094102" y="4699301"/>
              <a:chExt cx="851206" cy="1116857"/>
            </a:xfrm>
          </p:grpSpPr>
          <p:sp>
            <p:nvSpPr>
              <p:cNvPr id="531" name="台形 530">
                <a:extLst>
                  <a:ext uri="{FF2B5EF4-FFF2-40B4-BE49-F238E27FC236}">
                    <a16:creationId xmlns:a16="http://schemas.microsoft.com/office/drawing/2014/main" id="{75F7CFFF-419D-7576-7D38-2AFEA1D71FAE}"/>
                  </a:ext>
                </a:extLst>
              </p:cNvPr>
              <p:cNvSpPr/>
              <p:nvPr/>
            </p:nvSpPr>
            <p:spPr>
              <a:xfrm rot="15300000">
                <a:off x="3175270" y="516439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台形 531">
                <a:extLst>
                  <a:ext uri="{FF2B5EF4-FFF2-40B4-BE49-F238E27FC236}">
                    <a16:creationId xmlns:a16="http://schemas.microsoft.com/office/drawing/2014/main" id="{12C2D2C9-E68C-F443-0BAC-882098C02C7E}"/>
                  </a:ext>
                </a:extLst>
              </p:cNvPr>
              <p:cNvSpPr/>
              <p:nvPr/>
            </p:nvSpPr>
            <p:spPr>
              <a:xfrm rot="6300000" flipH="1">
                <a:off x="3813399" y="5159628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A6834B7E-85AA-5D2A-7701-6599DFA2CE11}"/>
                  </a:ext>
                </a:extLst>
              </p:cNvPr>
              <p:cNvSpPr/>
              <p:nvPr/>
            </p:nvSpPr>
            <p:spPr>
              <a:xfrm>
                <a:off x="3164006" y="5162275"/>
                <a:ext cx="718793" cy="321468"/>
              </a:xfrm>
              <a:custGeom>
                <a:avLst/>
                <a:gdLst>
                  <a:gd name="connsiteX0" fmla="*/ 261989 w 718793"/>
                  <a:gd name="connsiteY0" fmla="*/ 0 h 321468"/>
                  <a:gd name="connsiteX1" fmla="*/ 444255 w 718793"/>
                  <a:gd name="connsiteY1" fmla="*/ 0 h 321468"/>
                  <a:gd name="connsiteX2" fmla="*/ 488486 w 718793"/>
                  <a:gd name="connsiteY2" fmla="*/ 8930 h 321468"/>
                  <a:gd name="connsiteX3" fmla="*/ 492322 w 718793"/>
                  <a:gd name="connsiteY3" fmla="*/ 11516 h 321468"/>
                  <a:gd name="connsiteX4" fmla="*/ 718793 w 718793"/>
                  <a:gd name="connsiteY4" fmla="*/ 72199 h 321468"/>
                  <a:gd name="connsiteX5" fmla="*/ 696534 w 718793"/>
                  <a:gd name="connsiteY5" fmla="*/ 155271 h 321468"/>
                  <a:gd name="connsiteX6" fmla="*/ 557888 w 718793"/>
                  <a:gd name="connsiteY6" fmla="*/ 118122 h 321468"/>
                  <a:gd name="connsiteX7" fmla="*/ 557888 w 718793"/>
                  <a:gd name="connsiteY7" fmla="*/ 321468 h 321468"/>
                  <a:gd name="connsiteX8" fmla="*/ 148356 w 718793"/>
                  <a:gd name="connsiteY8" fmla="*/ 321468 h 321468"/>
                  <a:gd name="connsiteX9" fmla="*/ 148356 w 718793"/>
                  <a:gd name="connsiteY9" fmla="*/ 121485 h 321468"/>
                  <a:gd name="connsiteX10" fmla="*/ 22259 w 718793"/>
                  <a:gd name="connsiteY10" fmla="*/ 155271 h 321468"/>
                  <a:gd name="connsiteX11" fmla="*/ 0 w 718793"/>
                  <a:gd name="connsiteY11" fmla="*/ 72199 h 321468"/>
                  <a:gd name="connsiteX12" fmla="*/ 205646 w 718793"/>
                  <a:gd name="connsiteY12" fmla="*/ 17096 h 321468"/>
                  <a:gd name="connsiteX13" fmla="*/ 217758 w 718793"/>
                  <a:gd name="connsiteY13" fmla="*/ 8930 h 321468"/>
                  <a:gd name="connsiteX14" fmla="*/ 261989 w 718793"/>
                  <a:gd name="connsiteY14" fmla="*/ 0 h 321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8793" h="321468">
                    <a:moveTo>
                      <a:pt x="261989" y="0"/>
                    </a:moveTo>
                    <a:lnTo>
                      <a:pt x="444255" y="0"/>
                    </a:lnTo>
                    <a:cubicBezTo>
                      <a:pt x="459945" y="0"/>
                      <a:pt x="474891" y="3180"/>
                      <a:pt x="488486" y="8930"/>
                    </a:cubicBezTo>
                    <a:lnTo>
                      <a:pt x="492322" y="11516"/>
                    </a:lnTo>
                    <a:lnTo>
                      <a:pt x="718793" y="72199"/>
                    </a:lnTo>
                    <a:lnTo>
                      <a:pt x="696534" y="155271"/>
                    </a:lnTo>
                    <a:lnTo>
                      <a:pt x="557888" y="118122"/>
                    </a:lnTo>
                    <a:lnTo>
                      <a:pt x="557888" y="321468"/>
                    </a:lnTo>
                    <a:lnTo>
                      <a:pt x="148356" y="321468"/>
                    </a:lnTo>
                    <a:lnTo>
                      <a:pt x="148356" y="121485"/>
                    </a:lnTo>
                    <a:lnTo>
                      <a:pt x="22259" y="155271"/>
                    </a:lnTo>
                    <a:lnTo>
                      <a:pt x="0" y="72199"/>
                    </a:lnTo>
                    <a:lnTo>
                      <a:pt x="205646" y="17096"/>
                    </a:lnTo>
                    <a:lnTo>
                      <a:pt x="217758" y="8930"/>
                    </a:lnTo>
                    <a:cubicBezTo>
                      <a:pt x="231353" y="3180"/>
                      <a:pt x="246300" y="0"/>
                      <a:pt x="2619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34" name="グループ化 533">
                <a:extLst>
                  <a:ext uri="{FF2B5EF4-FFF2-40B4-BE49-F238E27FC236}">
                    <a16:creationId xmlns:a16="http://schemas.microsoft.com/office/drawing/2014/main" id="{3A3A7A18-1E2C-D7D4-D1E3-B1616EE233FA}"/>
                  </a:ext>
                </a:extLst>
              </p:cNvPr>
              <p:cNvGrpSpPr/>
              <p:nvPr/>
            </p:nvGrpSpPr>
            <p:grpSpPr>
              <a:xfrm>
                <a:off x="3316354" y="5470082"/>
                <a:ext cx="403225" cy="346076"/>
                <a:chOff x="5648324" y="4506716"/>
                <a:chExt cx="403225" cy="346076"/>
              </a:xfrm>
            </p:grpSpPr>
            <p:grpSp>
              <p:nvGrpSpPr>
                <p:cNvPr id="538" name="グループ化 537">
                  <a:extLst>
                    <a:ext uri="{FF2B5EF4-FFF2-40B4-BE49-F238E27FC236}">
                      <a16:creationId xmlns:a16="http://schemas.microsoft.com/office/drawing/2014/main" id="{D46A5E29-C641-08F3-2019-C0BAAC1952E1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544" name="台形 543">
                    <a:extLst>
                      <a:ext uri="{FF2B5EF4-FFF2-40B4-BE49-F238E27FC236}">
                        <a16:creationId xmlns:a16="http://schemas.microsoft.com/office/drawing/2014/main" id="{0338CF48-1AFE-2B7D-2293-C3F8C6ECF08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5" name="台形 544">
                    <a:extLst>
                      <a:ext uri="{FF2B5EF4-FFF2-40B4-BE49-F238E27FC236}">
                        <a16:creationId xmlns:a16="http://schemas.microsoft.com/office/drawing/2014/main" id="{D6F0E2A2-F431-BBDE-CE14-EE1693270F4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6" name="フリーフォーム: 図形 545">
                    <a:extLst>
                      <a:ext uri="{FF2B5EF4-FFF2-40B4-BE49-F238E27FC236}">
                        <a16:creationId xmlns:a16="http://schemas.microsoft.com/office/drawing/2014/main" id="{7E2B91C1-4D87-8533-2BEB-F88010FF5E50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9" name="グループ化 538">
                  <a:extLst>
                    <a:ext uri="{FF2B5EF4-FFF2-40B4-BE49-F238E27FC236}">
                      <a16:creationId xmlns:a16="http://schemas.microsoft.com/office/drawing/2014/main" id="{DE0CE80D-BE0D-3443-CBBB-757258183369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541" name="台形 540">
                    <a:extLst>
                      <a:ext uri="{FF2B5EF4-FFF2-40B4-BE49-F238E27FC236}">
                        <a16:creationId xmlns:a16="http://schemas.microsoft.com/office/drawing/2014/main" id="{79EF0D7F-3064-3C3E-5FBD-D7E2499BC83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2" name="台形 541">
                    <a:extLst>
                      <a:ext uri="{FF2B5EF4-FFF2-40B4-BE49-F238E27FC236}">
                        <a16:creationId xmlns:a16="http://schemas.microsoft.com/office/drawing/2014/main" id="{32867AB2-9E5A-CFEB-14B1-7B37883576A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43" name="フリーフォーム: 図形 542">
                    <a:extLst>
                      <a:ext uri="{FF2B5EF4-FFF2-40B4-BE49-F238E27FC236}">
                        <a16:creationId xmlns:a16="http://schemas.microsoft.com/office/drawing/2014/main" id="{2C175FDE-ABF4-1ACA-6836-4CA49AA471E7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40" name="フリーフォーム: 図形 539">
                  <a:extLst>
                    <a:ext uri="{FF2B5EF4-FFF2-40B4-BE49-F238E27FC236}">
                      <a16:creationId xmlns:a16="http://schemas.microsoft.com/office/drawing/2014/main" id="{08ACCBD4-7968-37C1-2122-466717D16EB1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5" name="グループ化 534">
                <a:extLst>
                  <a:ext uri="{FF2B5EF4-FFF2-40B4-BE49-F238E27FC236}">
                    <a16:creationId xmlns:a16="http://schemas.microsoft.com/office/drawing/2014/main" id="{C173B346-6B40-B6A4-5D9E-FC1375A41928}"/>
                  </a:ext>
                </a:extLst>
              </p:cNvPr>
              <p:cNvGrpSpPr/>
              <p:nvPr/>
            </p:nvGrpSpPr>
            <p:grpSpPr>
              <a:xfrm>
                <a:off x="3254257" y="4699301"/>
                <a:ext cx="527424" cy="527424"/>
                <a:chOff x="5209989" y="3310357"/>
                <a:chExt cx="527424" cy="527424"/>
              </a:xfrm>
            </p:grpSpPr>
            <p:sp>
              <p:nvSpPr>
                <p:cNvPr id="536" name="楕円 535">
                  <a:extLst>
                    <a:ext uri="{FF2B5EF4-FFF2-40B4-BE49-F238E27FC236}">
                      <a16:creationId xmlns:a16="http://schemas.microsoft.com/office/drawing/2014/main" id="{0CEC48A3-A366-49B7-E3F1-CA6F784D169B}"/>
                    </a:ext>
                  </a:extLst>
                </p:cNvPr>
                <p:cNvSpPr/>
                <p:nvPr/>
              </p:nvSpPr>
              <p:spPr>
                <a:xfrm>
                  <a:off x="5209989" y="3310357"/>
                  <a:ext cx="527424" cy="52742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37" name="テキスト ボックス 536">
                  <a:extLst>
                    <a:ext uri="{FF2B5EF4-FFF2-40B4-BE49-F238E27FC236}">
                      <a16:creationId xmlns:a16="http://schemas.microsoft.com/office/drawing/2014/main" id="{49AB52EC-082B-2E30-6264-48A309F6EBC2}"/>
                    </a:ext>
                  </a:extLst>
                </p:cNvPr>
                <p:cNvSpPr txBox="1"/>
                <p:nvPr/>
              </p:nvSpPr>
              <p:spPr>
                <a:xfrm>
                  <a:off x="5265848" y="3502819"/>
                  <a:ext cx="418798" cy="1578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兵　庫</a:t>
                  </a:r>
                </a:p>
              </p:txBody>
            </p:sp>
          </p:grpSp>
        </p:grp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2F96AE96-8BEF-8B2A-ABD0-D99C8286A3CD}"/>
                </a:ext>
              </a:extLst>
            </p:cNvPr>
            <p:cNvGrpSpPr/>
            <p:nvPr/>
          </p:nvGrpSpPr>
          <p:grpSpPr>
            <a:xfrm rot="9202069">
              <a:off x="4296341" y="3957182"/>
              <a:ext cx="679524" cy="891596"/>
              <a:chOff x="3094102" y="4699301"/>
              <a:chExt cx="851206" cy="1116857"/>
            </a:xfrm>
          </p:grpSpPr>
          <p:sp>
            <p:nvSpPr>
              <p:cNvPr id="333" name="台形 332">
                <a:extLst>
                  <a:ext uri="{FF2B5EF4-FFF2-40B4-BE49-F238E27FC236}">
                    <a16:creationId xmlns:a16="http://schemas.microsoft.com/office/drawing/2014/main" id="{04A52AA3-D7A9-89D2-ECCF-E08302137DF6}"/>
                  </a:ext>
                </a:extLst>
              </p:cNvPr>
              <p:cNvSpPr/>
              <p:nvPr/>
            </p:nvSpPr>
            <p:spPr>
              <a:xfrm rot="15300000">
                <a:off x="3175270" y="516439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台形 333">
                <a:extLst>
                  <a:ext uri="{FF2B5EF4-FFF2-40B4-BE49-F238E27FC236}">
                    <a16:creationId xmlns:a16="http://schemas.microsoft.com/office/drawing/2014/main" id="{71FFAFFB-1AE6-E078-BB86-D1A7703E4AB8}"/>
                  </a:ext>
                </a:extLst>
              </p:cNvPr>
              <p:cNvSpPr/>
              <p:nvPr/>
            </p:nvSpPr>
            <p:spPr>
              <a:xfrm rot="6300000" flipH="1">
                <a:off x="3813399" y="5159628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B4AEA86C-9B09-056F-7D7E-36E74E739B38}"/>
                  </a:ext>
                </a:extLst>
              </p:cNvPr>
              <p:cNvSpPr/>
              <p:nvPr/>
            </p:nvSpPr>
            <p:spPr>
              <a:xfrm>
                <a:off x="3164006" y="5162275"/>
                <a:ext cx="718793" cy="321468"/>
              </a:xfrm>
              <a:custGeom>
                <a:avLst/>
                <a:gdLst>
                  <a:gd name="connsiteX0" fmla="*/ 261989 w 718793"/>
                  <a:gd name="connsiteY0" fmla="*/ 0 h 321468"/>
                  <a:gd name="connsiteX1" fmla="*/ 444255 w 718793"/>
                  <a:gd name="connsiteY1" fmla="*/ 0 h 321468"/>
                  <a:gd name="connsiteX2" fmla="*/ 488486 w 718793"/>
                  <a:gd name="connsiteY2" fmla="*/ 8930 h 321468"/>
                  <a:gd name="connsiteX3" fmla="*/ 492322 w 718793"/>
                  <a:gd name="connsiteY3" fmla="*/ 11516 h 321468"/>
                  <a:gd name="connsiteX4" fmla="*/ 718793 w 718793"/>
                  <a:gd name="connsiteY4" fmla="*/ 72199 h 321468"/>
                  <a:gd name="connsiteX5" fmla="*/ 696534 w 718793"/>
                  <a:gd name="connsiteY5" fmla="*/ 155271 h 321468"/>
                  <a:gd name="connsiteX6" fmla="*/ 557888 w 718793"/>
                  <a:gd name="connsiteY6" fmla="*/ 118122 h 321468"/>
                  <a:gd name="connsiteX7" fmla="*/ 557888 w 718793"/>
                  <a:gd name="connsiteY7" fmla="*/ 321468 h 321468"/>
                  <a:gd name="connsiteX8" fmla="*/ 148356 w 718793"/>
                  <a:gd name="connsiteY8" fmla="*/ 321468 h 321468"/>
                  <a:gd name="connsiteX9" fmla="*/ 148356 w 718793"/>
                  <a:gd name="connsiteY9" fmla="*/ 121485 h 321468"/>
                  <a:gd name="connsiteX10" fmla="*/ 22259 w 718793"/>
                  <a:gd name="connsiteY10" fmla="*/ 155271 h 321468"/>
                  <a:gd name="connsiteX11" fmla="*/ 0 w 718793"/>
                  <a:gd name="connsiteY11" fmla="*/ 72199 h 321468"/>
                  <a:gd name="connsiteX12" fmla="*/ 205646 w 718793"/>
                  <a:gd name="connsiteY12" fmla="*/ 17096 h 321468"/>
                  <a:gd name="connsiteX13" fmla="*/ 217758 w 718793"/>
                  <a:gd name="connsiteY13" fmla="*/ 8930 h 321468"/>
                  <a:gd name="connsiteX14" fmla="*/ 261989 w 718793"/>
                  <a:gd name="connsiteY14" fmla="*/ 0 h 321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8793" h="321468">
                    <a:moveTo>
                      <a:pt x="261989" y="0"/>
                    </a:moveTo>
                    <a:lnTo>
                      <a:pt x="444255" y="0"/>
                    </a:lnTo>
                    <a:cubicBezTo>
                      <a:pt x="459945" y="0"/>
                      <a:pt x="474891" y="3180"/>
                      <a:pt x="488486" y="8930"/>
                    </a:cubicBezTo>
                    <a:lnTo>
                      <a:pt x="492322" y="11516"/>
                    </a:lnTo>
                    <a:lnTo>
                      <a:pt x="718793" y="72199"/>
                    </a:lnTo>
                    <a:lnTo>
                      <a:pt x="696534" y="155271"/>
                    </a:lnTo>
                    <a:lnTo>
                      <a:pt x="557888" y="118122"/>
                    </a:lnTo>
                    <a:lnTo>
                      <a:pt x="557888" y="321468"/>
                    </a:lnTo>
                    <a:lnTo>
                      <a:pt x="148356" y="321468"/>
                    </a:lnTo>
                    <a:lnTo>
                      <a:pt x="148356" y="121485"/>
                    </a:lnTo>
                    <a:lnTo>
                      <a:pt x="22259" y="155271"/>
                    </a:lnTo>
                    <a:lnTo>
                      <a:pt x="0" y="72199"/>
                    </a:lnTo>
                    <a:lnTo>
                      <a:pt x="205646" y="17096"/>
                    </a:lnTo>
                    <a:lnTo>
                      <a:pt x="217758" y="8930"/>
                    </a:lnTo>
                    <a:cubicBezTo>
                      <a:pt x="231353" y="3180"/>
                      <a:pt x="246300" y="0"/>
                      <a:pt x="2619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6" name="グループ化 335">
                <a:extLst>
                  <a:ext uri="{FF2B5EF4-FFF2-40B4-BE49-F238E27FC236}">
                    <a16:creationId xmlns:a16="http://schemas.microsoft.com/office/drawing/2014/main" id="{2AA5EE2A-54A2-AEE9-E94C-E657F7E5223A}"/>
                  </a:ext>
                </a:extLst>
              </p:cNvPr>
              <p:cNvGrpSpPr/>
              <p:nvPr/>
            </p:nvGrpSpPr>
            <p:grpSpPr>
              <a:xfrm>
                <a:off x="3316354" y="5470082"/>
                <a:ext cx="403225" cy="346076"/>
                <a:chOff x="5648324" y="4506716"/>
                <a:chExt cx="403225" cy="346076"/>
              </a:xfrm>
            </p:grpSpPr>
            <p:grpSp>
              <p:nvGrpSpPr>
                <p:cNvPr id="518" name="グループ化 517">
                  <a:extLst>
                    <a:ext uri="{FF2B5EF4-FFF2-40B4-BE49-F238E27FC236}">
                      <a16:creationId xmlns:a16="http://schemas.microsoft.com/office/drawing/2014/main" id="{7D144D70-86A8-430F-A4F5-3538B05A17D2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524" name="台形 523">
                    <a:extLst>
                      <a:ext uri="{FF2B5EF4-FFF2-40B4-BE49-F238E27FC236}">
                        <a16:creationId xmlns:a16="http://schemas.microsoft.com/office/drawing/2014/main" id="{1F80B64C-6529-7CF9-DE60-40A91AAB47E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5" name="台形 524">
                    <a:extLst>
                      <a:ext uri="{FF2B5EF4-FFF2-40B4-BE49-F238E27FC236}">
                        <a16:creationId xmlns:a16="http://schemas.microsoft.com/office/drawing/2014/main" id="{1AC8A3B2-40E4-6986-4D21-4C760A038A2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6" name="フリーフォーム: 図形 525">
                    <a:extLst>
                      <a:ext uri="{FF2B5EF4-FFF2-40B4-BE49-F238E27FC236}">
                        <a16:creationId xmlns:a16="http://schemas.microsoft.com/office/drawing/2014/main" id="{4C70FE1D-F026-8793-9F80-FCED2629B165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19" name="グループ化 518">
                  <a:extLst>
                    <a:ext uri="{FF2B5EF4-FFF2-40B4-BE49-F238E27FC236}">
                      <a16:creationId xmlns:a16="http://schemas.microsoft.com/office/drawing/2014/main" id="{5646F638-FF71-2918-439D-9D568CA95B0B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521" name="台形 520">
                    <a:extLst>
                      <a:ext uri="{FF2B5EF4-FFF2-40B4-BE49-F238E27FC236}">
                        <a16:creationId xmlns:a16="http://schemas.microsoft.com/office/drawing/2014/main" id="{A713CF0C-83AD-97C5-5DEE-41791FAFA9F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2" name="台形 521">
                    <a:extLst>
                      <a:ext uri="{FF2B5EF4-FFF2-40B4-BE49-F238E27FC236}">
                        <a16:creationId xmlns:a16="http://schemas.microsoft.com/office/drawing/2014/main" id="{DADC35A1-4B62-E3B7-9AEB-52EA2299514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23" name="フリーフォーム: 図形 522">
                    <a:extLst>
                      <a:ext uri="{FF2B5EF4-FFF2-40B4-BE49-F238E27FC236}">
                        <a16:creationId xmlns:a16="http://schemas.microsoft.com/office/drawing/2014/main" id="{A4CF583B-FC4D-E644-EE61-17057A826EFC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F9A4F2F7-98C6-9D62-F2DB-4B74124FB379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69ABFFC0-413C-681C-C8CC-3B6EDFF6D147}"/>
                  </a:ext>
                </a:extLst>
              </p:cNvPr>
              <p:cNvGrpSpPr/>
              <p:nvPr/>
            </p:nvGrpSpPr>
            <p:grpSpPr>
              <a:xfrm>
                <a:off x="3254257" y="4699301"/>
                <a:ext cx="527424" cy="527424"/>
                <a:chOff x="5209989" y="3310357"/>
                <a:chExt cx="527424" cy="527424"/>
              </a:xfrm>
            </p:grpSpPr>
            <p:sp>
              <p:nvSpPr>
                <p:cNvPr id="338" name="楕円 337">
                  <a:extLst>
                    <a:ext uri="{FF2B5EF4-FFF2-40B4-BE49-F238E27FC236}">
                      <a16:creationId xmlns:a16="http://schemas.microsoft.com/office/drawing/2014/main" id="{0F3A4D40-B3EE-3325-C65F-C941CA5CCB13}"/>
                    </a:ext>
                  </a:extLst>
                </p:cNvPr>
                <p:cNvSpPr/>
                <p:nvPr/>
              </p:nvSpPr>
              <p:spPr>
                <a:xfrm>
                  <a:off x="5209989" y="3310357"/>
                  <a:ext cx="527424" cy="52742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39" name="テキスト ボックス 338">
                  <a:extLst>
                    <a:ext uri="{FF2B5EF4-FFF2-40B4-BE49-F238E27FC236}">
                      <a16:creationId xmlns:a16="http://schemas.microsoft.com/office/drawing/2014/main" id="{82AA1733-957C-0406-7D72-77F36830B65C}"/>
                    </a:ext>
                  </a:extLst>
                </p:cNvPr>
                <p:cNvSpPr txBox="1"/>
                <p:nvPr/>
              </p:nvSpPr>
              <p:spPr>
                <a:xfrm>
                  <a:off x="5265848" y="3502819"/>
                  <a:ext cx="418798" cy="1578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滋　賀</a:t>
                  </a:r>
                </a:p>
              </p:txBody>
            </p:sp>
          </p:grp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4F5A9FA0-5D13-2AC3-89C7-7DB06EB2C16A}"/>
                </a:ext>
              </a:extLst>
            </p:cNvPr>
            <p:cNvGrpSpPr/>
            <p:nvPr/>
          </p:nvGrpSpPr>
          <p:grpSpPr>
            <a:xfrm rot="12488455">
              <a:off x="4958328" y="3946065"/>
              <a:ext cx="679524" cy="891596"/>
              <a:chOff x="3094102" y="4699301"/>
              <a:chExt cx="851206" cy="1116857"/>
            </a:xfrm>
          </p:grpSpPr>
          <p:sp>
            <p:nvSpPr>
              <p:cNvPr id="175" name="台形 174">
                <a:extLst>
                  <a:ext uri="{FF2B5EF4-FFF2-40B4-BE49-F238E27FC236}">
                    <a16:creationId xmlns:a16="http://schemas.microsoft.com/office/drawing/2014/main" id="{B1D10E7D-CFCA-BD85-B27C-06E08A112501}"/>
                  </a:ext>
                </a:extLst>
              </p:cNvPr>
              <p:cNvSpPr/>
              <p:nvPr/>
            </p:nvSpPr>
            <p:spPr>
              <a:xfrm rot="15300000">
                <a:off x="3175270" y="516439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台形 175">
                <a:extLst>
                  <a:ext uri="{FF2B5EF4-FFF2-40B4-BE49-F238E27FC236}">
                    <a16:creationId xmlns:a16="http://schemas.microsoft.com/office/drawing/2014/main" id="{AE8F08CA-7F07-81A8-A1A1-3131DC9495AE}"/>
                  </a:ext>
                </a:extLst>
              </p:cNvPr>
              <p:cNvSpPr/>
              <p:nvPr/>
            </p:nvSpPr>
            <p:spPr>
              <a:xfrm rot="6300000" flipH="1">
                <a:off x="3813399" y="5159628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053DF6E8-AED6-18D6-6C69-4AAEF5CB2F57}"/>
                  </a:ext>
                </a:extLst>
              </p:cNvPr>
              <p:cNvSpPr/>
              <p:nvPr/>
            </p:nvSpPr>
            <p:spPr>
              <a:xfrm>
                <a:off x="3164006" y="5162275"/>
                <a:ext cx="718793" cy="321468"/>
              </a:xfrm>
              <a:custGeom>
                <a:avLst/>
                <a:gdLst>
                  <a:gd name="connsiteX0" fmla="*/ 261989 w 718793"/>
                  <a:gd name="connsiteY0" fmla="*/ 0 h 321468"/>
                  <a:gd name="connsiteX1" fmla="*/ 444255 w 718793"/>
                  <a:gd name="connsiteY1" fmla="*/ 0 h 321468"/>
                  <a:gd name="connsiteX2" fmla="*/ 488486 w 718793"/>
                  <a:gd name="connsiteY2" fmla="*/ 8930 h 321468"/>
                  <a:gd name="connsiteX3" fmla="*/ 492322 w 718793"/>
                  <a:gd name="connsiteY3" fmla="*/ 11516 h 321468"/>
                  <a:gd name="connsiteX4" fmla="*/ 718793 w 718793"/>
                  <a:gd name="connsiteY4" fmla="*/ 72199 h 321468"/>
                  <a:gd name="connsiteX5" fmla="*/ 696534 w 718793"/>
                  <a:gd name="connsiteY5" fmla="*/ 155271 h 321468"/>
                  <a:gd name="connsiteX6" fmla="*/ 557888 w 718793"/>
                  <a:gd name="connsiteY6" fmla="*/ 118122 h 321468"/>
                  <a:gd name="connsiteX7" fmla="*/ 557888 w 718793"/>
                  <a:gd name="connsiteY7" fmla="*/ 321468 h 321468"/>
                  <a:gd name="connsiteX8" fmla="*/ 148356 w 718793"/>
                  <a:gd name="connsiteY8" fmla="*/ 321468 h 321468"/>
                  <a:gd name="connsiteX9" fmla="*/ 148356 w 718793"/>
                  <a:gd name="connsiteY9" fmla="*/ 121485 h 321468"/>
                  <a:gd name="connsiteX10" fmla="*/ 22259 w 718793"/>
                  <a:gd name="connsiteY10" fmla="*/ 155271 h 321468"/>
                  <a:gd name="connsiteX11" fmla="*/ 0 w 718793"/>
                  <a:gd name="connsiteY11" fmla="*/ 72199 h 321468"/>
                  <a:gd name="connsiteX12" fmla="*/ 205646 w 718793"/>
                  <a:gd name="connsiteY12" fmla="*/ 17096 h 321468"/>
                  <a:gd name="connsiteX13" fmla="*/ 217758 w 718793"/>
                  <a:gd name="connsiteY13" fmla="*/ 8930 h 321468"/>
                  <a:gd name="connsiteX14" fmla="*/ 261989 w 718793"/>
                  <a:gd name="connsiteY14" fmla="*/ 0 h 321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8793" h="321468">
                    <a:moveTo>
                      <a:pt x="261989" y="0"/>
                    </a:moveTo>
                    <a:lnTo>
                      <a:pt x="444255" y="0"/>
                    </a:lnTo>
                    <a:cubicBezTo>
                      <a:pt x="459945" y="0"/>
                      <a:pt x="474891" y="3180"/>
                      <a:pt x="488486" y="8930"/>
                    </a:cubicBezTo>
                    <a:lnTo>
                      <a:pt x="492322" y="11516"/>
                    </a:lnTo>
                    <a:lnTo>
                      <a:pt x="718793" y="72199"/>
                    </a:lnTo>
                    <a:lnTo>
                      <a:pt x="696534" y="155271"/>
                    </a:lnTo>
                    <a:lnTo>
                      <a:pt x="557888" y="118122"/>
                    </a:lnTo>
                    <a:lnTo>
                      <a:pt x="557888" y="321468"/>
                    </a:lnTo>
                    <a:lnTo>
                      <a:pt x="148356" y="321468"/>
                    </a:lnTo>
                    <a:lnTo>
                      <a:pt x="148356" y="121485"/>
                    </a:lnTo>
                    <a:lnTo>
                      <a:pt x="22259" y="155271"/>
                    </a:lnTo>
                    <a:lnTo>
                      <a:pt x="0" y="72199"/>
                    </a:lnTo>
                    <a:lnTo>
                      <a:pt x="205646" y="17096"/>
                    </a:lnTo>
                    <a:lnTo>
                      <a:pt x="217758" y="8930"/>
                    </a:lnTo>
                    <a:cubicBezTo>
                      <a:pt x="231353" y="3180"/>
                      <a:pt x="246300" y="0"/>
                      <a:pt x="2619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69CD1272-3817-74BC-F5F6-E20CC798AF19}"/>
                  </a:ext>
                </a:extLst>
              </p:cNvPr>
              <p:cNvGrpSpPr/>
              <p:nvPr/>
            </p:nvGrpSpPr>
            <p:grpSpPr>
              <a:xfrm>
                <a:off x="3316354" y="5470082"/>
                <a:ext cx="403225" cy="346076"/>
                <a:chOff x="5648324" y="4506716"/>
                <a:chExt cx="403225" cy="346076"/>
              </a:xfrm>
            </p:grpSpPr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4C26D7D0-C1B3-2CCB-A1F1-162051179ED0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88" name="台形 187">
                    <a:extLst>
                      <a:ext uri="{FF2B5EF4-FFF2-40B4-BE49-F238E27FC236}">
                        <a16:creationId xmlns:a16="http://schemas.microsoft.com/office/drawing/2014/main" id="{B1B7C053-5340-4775-ABAF-512AD9ACD92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" name="台形 188">
                    <a:extLst>
                      <a:ext uri="{FF2B5EF4-FFF2-40B4-BE49-F238E27FC236}">
                        <a16:creationId xmlns:a16="http://schemas.microsoft.com/office/drawing/2014/main" id="{E26CBB03-49F7-2699-2E77-D6B997C84D7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" name="フリーフォーム: 図形 189">
                    <a:extLst>
                      <a:ext uri="{FF2B5EF4-FFF2-40B4-BE49-F238E27FC236}">
                        <a16:creationId xmlns:a16="http://schemas.microsoft.com/office/drawing/2014/main" id="{23C6774D-6DB9-C643-B095-FB5A8EEDD0C5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FFADCB3D-D387-7597-D456-CFB939A0DA66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85" name="台形 184">
                    <a:extLst>
                      <a:ext uri="{FF2B5EF4-FFF2-40B4-BE49-F238E27FC236}">
                        <a16:creationId xmlns:a16="http://schemas.microsoft.com/office/drawing/2014/main" id="{2756B504-9888-63EB-2A41-4BEE125D006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" name="台形 185">
                    <a:extLst>
                      <a:ext uri="{FF2B5EF4-FFF2-40B4-BE49-F238E27FC236}">
                        <a16:creationId xmlns:a16="http://schemas.microsoft.com/office/drawing/2014/main" id="{688148E2-060F-641A-7259-D6B5B92D602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07891709-40A7-8C30-F8BF-480A4AC0D3D1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804B0FC1-251F-9F67-92A2-F7DB6E06D267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439A4DEE-2806-AB64-6C88-76550FD81CA7}"/>
                  </a:ext>
                </a:extLst>
              </p:cNvPr>
              <p:cNvGrpSpPr/>
              <p:nvPr/>
            </p:nvGrpSpPr>
            <p:grpSpPr>
              <a:xfrm>
                <a:off x="3254257" y="4699301"/>
                <a:ext cx="527424" cy="527424"/>
                <a:chOff x="5209989" y="3310357"/>
                <a:chExt cx="527424" cy="527424"/>
              </a:xfrm>
            </p:grpSpPr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E0E93AB1-04CF-7FA8-89D9-8DCCBA61D174}"/>
                    </a:ext>
                  </a:extLst>
                </p:cNvPr>
                <p:cNvSpPr/>
                <p:nvPr/>
              </p:nvSpPr>
              <p:spPr>
                <a:xfrm>
                  <a:off x="5209989" y="3310357"/>
                  <a:ext cx="527424" cy="52742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1" name="テキスト ボックス 180">
                  <a:extLst>
                    <a:ext uri="{FF2B5EF4-FFF2-40B4-BE49-F238E27FC236}">
                      <a16:creationId xmlns:a16="http://schemas.microsoft.com/office/drawing/2014/main" id="{11885B09-CD70-00B4-8D26-57E832F1C9B9}"/>
                    </a:ext>
                  </a:extLst>
                </p:cNvPr>
                <p:cNvSpPr txBox="1"/>
                <p:nvPr/>
              </p:nvSpPr>
              <p:spPr>
                <a:xfrm>
                  <a:off x="5265848" y="3502819"/>
                  <a:ext cx="418798" cy="1578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三　重</a:t>
                  </a:r>
                </a:p>
              </p:txBody>
            </p:sp>
          </p:grp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4C735B00-8799-F294-855F-F377A9E1729F}"/>
                </a:ext>
              </a:extLst>
            </p:cNvPr>
            <p:cNvGrpSpPr/>
            <p:nvPr/>
          </p:nvGrpSpPr>
          <p:grpSpPr>
            <a:xfrm rot="9253283" flipH="1" flipV="1">
              <a:off x="5278415" y="5807130"/>
              <a:ext cx="161320" cy="167276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53" name="四角形: 上の 2 つの角を丸める 152">
                <a:extLst>
                  <a:ext uri="{FF2B5EF4-FFF2-40B4-BE49-F238E27FC236}">
                    <a16:creationId xmlns:a16="http://schemas.microsoft.com/office/drawing/2014/main" id="{D0B85561-A6DD-61B3-09FA-BE21DFBDFF2D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1F4A1279-6985-656E-DDE7-76EE98438369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四角形: 上の 2 つの角を丸める 155">
                <a:extLst>
                  <a:ext uri="{FF2B5EF4-FFF2-40B4-BE49-F238E27FC236}">
                    <a16:creationId xmlns:a16="http://schemas.microsoft.com/office/drawing/2014/main" id="{80D3E764-F3AE-2C70-5141-64D5E9E31AE0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57" name="四角形: 上の 2 つの角を丸める 156">
                <a:extLst>
                  <a:ext uri="{FF2B5EF4-FFF2-40B4-BE49-F238E27FC236}">
                    <a16:creationId xmlns:a16="http://schemas.microsoft.com/office/drawing/2014/main" id="{B9EB6611-706E-E167-BBBE-CB6976197B00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四角形: 上の 2 つの角を丸める 159">
                <a:extLst>
                  <a:ext uri="{FF2B5EF4-FFF2-40B4-BE49-F238E27FC236}">
                    <a16:creationId xmlns:a16="http://schemas.microsoft.com/office/drawing/2014/main" id="{5ACF33E9-0B69-7D02-FDBA-42B0737FDC39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四角形: 上の 2 つの角を丸める 160">
                <a:extLst>
                  <a:ext uri="{FF2B5EF4-FFF2-40B4-BE49-F238E27FC236}">
                    <a16:creationId xmlns:a16="http://schemas.microsoft.com/office/drawing/2014/main" id="{E275C7CE-F06F-3F24-2370-006609776E48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四角形: 上の 2 つの角を丸める 161">
                <a:extLst>
                  <a:ext uri="{FF2B5EF4-FFF2-40B4-BE49-F238E27FC236}">
                    <a16:creationId xmlns:a16="http://schemas.microsoft.com/office/drawing/2014/main" id="{2DC8DBE4-2B6D-2B70-6DE3-8ABB63D61E93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四角形: 上の 2 つの角を丸める 162">
                <a:extLst>
                  <a:ext uri="{FF2B5EF4-FFF2-40B4-BE49-F238E27FC236}">
                    <a16:creationId xmlns:a16="http://schemas.microsoft.com/office/drawing/2014/main" id="{8186D31B-3191-88E5-DDA9-1D62D9E76B81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FB02CE10-7B76-C456-1DCA-200FBC4C7BB1}"/>
                </a:ext>
              </a:extLst>
            </p:cNvPr>
            <p:cNvGrpSpPr/>
            <p:nvPr/>
          </p:nvGrpSpPr>
          <p:grpSpPr>
            <a:xfrm rot="6162159" flipH="1" flipV="1">
              <a:off x="5752284" y="5197532"/>
              <a:ext cx="161320" cy="167276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36" name="四角形: 上の 2 つの角を丸める 135">
                <a:extLst>
                  <a:ext uri="{FF2B5EF4-FFF2-40B4-BE49-F238E27FC236}">
                    <a16:creationId xmlns:a16="http://schemas.microsoft.com/office/drawing/2014/main" id="{7E94E7CB-0B83-C778-4F5C-E1A93EF140F2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89BA9E29-0694-A383-54D9-177F378358FF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四角形: 上の 2 つの角を丸める 137">
                <a:extLst>
                  <a:ext uri="{FF2B5EF4-FFF2-40B4-BE49-F238E27FC236}">
                    <a16:creationId xmlns:a16="http://schemas.microsoft.com/office/drawing/2014/main" id="{0745BBB3-6A55-8E9C-0390-E4D9B261BDEF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48" name="四角形: 上の 2 つの角を丸める 147">
                <a:extLst>
                  <a:ext uri="{FF2B5EF4-FFF2-40B4-BE49-F238E27FC236}">
                    <a16:creationId xmlns:a16="http://schemas.microsoft.com/office/drawing/2014/main" id="{ADA04336-09ED-8C7F-C7CC-DDF6CE4A5601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四角形: 上の 2 つの角を丸める 148">
                <a:extLst>
                  <a:ext uri="{FF2B5EF4-FFF2-40B4-BE49-F238E27FC236}">
                    <a16:creationId xmlns:a16="http://schemas.microsoft.com/office/drawing/2014/main" id="{3E4C7F05-B367-8FDD-B3FA-FC60CEA7EE6B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四角形: 上の 2 つの角を丸める 149">
                <a:extLst>
                  <a:ext uri="{FF2B5EF4-FFF2-40B4-BE49-F238E27FC236}">
                    <a16:creationId xmlns:a16="http://schemas.microsoft.com/office/drawing/2014/main" id="{B03FEF60-27C0-D8EA-2317-68D36F6C0409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四角形: 上の 2 つの角を丸める 150">
                <a:extLst>
                  <a:ext uri="{FF2B5EF4-FFF2-40B4-BE49-F238E27FC236}">
                    <a16:creationId xmlns:a16="http://schemas.microsoft.com/office/drawing/2014/main" id="{635B1794-BCD8-7335-6579-8BBA3F6B6048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四角形: 上の 2 つの角を丸める 151">
                <a:extLst>
                  <a:ext uri="{FF2B5EF4-FFF2-40B4-BE49-F238E27FC236}">
                    <a16:creationId xmlns:a16="http://schemas.microsoft.com/office/drawing/2014/main" id="{A52900C7-67B1-9810-381D-6D40F4E2EA81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3FBFED02-E4F1-57AF-0732-B4AF4AF16CE7}"/>
                </a:ext>
              </a:extLst>
            </p:cNvPr>
            <p:cNvGrpSpPr/>
            <p:nvPr/>
          </p:nvGrpSpPr>
          <p:grpSpPr>
            <a:xfrm rot="4250843" flipH="1" flipV="1">
              <a:off x="5583215" y="4461726"/>
              <a:ext cx="161320" cy="167276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26" name="四角形: 上の 2 つの角を丸める 125">
                <a:extLst>
                  <a:ext uri="{FF2B5EF4-FFF2-40B4-BE49-F238E27FC236}">
                    <a16:creationId xmlns:a16="http://schemas.microsoft.com/office/drawing/2014/main" id="{1387C384-29D5-DE97-8597-12C6E079064A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4E9EAFD1-DCB1-969D-6F61-DB904F3D0A9E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四角形: 上の 2 つの角を丸める 129">
                <a:extLst>
                  <a:ext uri="{FF2B5EF4-FFF2-40B4-BE49-F238E27FC236}">
                    <a16:creationId xmlns:a16="http://schemas.microsoft.com/office/drawing/2014/main" id="{85578F5C-4A28-5BD2-D763-507996E33CCA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31" name="四角形: 上の 2 つの角を丸める 130">
                <a:extLst>
                  <a:ext uri="{FF2B5EF4-FFF2-40B4-BE49-F238E27FC236}">
                    <a16:creationId xmlns:a16="http://schemas.microsoft.com/office/drawing/2014/main" id="{E0637979-0F9D-2028-274C-E0586E66B7DE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四角形: 上の 2 つの角を丸める 131">
                <a:extLst>
                  <a:ext uri="{FF2B5EF4-FFF2-40B4-BE49-F238E27FC236}">
                    <a16:creationId xmlns:a16="http://schemas.microsoft.com/office/drawing/2014/main" id="{48A67276-0FEE-A298-AEF6-46D42ABC21C3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四角形: 上の 2 つの角を丸める 132">
                <a:extLst>
                  <a:ext uri="{FF2B5EF4-FFF2-40B4-BE49-F238E27FC236}">
                    <a16:creationId xmlns:a16="http://schemas.microsoft.com/office/drawing/2014/main" id="{DA15F27F-06B0-4903-3B62-AE0AA7393B24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四角形: 上の 2 つの角を丸める 133">
                <a:extLst>
                  <a:ext uri="{FF2B5EF4-FFF2-40B4-BE49-F238E27FC236}">
                    <a16:creationId xmlns:a16="http://schemas.microsoft.com/office/drawing/2014/main" id="{1B752666-85EF-944B-37D5-1EBE0909384A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四角形: 上の 2 つの角を丸める 134">
                <a:extLst>
                  <a:ext uri="{FF2B5EF4-FFF2-40B4-BE49-F238E27FC236}">
                    <a16:creationId xmlns:a16="http://schemas.microsoft.com/office/drawing/2014/main" id="{343F6EA4-DBF1-F250-B49E-ACD1D08FA0A3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3474E49B-95E1-A5A2-42DE-D18B50CFB571}"/>
                </a:ext>
              </a:extLst>
            </p:cNvPr>
            <p:cNvGrpSpPr/>
            <p:nvPr/>
          </p:nvGrpSpPr>
          <p:grpSpPr>
            <a:xfrm rot="21336434" flipH="1" flipV="1">
              <a:off x="4885509" y="4090249"/>
              <a:ext cx="161320" cy="167276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17" name="四角形: 上の 2 つの角を丸める 116">
                <a:extLst>
                  <a:ext uri="{FF2B5EF4-FFF2-40B4-BE49-F238E27FC236}">
                    <a16:creationId xmlns:a16="http://schemas.microsoft.com/office/drawing/2014/main" id="{267F54C3-E47D-88C2-4317-7B6784643019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B0C97FCA-FAE8-636F-4DE7-2C98AA2060B3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四角形: 上の 2 つの角を丸める 118">
                <a:extLst>
                  <a:ext uri="{FF2B5EF4-FFF2-40B4-BE49-F238E27FC236}">
                    <a16:creationId xmlns:a16="http://schemas.microsoft.com/office/drawing/2014/main" id="{C1245B4A-CDDC-61DC-5B3D-2F944F4C49F8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21" name="四角形: 上の 2 つの角を丸める 120">
                <a:extLst>
                  <a:ext uri="{FF2B5EF4-FFF2-40B4-BE49-F238E27FC236}">
                    <a16:creationId xmlns:a16="http://schemas.microsoft.com/office/drawing/2014/main" id="{52532A30-7C00-348D-C5C8-603A3B5E2391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四角形: 上の 2 つの角を丸める 121">
                <a:extLst>
                  <a:ext uri="{FF2B5EF4-FFF2-40B4-BE49-F238E27FC236}">
                    <a16:creationId xmlns:a16="http://schemas.microsoft.com/office/drawing/2014/main" id="{05D0FAB6-A9E9-56E0-E84F-26C17DAB2EA1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四角形: 上の 2 つの角を丸める 122">
                <a:extLst>
                  <a:ext uri="{FF2B5EF4-FFF2-40B4-BE49-F238E27FC236}">
                    <a16:creationId xmlns:a16="http://schemas.microsoft.com/office/drawing/2014/main" id="{922CCC83-AF9A-505C-943A-BED81CF50E54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四角形: 上の 2 つの角を丸める 123">
                <a:extLst>
                  <a:ext uri="{FF2B5EF4-FFF2-40B4-BE49-F238E27FC236}">
                    <a16:creationId xmlns:a16="http://schemas.microsoft.com/office/drawing/2014/main" id="{C1784973-0434-B971-948D-153B8A10134B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四角形: 上の 2 つの角を丸める 124">
                <a:extLst>
                  <a:ext uri="{FF2B5EF4-FFF2-40B4-BE49-F238E27FC236}">
                    <a16:creationId xmlns:a16="http://schemas.microsoft.com/office/drawing/2014/main" id="{E3899F0C-84EB-5E5A-5D29-0C881C1B6BF7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773603F9-0096-47BD-DA73-C4C809C9A7FD}"/>
                </a:ext>
              </a:extLst>
            </p:cNvPr>
            <p:cNvGrpSpPr/>
            <p:nvPr/>
          </p:nvGrpSpPr>
          <p:grpSpPr>
            <a:xfrm rot="18385764" flipH="1" flipV="1">
              <a:off x="4194948" y="4445056"/>
              <a:ext cx="161320" cy="167276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04" name="四角形: 上の 2 つの角を丸める 103">
                <a:extLst>
                  <a:ext uri="{FF2B5EF4-FFF2-40B4-BE49-F238E27FC236}">
                    <a16:creationId xmlns:a16="http://schemas.microsoft.com/office/drawing/2014/main" id="{D9134525-12A6-B296-0E7E-BECF40C0976B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FE414C0F-A77F-DA06-9E04-7DD156FF883D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四角形: 上の 2 つの角を丸める 105">
                <a:extLst>
                  <a:ext uri="{FF2B5EF4-FFF2-40B4-BE49-F238E27FC236}">
                    <a16:creationId xmlns:a16="http://schemas.microsoft.com/office/drawing/2014/main" id="{8D630FE3-D29C-63AE-09E2-423CEB09C67D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07" name="四角形: 上の 2 つの角を丸める 106">
                <a:extLst>
                  <a:ext uri="{FF2B5EF4-FFF2-40B4-BE49-F238E27FC236}">
                    <a16:creationId xmlns:a16="http://schemas.microsoft.com/office/drawing/2014/main" id="{0D1BB546-4DA4-B0A8-E480-1492617B6954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四角形: 上の 2 つの角を丸める 107">
                <a:extLst>
                  <a:ext uri="{FF2B5EF4-FFF2-40B4-BE49-F238E27FC236}">
                    <a16:creationId xmlns:a16="http://schemas.microsoft.com/office/drawing/2014/main" id="{DE082CF0-65BD-3DC0-7E13-33C099DDF985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四角形: 上の 2 つの角を丸める 111">
                <a:extLst>
                  <a:ext uri="{FF2B5EF4-FFF2-40B4-BE49-F238E27FC236}">
                    <a16:creationId xmlns:a16="http://schemas.microsoft.com/office/drawing/2014/main" id="{E9A10A45-2C87-EFF5-FE51-5558D046CC8A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四角形: 上の 2 つの角を丸める 112">
                <a:extLst>
                  <a:ext uri="{FF2B5EF4-FFF2-40B4-BE49-F238E27FC236}">
                    <a16:creationId xmlns:a16="http://schemas.microsoft.com/office/drawing/2014/main" id="{67860FA6-81C2-C687-D88E-CAC7A177B31B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四角形: 上の 2 つの角を丸める 115">
                <a:extLst>
                  <a:ext uri="{FF2B5EF4-FFF2-40B4-BE49-F238E27FC236}">
                    <a16:creationId xmlns:a16="http://schemas.microsoft.com/office/drawing/2014/main" id="{78DD757F-28BB-B053-48EB-5B0C3A335FD6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7DEEF707-0A06-88BA-D09C-530A36E4C0AB}"/>
                </a:ext>
              </a:extLst>
            </p:cNvPr>
            <p:cNvGrpSpPr/>
            <p:nvPr/>
          </p:nvGrpSpPr>
          <p:grpSpPr>
            <a:xfrm rot="15300000" flipH="1" flipV="1">
              <a:off x="4002068" y="5185624"/>
              <a:ext cx="161320" cy="167276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96" name="四角形: 上の 2 つの角を丸める 95">
                <a:extLst>
                  <a:ext uri="{FF2B5EF4-FFF2-40B4-BE49-F238E27FC236}">
                    <a16:creationId xmlns:a16="http://schemas.microsoft.com/office/drawing/2014/main" id="{6CDA270C-8F22-9E98-AA93-90B0085BE287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9CF2FFE1-8C81-C7C2-7BDF-0C191AB554FD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四角形: 上の 2 つの角を丸める 97">
                <a:extLst>
                  <a:ext uri="{FF2B5EF4-FFF2-40B4-BE49-F238E27FC236}">
                    <a16:creationId xmlns:a16="http://schemas.microsoft.com/office/drawing/2014/main" id="{911053B6-BFD8-0300-7F7A-3FC5F08C6948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5C5C4889-B7E5-EB4B-CF6C-59D69CC2B48A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四角形: 上の 2 つの角を丸める 99">
                <a:extLst>
                  <a:ext uri="{FF2B5EF4-FFF2-40B4-BE49-F238E27FC236}">
                    <a16:creationId xmlns:a16="http://schemas.microsoft.com/office/drawing/2014/main" id="{76BBD4CB-3174-911B-D860-B712DA918327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四角形: 上の 2 つの角を丸める 100">
                <a:extLst>
                  <a:ext uri="{FF2B5EF4-FFF2-40B4-BE49-F238E27FC236}">
                    <a16:creationId xmlns:a16="http://schemas.microsoft.com/office/drawing/2014/main" id="{E4A6580F-9F85-9F07-AE3E-3D5FA12712C2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四角形: 上の 2 つの角を丸める 101">
                <a:extLst>
                  <a:ext uri="{FF2B5EF4-FFF2-40B4-BE49-F238E27FC236}">
                    <a16:creationId xmlns:a16="http://schemas.microsoft.com/office/drawing/2014/main" id="{77667A29-78B1-E8C9-5D6A-01A8B6FBC52D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四角形: 上の 2 つの角を丸める 102">
                <a:extLst>
                  <a:ext uri="{FF2B5EF4-FFF2-40B4-BE49-F238E27FC236}">
                    <a16:creationId xmlns:a16="http://schemas.microsoft.com/office/drawing/2014/main" id="{16A41A50-300B-89E9-1564-CC6C8F9FFF88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64" name="グループ化 1263">
            <a:extLst>
              <a:ext uri="{FF2B5EF4-FFF2-40B4-BE49-F238E27FC236}">
                <a16:creationId xmlns:a16="http://schemas.microsoft.com/office/drawing/2014/main" id="{C0205E75-0EF4-8836-C7AD-BE3BC73E4348}"/>
              </a:ext>
            </a:extLst>
          </p:cNvPr>
          <p:cNvGrpSpPr/>
          <p:nvPr/>
        </p:nvGrpSpPr>
        <p:grpSpPr>
          <a:xfrm>
            <a:off x="3767494" y="886212"/>
            <a:ext cx="2118488" cy="2632921"/>
            <a:chOff x="3767494" y="886212"/>
            <a:chExt cx="2118488" cy="2632921"/>
          </a:xfrm>
        </p:grpSpPr>
        <p:sp>
          <p:nvSpPr>
            <p:cNvPr id="848" name="フリーフォーム: 図形 847">
              <a:extLst>
                <a:ext uri="{FF2B5EF4-FFF2-40B4-BE49-F238E27FC236}">
                  <a16:creationId xmlns:a16="http://schemas.microsoft.com/office/drawing/2014/main" id="{246F5DCB-D3D1-216B-9E24-9AA96B1CB50E}"/>
                </a:ext>
              </a:extLst>
            </p:cNvPr>
            <p:cNvSpPr/>
            <p:nvPr/>
          </p:nvSpPr>
          <p:spPr>
            <a:xfrm>
              <a:off x="3767494" y="1735777"/>
              <a:ext cx="817904" cy="861470"/>
            </a:xfrm>
            <a:custGeom>
              <a:avLst/>
              <a:gdLst>
                <a:gd name="connsiteX0" fmla="*/ 368300 w 3695700"/>
                <a:gd name="connsiteY0" fmla="*/ 209550 h 3892550"/>
                <a:gd name="connsiteX1" fmla="*/ 482600 w 3695700"/>
                <a:gd name="connsiteY1" fmla="*/ 171450 h 3892550"/>
                <a:gd name="connsiteX2" fmla="*/ 622300 w 3695700"/>
                <a:gd name="connsiteY2" fmla="*/ 139700 h 3892550"/>
                <a:gd name="connsiteX3" fmla="*/ 812800 w 3695700"/>
                <a:gd name="connsiteY3" fmla="*/ 0 h 3892550"/>
                <a:gd name="connsiteX4" fmla="*/ 895350 w 3695700"/>
                <a:gd name="connsiteY4" fmla="*/ 0 h 3892550"/>
                <a:gd name="connsiteX5" fmla="*/ 933450 w 3695700"/>
                <a:gd name="connsiteY5" fmla="*/ 57150 h 3892550"/>
                <a:gd name="connsiteX6" fmla="*/ 1016000 w 3695700"/>
                <a:gd name="connsiteY6" fmla="*/ 31750 h 3892550"/>
                <a:gd name="connsiteX7" fmla="*/ 1117600 w 3695700"/>
                <a:gd name="connsiteY7" fmla="*/ 95250 h 3892550"/>
                <a:gd name="connsiteX8" fmla="*/ 1231900 w 3695700"/>
                <a:gd name="connsiteY8" fmla="*/ 44450 h 3892550"/>
                <a:gd name="connsiteX9" fmla="*/ 1346200 w 3695700"/>
                <a:gd name="connsiteY9" fmla="*/ 44450 h 3892550"/>
                <a:gd name="connsiteX10" fmla="*/ 1422400 w 3695700"/>
                <a:gd name="connsiteY10" fmla="*/ 0 h 3892550"/>
                <a:gd name="connsiteX11" fmla="*/ 1689100 w 3695700"/>
                <a:gd name="connsiteY11" fmla="*/ 0 h 3892550"/>
                <a:gd name="connsiteX12" fmla="*/ 1765300 w 3695700"/>
                <a:gd name="connsiteY12" fmla="*/ 57150 h 3892550"/>
                <a:gd name="connsiteX13" fmla="*/ 1854200 w 3695700"/>
                <a:gd name="connsiteY13" fmla="*/ 31750 h 3892550"/>
                <a:gd name="connsiteX14" fmla="*/ 1898650 w 3695700"/>
                <a:gd name="connsiteY14" fmla="*/ 177800 h 3892550"/>
                <a:gd name="connsiteX15" fmla="*/ 1822450 w 3695700"/>
                <a:gd name="connsiteY15" fmla="*/ 279400 h 3892550"/>
                <a:gd name="connsiteX16" fmla="*/ 2025650 w 3695700"/>
                <a:gd name="connsiteY16" fmla="*/ 482600 h 3892550"/>
                <a:gd name="connsiteX17" fmla="*/ 2019300 w 3695700"/>
                <a:gd name="connsiteY17" fmla="*/ 558800 h 3892550"/>
                <a:gd name="connsiteX18" fmla="*/ 2063750 w 3695700"/>
                <a:gd name="connsiteY18" fmla="*/ 603250 h 3892550"/>
                <a:gd name="connsiteX19" fmla="*/ 2279650 w 3695700"/>
                <a:gd name="connsiteY19" fmla="*/ 488950 h 3892550"/>
                <a:gd name="connsiteX20" fmla="*/ 2374900 w 3695700"/>
                <a:gd name="connsiteY20" fmla="*/ 482600 h 3892550"/>
                <a:gd name="connsiteX21" fmla="*/ 2419350 w 3695700"/>
                <a:gd name="connsiteY21" fmla="*/ 571500 h 3892550"/>
                <a:gd name="connsiteX22" fmla="*/ 2368550 w 3695700"/>
                <a:gd name="connsiteY22" fmla="*/ 622300 h 3892550"/>
                <a:gd name="connsiteX23" fmla="*/ 2393950 w 3695700"/>
                <a:gd name="connsiteY23" fmla="*/ 730250 h 3892550"/>
                <a:gd name="connsiteX24" fmla="*/ 2451100 w 3695700"/>
                <a:gd name="connsiteY24" fmla="*/ 812800 h 3892550"/>
                <a:gd name="connsiteX25" fmla="*/ 2432050 w 3695700"/>
                <a:gd name="connsiteY25" fmla="*/ 977900 h 3892550"/>
                <a:gd name="connsiteX26" fmla="*/ 2362200 w 3695700"/>
                <a:gd name="connsiteY26" fmla="*/ 977900 h 3892550"/>
                <a:gd name="connsiteX27" fmla="*/ 2260600 w 3695700"/>
                <a:gd name="connsiteY27" fmla="*/ 1060450 h 3892550"/>
                <a:gd name="connsiteX28" fmla="*/ 2241550 w 3695700"/>
                <a:gd name="connsiteY28" fmla="*/ 1028700 h 3892550"/>
                <a:gd name="connsiteX29" fmla="*/ 2101850 w 3695700"/>
                <a:gd name="connsiteY29" fmla="*/ 946150 h 3892550"/>
                <a:gd name="connsiteX30" fmla="*/ 2057400 w 3695700"/>
                <a:gd name="connsiteY30" fmla="*/ 996950 h 3892550"/>
                <a:gd name="connsiteX31" fmla="*/ 2044700 w 3695700"/>
                <a:gd name="connsiteY31" fmla="*/ 1168400 h 3892550"/>
                <a:gd name="connsiteX32" fmla="*/ 2012950 w 3695700"/>
                <a:gd name="connsiteY32" fmla="*/ 1206500 h 3892550"/>
                <a:gd name="connsiteX33" fmla="*/ 2051050 w 3695700"/>
                <a:gd name="connsiteY33" fmla="*/ 1238250 h 3892550"/>
                <a:gd name="connsiteX34" fmla="*/ 2044700 w 3695700"/>
                <a:gd name="connsiteY34" fmla="*/ 1339850 h 3892550"/>
                <a:gd name="connsiteX35" fmla="*/ 2305050 w 3695700"/>
                <a:gd name="connsiteY35" fmla="*/ 1441450 h 3892550"/>
                <a:gd name="connsiteX36" fmla="*/ 2336800 w 3695700"/>
                <a:gd name="connsiteY36" fmla="*/ 1504950 h 3892550"/>
                <a:gd name="connsiteX37" fmla="*/ 2438400 w 3695700"/>
                <a:gd name="connsiteY37" fmla="*/ 1504950 h 3892550"/>
                <a:gd name="connsiteX38" fmla="*/ 2514600 w 3695700"/>
                <a:gd name="connsiteY38" fmla="*/ 1587500 h 3892550"/>
                <a:gd name="connsiteX39" fmla="*/ 2622550 w 3695700"/>
                <a:gd name="connsiteY39" fmla="*/ 1524000 h 3892550"/>
                <a:gd name="connsiteX40" fmla="*/ 2768600 w 3695700"/>
                <a:gd name="connsiteY40" fmla="*/ 1524000 h 3892550"/>
                <a:gd name="connsiteX41" fmla="*/ 2787650 w 3695700"/>
                <a:gd name="connsiteY41" fmla="*/ 1600200 h 3892550"/>
                <a:gd name="connsiteX42" fmla="*/ 2736850 w 3695700"/>
                <a:gd name="connsiteY42" fmla="*/ 1651000 h 3892550"/>
                <a:gd name="connsiteX43" fmla="*/ 2844800 w 3695700"/>
                <a:gd name="connsiteY43" fmla="*/ 1689100 h 3892550"/>
                <a:gd name="connsiteX44" fmla="*/ 2895600 w 3695700"/>
                <a:gd name="connsiteY44" fmla="*/ 1733550 h 3892550"/>
                <a:gd name="connsiteX45" fmla="*/ 2857500 w 3695700"/>
                <a:gd name="connsiteY45" fmla="*/ 1822450 h 3892550"/>
                <a:gd name="connsiteX46" fmla="*/ 2927350 w 3695700"/>
                <a:gd name="connsiteY46" fmla="*/ 1892300 h 3892550"/>
                <a:gd name="connsiteX47" fmla="*/ 2971800 w 3695700"/>
                <a:gd name="connsiteY47" fmla="*/ 1879600 h 3892550"/>
                <a:gd name="connsiteX48" fmla="*/ 2990850 w 3695700"/>
                <a:gd name="connsiteY48" fmla="*/ 1841500 h 3892550"/>
                <a:gd name="connsiteX49" fmla="*/ 3098800 w 3695700"/>
                <a:gd name="connsiteY49" fmla="*/ 1835150 h 3892550"/>
                <a:gd name="connsiteX50" fmla="*/ 3187700 w 3695700"/>
                <a:gd name="connsiteY50" fmla="*/ 1879600 h 3892550"/>
                <a:gd name="connsiteX51" fmla="*/ 3124200 w 3695700"/>
                <a:gd name="connsiteY51" fmla="*/ 1943100 h 3892550"/>
                <a:gd name="connsiteX52" fmla="*/ 3187700 w 3695700"/>
                <a:gd name="connsiteY52" fmla="*/ 1962150 h 3892550"/>
                <a:gd name="connsiteX53" fmla="*/ 3276600 w 3695700"/>
                <a:gd name="connsiteY53" fmla="*/ 1936750 h 3892550"/>
                <a:gd name="connsiteX54" fmla="*/ 3276600 w 3695700"/>
                <a:gd name="connsiteY54" fmla="*/ 1936750 h 3892550"/>
                <a:gd name="connsiteX55" fmla="*/ 3314700 w 3695700"/>
                <a:gd name="connsiteY55" fmla="*/ 1987550 h 3892550"/>
                <a:gd name="connsiteX56" fmla="*/ 3492500 w 3695700"/>
                <a:gd name="connsiteY56" fmla="*/ 2012950 h 3892550"/>
                <a:gd name="connsiteX57" fmla="*/ 3473450 w 3695700"/>
                <a:gd name="connsiteY57" fmla="*/ 2082800 h 3892550"/>
                <a:gd name="connsiteX58" fmla="*/ 3505200 w 3695700"/>
                <a:gd name="connsiteY58" fmla="*/ 2184400 h 3892550"/>
                <a:gd name="connsiteX59" fmla="*/ 3409950 w 3695700"/>
                <a:gd name="connsiteY59" fmla="*/ 2305050 h 3892550"/>
                <a:gd name="connsiteX60" fmla="*/ 3340100 w 3695700"/>
                <a:gd name="connsiteY60" fmla="*/ 2317750 h 3892550"/>
                <a:gd name="connsiteX61" fmla="*/ 3295650 w 3695700"/>
                <a:gd name="connsiteY61" fmla="*/ 2368550 h 3892550"/>
                <a:gd name="connsiteX62" fmla="*/ 3352800 w 3695700"/>
                <a:gd name="connsiteY62" fmla="*/ 2413000 h 3892550"/>
                <a:gd name="connsiteX63" fmla="*/ 3378200 w 3695700"/>
                <a:gd name="connsiteY63" fmla="*/ 2552700 h 3892550"/>
                <a:gd name="connsiteX64" fmla="*/ 3340100 w 3695700"/>
                <a:gd name="connsiteY64" fmla="*/ 2609850 h 3892550"/>
                <a:gd name="connsiteX65" fmla="*/ 3390900 w 3695700"/>
                <a:gd name="connsiteY65" fmla="*/ 2673350 h 3892550"/>
                <a:gd name="connsiteX66" fmla="*/ 3454400 w 3695700"/>
                <a:gd name="connsiteY66" fmla="*/ 2660650 h 3892550"/>
                <a:gd name="connsiteX67" fmla="*/ 3498850 w 3695700"/>
                <a:gd name="connsiteY67" fmla="*/ 2705100 h 3892550"/>
                <a:gd name="connsiteX68" fmla="*/ 3657600 w 3695700"/>
                <a:gd name="connsiteY68" fmla="*/ 2749550 h 3892550"/>
                <a:gd name="connsiteX69" fmla="*/ 3695700 w 3695700"/>
                <a:gd name="connsiteY69" fmla="*/ 2768600 h 3892550"/>
                <a:gd name="connsiteX70" fmla="*/ 3689350 w 3695700"/>
                <a:gd name="connsiteY70" fmla="*/ 2813050 h 3892550"/>
                <a:gd name="connsiteX71" fmla="*/ 3587750 w 3695700"/>
                <a:gd name="connsiteY71" fmla="*/ 2806700 h 3892550"/>
                <a:gd name="connsiteX72" fmla="*/ 3549650 w 3695700"/>
                <a:gd name="connsiteY72" fmla="*/ 2825750 h 3892550"/>
                <a:gd name="connsiteX73" fmla="*/ 3625850 w 3695700"/>
                <a:gd name="connsiteY73" fmla="*/ 2927350 h 3892550"/>
                <a:gd name="connsiteX74" fmla="*/ 3600450 w 3695700"/>
                <a:gd name="connsiteY74" fmla="*/ 3054350 h 3892550"/>
                <a:gd name="connsiteX75" fmla="*/ 3581400 w 3695700"/>
                <a:gd name="connsiteY75" fmla="*/ 3213100 h 3892550"/>
                <a:gd name="connsiteX76" fmla="*/ 3638550 w 3695700"/>
                <a:gd name="connsiteY76" fmla="*/ 3302000 h 3892550"/>
                <a:gd name="connsiteX77" fmla="*/ 3625850 w 3695700"/>
                <a:gd name="connsiteY77" fmla="*/ 3352800 h 3892550"/>
                <a:gd name="connsiteX78" fmla="*/ 3676650 w 3695700"/>
                <a:gd name="connsiteY78" fmla="*/ 3390900 h 3892550"/>
                <a:gd name="connsiteX79" fmla="*/ 3670300 w 3695700"/>
                <a:gd name="connsiteY79" fmla="*/ 3505200 h 3892550"/>
                <a:gd name="connsiteX80" fmla="*/ 3549650 w 3695700"/>
                <a:gd name="connsiteY80" fmla="*/ 3594100 h 3892550"/>
                <a:gd name="connsiteX81" fmla="*/ 3409950 w 3695700"/>
                <a:gd name="connsiteY81" fmla="*/ 3644900 h 3892550"/>
                <a:gd name="connsiteX82" fmla="*/ 3321050 w 3695700"/>
                <a:gd name="connsiteY82" fmla="*/ 3568700 h 3892550"/>
                <a:gd name="connsiteX83" fmla="*/ 3244850 w 3695700"/>
                <a:gd name="connsiteY83" fmla="*/ 3575050 h 3892550"/>
                <a:gd name="connsiteX84" fmla="*/ 3181350 w 3695700"/>
                <a:gd name="connsiteY84" fmla="*/ 3568700 h 3892550"/>
                <a:gd name="connsiteX85" fmla="*/ 3130550 w 3695700"/>
                <a:gd name="connsiteY85" fmla="*/ 3606800 h 3892550"/>
                <a:gd name="connsiteX86" fmla="*/ 3054350 w 3695700"/>
                <a:gd name="connsiteY86" fmla="*/ 3670300 h 3892550"/>
                <a:gd name="connsiteX87" fmla="*/ 2990850 w 3695700"/>
                <a:gd name="connsiteY87" fmla="*/ 3613150 h 3892550"/>
                <a:gd name="connsiteX88" fmla="*/ 2870200 w 3695700"/>
                <a:gd name="connsiteY88" fmla="*/ 3695700 h 3892550"/>
                <a:gd name="connsiteX89" fmla="*/ 2838450 w 3695700"/>
                <a:gd name="connsiteY89" fmla="*/ 3727450 h 3892550"/>
                <a:gd name="connsiteX90" fmla="*/ 2838450 w 3695700"/>
                <a:gd name="connsiteY90" fmla="*/ 3784600 h 3892550"/>
                <a:gd name="connsiteX91" fmla="*/ 2432050 w 3695700"/>
                <a:gd name="connsiteY91" fmla="*/ 3892550 h 3892550"/>
                <a:gd name="connsiteX92" fmla="*/ 2349500 w 3695700"/>
                <a:gd name="connsiteY92" fmla="*/ 3829050 h 3892550"/>
                <a:gd name="connsiteX93" fmla="*/ 2184400 w 3695700"/>
                <a:gd name="connsiteY93" fmla="*/ 3829050 h 3892550"/>
                <a:gd name="connsiteX94" fmla="*/ 1835150 w 3695700"/>
                <a:gd name="connsiteY94" fmla="*/ 3575050 h 3892550"/>
                <a:gd name="connsiteX95" fmla="*/ 1752600 w 3695700"/>
                <a:gd name="connsiteY95" fmla="*/ 3594100 h 3892550"/>
                <a:gd name="connsiteX96" fmla="*/ 1682750 w 3695700"/>
                <a:gd name="connsiteY96" fmla="*/ 3492500 h 3892550"/>
                <a:gd name="connsiteX97" fmla="*/ 1619250 w 3695700"/>
                <a:gd name="connsiteY97" fmla="*/ 3454400 h 3892550"/>
                <a:gd name="connsiteX98" fmla="*/ 1574800 w 3695700"/>
                <a:gd name="connsiteY98" fmla="*/ 3422650 h 3892550"/>
                <a:gd name="connsiteX99" fmla="*/ 1530350 w 3695700"/>
                <a:gd name="connsiteY99" fmla="*/ 3359150 h 3892550"/>
                <a:gd name="connsiteX100" fmla="*/ 1435100 w 3695700"/>
                <a:gd name="connsiteY100" fmla="*/ 3346450 h 3892550"/>
                <a:gd name="connsiteX101" fmla="*/ 1358900 w 3695700"/>
                <a:gd name="connsiteY101" fmla="*/ 3346450 h 3892550"/>
                <a:gd name="connsiteX102" fmla="*/ 1333500 w 3695700"/>
                <a:gd name="connsiteY102" fmla="*/ 3365500 h 3892550"/>
                <a:gd name="connsiteX103" fmla="*/ 1162050 w 3695700"/>
                <a:gd name="connsiteY103" fmla="*/ 3340100 h 3892550"/>
                <a:gd name="connsiteX104" fmla="*/ 1009650 w 3695700"/>
                <a:gd name="connsiteY104" fmla="*/ 3403600 h 3892550"/>
                <a:gd name="connsiteX105" fmla="*/ 844550 w 3695700"/>
                <a:gd name="connsiteY105" fmla="*/ 3327400 h 3892550"/>
                <a:gd name="connsiteX106" fmla="*/ 787400 w 3695700"/>
                <a:gd name="connsiteY106" fmla="*/ 3359150 h 3892550"/>
                <a:gd name="connsiteX107" fmla="*/ 787400 w 3695700"/>
                <a:gd name="connsiteY107" fmla="*/ 3359150 h 3892550"/>
                <a:gd name="connsiteX108" fmla="*/ 704850 w 3695700"/>
                <a:gd name="connsiteY108" fmla="*/ 3359150 h 3892550"/>
                <a:gd name="connsiteX109" fmla="*/ 666750 w 3695700"/>
                <a:gd name="connsiteY109" fmla="*/ 3340100 h 3892550"/>
                <a:gd name="connsiteX110" fmla="*/ 666750 w 3695700"/>
                <a:gd name="connsiteY110" fmla="*/ 3340100 h 3892550"/>
                <a:gd name="connsiteX111" fmla="*/ 571500 w 3695700"/>
                <a:gd name="connsiteY111" fmla="*/ 3365500 h 3892550"/>
                <a:gd name="connsiteX112" fmla="*/ 552450 w 3695700"/>
                <a:gd name="connsiteY112" fmla="*/ 3403600 h 3892550"/>
                <a:gd name="connsiteX113" fmla="*/ 552450 w 3695700"/>
                <a:gd name="connsiteY113" fmla="*/ 3448050 h 3892550"/>
                <a:gd name="connsiteX114" fmla="*/ 488950 w 3695700"/>
                <a:gd name="connsiteY114" fmla="*/ 3486150 h 3892550"/>
                <a:gd name="connsiteX115" fmla="*/ 400050 w 3695700"/>
                <a:gd name="connsiteY115" fmla="*/ 3511550 h 3892550"/>
                <a:gd name="connsiteX116" fmla="*/ 336550 w 3695700"/>
                <a:gd name="connsiteY116" fmla="*/ 3435350 h 3892550"/>
                <a:gd name="connsiteX117" fmla="*/ 254000 w 3695700"/>
                <a:gd name="connsiteY117" fmla="*/ 3486150 h 3892550"/>
                <a:gd name="connsiteX118" fmla="*/ 203200 w 3695700"/>
                <a:gd name="connsiteY118" fmla="*/ 3486150 h 3892550"/>
                <a:gd name="connsiteX119" fmla="*/ 196850 w 3695700"/>
                <a:gd name="connsiteY119" fmla="*/ 3416300 h 3892550"/>
                <a:gd name="connsiteX120" fmla="*/ 241300 w 3695700"/>
                <a:gd name="connsiteY120" fmla="*/ 3365500 h 3892550"/>
                <a:gd name="connsiteX121" fmla="*/ 184150 w 3695700"/>
                <a:gd name="connsiteY121" fmla="*/ 3327400 h 3892550"/>
                <a:gd name="connsiteX122" fmla="*/ 184150 w 3695700"/>
                <a:gd name="connsiteY122" fmla="*/ 3232150 h 3892550"/>
                <a:gd name="connsiteX123" fmla="*/ 95250 w 3695700"/>
                <a:gd name="connsiteY123" fmla="*/ 3143250 h 3892550"/>
                <a:gd name="connsiteX124" fmla="*/ 44450 w 3695700"/>
                <a:gd name="connsiteY124" fmla="*/ 3143250 h 3892550"/>
                <a:gd name="connsiteX125" fmla="*/ 38100 w 3695700"/>
                <a:gd name="connsiteY125" fmla="*/ 3086100 h 3892550"/>
                <a:gd name="connsiteX126" fmla="*/ 6350 w 3695700"/>
                <a:gd name="connsiteY126" fmla="*/ 3054350 h 3892550"/>
                <a:gd name="connsiteX127" fmla="*/ 12700 w 3695700"/>
                <a:gd name="connsiteY127" fmla="*/ 2971800 h 3892550"/>
                <a:gd name="connsiteX128" fmla="*/ 57150 w 3695700"/>
                <a:gd name="connsiteY128" fmla="*/ 2882900 h 3892550"/>
                <a:gd name="connsiteX129" fmla="*/ 139700 w 3695700"/>
                <a:gd name="connsiteY129" fmla="*/ 2857500 h 3892550"/>
                <a:gd name="connsiteX130" fmla="*/ 63500 w 3695700"/>
                <a:gd name="connsiteY130" fmla="*/ 2749550 h 3892550"/>
                <a:gd name="connsiteX131" fmla="*/ 0 w 3695700"/>
                <a:gd name="connsiteY131" fmla="*/ 2736850 h 3892550"/>
                <a:gd name="connsiteX132" fmla="*/ 50800 w 3695700"/>
                <a:gd name="connsiteY132" fmla="*/ 2654300 h 3892550"/>
                <a:gd name="connsiteX133" fmla="*/ 50800 w 3695700"/>
                <a:gd name="connsiteY133" fmla="*/ 2565400 h 3892550"/>
                <a:gd name="connsiteX134" fmla="*/ 101600 w 3695700"/>
                <a:gd name="connsiteY134" fmla="*/ 2514600 h 3892550"/>
                <a:gd name="connsiteX135" fmla="*/ 38100 w 3695700"/>
                <a:gd name="connsiteY135" fmla="*/ 2489200 h 3892550"/>
                <a:gd name="connsiteX136" fmla="*/ 44450 w 3695700"/>
                <a:gd name="connsiteY136" fmla="*/ 2444750 h 3892550"/>
                <a:gd name="connsiteX137" fmla="*/ 44450 w 3695700"/>
                <a:gd name="connsiteY137" fmla="*/ 2444750 h 3892550"/>
                <a:gd name="connsiteX138" fmla="*/ 76200 w 3695700"/>
                <a:gd name="connsiteY138" fmla="*/ 2381250 h 3892550"/>
                <a:gd name="connsiteX139" fmla="*/ 177800 w 3695700"/>
                <a:gd name="connsiteY139" fmla="*/ 2336800 h 3892550"/>
                <a:gd name="connsiteX140" fmla="*/ 203200 w 3695700"/>
                <a:gd name="connsiteY140" fmla="*/ 2235200 h 3892550"/>
                <a:gd name="connsiteX141" fmla="*/ 241300 w 3695700"/>
                <a:gd name="connsiteY141" fmla="*/ 2159000 h 3892550"/>
                <a:gd name="connsiteX142" fmla="*/ 298450 w 3695700"/>
                <a:gd name="connsiteY142" fmla="*/ 2139950 h 3892550"/>
                <a:gd name="connsiteX143" fmla="*/ 336550 w 3695700"/>
                <a:gd name="connsiteY143" fmla="*/ 2019300 h 3892550"/>
                <a:gd name="connsiteX144" fmla="*/ 336550 w 3695700"/>
                <a:gd name="connsiteY144" fmla="*/ 1962150 h 3892550"/>
                <a:gd name="connsiteX145" fmla="*/ 406400 w 3695700"/>
                <a:gd name="connsiteY145" fmla="*/ 1911350 h 3892550"/>
                <a:gd name="connsiteX146" fmla="*/ 476250 w 3695700"/>
                <a:gd name="connsiteY146" fmla="*/ 1943100 h 3892550"/>
                <a:gd name="connsiteX147" fmla="*/ 476250 w 3695700"/>
                <a:gd name="connsiteY147" fmla="*/ 1898650 h 3892550"/>
                <a:gd name="connsiteX148" fmla="*/ 463550 w 3695700"/>
                <a:gd name="connsiteY148" fmla="*/ 1866900 h 3892550"/>
                <a:gd name="connsiteX149" fmla="*/ 469900 w 3695700"/>
                <a:gd name="connsiteY149" fmla="*/ 1828800 h 3892550"/>
                <a:gd name="connsiteX150" fmla="*/ 400050 w 3695700"/>
                <a:gd name="connsiteY150" fmla="*/ 1778000 h 3892550"/>
                <a:gd name="connsiteX151" fmla="*/ 374650 w 3695700"/>
                <a:gd name="connsiteY151" fmla="*/ 1695450 h 3892550"/>
                <a:gd name="connsiteX152" fmla="*/ 469900 w 3695700"/>
                <a:gd name="connsiteY152" fmla="*/ 1612900 h 3892550"/>
                <a:gd name="connsiteX153" fmla="*/ 565150 w 3695700"/>
                <a:gd name="connsiteY153" fmla="*/ 1638300 h 3892550"/>
                <a:gd name="connsiteX154" fmla="*/ 654050 w 3695700"/>
                <a:gd name="connsiteY154" fmla="*/ 1587500 h 3892550"/>
                <a:gd name="connsiteX155" fmla="*/ 787400 w 3695700"/>
                <a:gd name="connsiteY155" fmla="*/ 1466850 h 3892550"/>
                <a:gd name="connsiteX156" fmla="*/ 800100 w 3695700"/>
                <a:gd name="connsiteY156" fmla="*/ 1339850 h 3892550"/>
                <a:gd name="connsiteX157" fmla="*/ 749300 w 3695700"/>
                <a:gd name="connsiteY157" fmla="*/ 1308100 h 3892550"/>
                <a:gd name="connsiteX158" fmla="*/ 787400 w 3695700"/>
                <a:gd name="connsiteY158" fmla="*/ 1162050 h 3892550"/>
                <a:gd name="connsiteX159" fmla="*/ 679450 w 3695700"/>
                <a:gd name="connsiteY159" fmla="*/ 1098550 h 3892550"/>
                <a:gd name="connsiteX160" fmla="*/ 685800 w 3695700"/>
                <a:gd name="connsiteY160" fmla="*/ 914400 h 3892550"/>
                <a:gd name="connsiteX161" fmla="*/ 577850 w 3695700"/>
                <a:gd name="connsiteY161" fmla="*/ 850900 h 3892550"/>
                <a:gd name="connsiteX162" fmla="*/ 533400 w 3695700"/>
                <a:gd name="connsiteY162" fmla="*/ 609600 h 3892550"/>
                <a:gd name="connsiteX163" fmla="*/ 463550 w 3695700"/>
                <a:gd name="connsiteY163" fmla="*/ 571500 h 3892550"/>
                <a:gd name="connsiteX164" fmla="*/ 527050 w 3695700"/>
                <a:gd name="connsiteY164" fmla="*/ 508000 h 3892550"/>
                <a:gd name="connsiteX165" fmla="*/ 520700 w 3695700"/>
                <a:gd name="connsiteY165" fmla="*/ 393700 h 3892550"/>
                <a:gd name="connsiteX166" fmla="*/ 457200 w 3695700"/>
                <a:gd name="connsiteY166" fmla="*/ 374650 h 3892550"/>
                <a:gd name="connsiteX167" fmla="*/ 469900 w 3695700"/>
                <a:gd name="connsiteY167" fmla="*/ 298450 h 3892550"/>
                <a:gd name="connsiteX168" fmla="*/ 368300 w 3695700"/>
                <a:gd name="connsiteY168" fmla="*/ 209550 h 389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3695700" h="3892550">
                  <a:moveTo>
                    <a:pt x="368300" y="209550"/>
                  </a:moveTo>
                  <a:lnTo>
                    <a:pt x="482600" y="171450"/>
                  </a:lnTo>
                  <a:lnTo>
                    <a:pt x="622300" y="139700"/>
                  </a:lnTo>
                  <a:lnTo>
                    <a:pt x="812800" y="0"/>
                  </a:lnTo>
                  <a:lnTo>
                    <a:pt x="895350" y="0"/>
                  </a:lnTo>
                  <a:lnTo>
                    <a:pt x="933450" y="57150"/>
                  </a:lnTo>
                  <a:lnTo>
                    <a:pt x="1016000" y="31750"/>
                  </a:lnTo>
                  <a:lnTo>
                    <a:pt x="1117600" y="95250"/>
                  </a:lnTo>
                  <a:lnTo>
                    <a:pt x="1231900" y="44450"/>
                  </a:lnTo>
                  <a:lnTo>
                    <a:pt x="1346200" y="44450"/>
                  </a:lnTo>
                  <a:lnTo>
                    <a:pt x="1422400" y="0"/>
                  </a:lnTo>
                  <a:lnTo>
                    <a:pt x="1689100" y="0"/>
                  </a:lnTo>
                  <a:lnTo>
                    <a:pt x="1765300" y="57150"/>
                  </a:lnTo>
                  <a:lnTo>
                    <a:pt x="1854200" y="31750"/>
                  </a:lnTo>
                  <a:lnTo>
                    <a:pt x="1898650" y="177800"/>
                  </a:lnTo>
                  <a:lnTo>
                    <a:pt x="1822450" y="279400"/>
                  </a:lnTo>
                  <a:lnTo>
                    <a:pt x="2025650" y="482600"/>
                  </a:lnTo>
                  <a:lnTo>
                    <a:pt x="2019300" y="558800"/>
                  </a:lnTo>
                  <a:lnTo>
                    <a:pt x="2063750" y="603250"/>
                  </a:lnTo>
                  <a:lnTo>
                    <a:pt x="2279650" y="488950"/>
                  </a:lnTo>
                  <a:lnTo>
                    <a:pt x="2374900" y="482600"/>
                  </a:lnTo>
                  <a:lnTo>
                    <a:pt x="2419350" y="571500"/>
                  </a:lnTo>
                  <a:lnTo>
                    <a:pt x="2368550" y="622300"/>
                  </a:lnTo>
                  <a:lnTo>
                    <a:pt x="2393950" y="730250"/>
                  </a:lnTo>
                  <a:lnTo>
                    <a:pt x="2451100" y="812800"/>
                  </a:lnTo>
                  <a:lnTo>
                    <a:pt x="2432050" y="977900"/>
                  </a:lnTo>
                  <a:lnTo>
                    <a:pt x="2362200" y="977900"/>
                  </a:lnTo>
                  <a:lnTo>
                    <a:pt x="2260600" y="1060450"/>
                  </a:lnTo>
                  <a:lnTo>
                    <a:pt x="2241550" y="1028700"/>
                  </a:lnTo>
                  <a:lnTo>
                    <a:pt x="2101850" y="946150"/>
                  </a:lnTo>
                  <a:lnTo>
                    <a:pt x="2057400" y="996950"/>
                  </a:lnTo>
                  <a:lnTo>
                    <a:pt x="2044700" y="1168400"/>
                  </a:lnTo>
                  <a:lnTo>
                    <a:pt x="2012950" y="1206500"/>
                  </a:lnTo>
                  <a:lnTo>
                    <a:pt x="2051050" y="1238250"/>
                  </a:lnTo>
                  <a:lnTo>
                    <a:pt x="2044700" y="1339850"/>
                  </a:lnTo>
                  <a:lnTo>
                    <a:pt x="2305050" y="1441450"/>
                  </a:lnTo>
                  <a:lnTo>
                    <a:pt x="2336800" y="1504950"/>
                  </a:lnTo>
                  <a:lnTo>
                    <a:pt x="2438400" y="1504950"/>
                  </a:lnTo>
                  <a:lnTo>
                    <a:pt x="2514600" y="1587500"/>
                  </a:lnTo>
                  <a:lnTo>
                    <a:pt x="2622550" y="1524000"/>
                  </a:lnTo>
                  <a:lnTo>
                    <a:pt x="2768600" y="1524000"/>
                  </a:lnTo>
                  <a:lnTo>
                    <a:pt x="2787650" y="1600200"/>
                  </a:lnTo>
                  <a:lnTo>
                    <a:pt x="2736850" y="1651000"/>
                  </a:lnTo>
                  <a:lnTo>
                    <a:pt x="2844800" y="1689100"/>
                  </a:lnTo>
                  <a:lnTo>
                    <a:pt x="2895600" y="1733550"/>
                  </a:lnTo>
                  <a:lnTo>
                    <a:pt x="2857500" y="1822450"/>
                  </a:lnTo>
                  <a:lnTo>
                    <a:pt x="2927350" y="1892300"/>
                  </a:lnTo>
                  <a:lnTo>
                    <a:pt x="2971800" y="1879600"/>
                  </a:lnTo>
                  <a:lnTo>
                    <a:pt x="2990850" y="1841500"/>
                  </a:lnTo>
                  <a:lnTo>
                    <a:pt x="3098800" y="1835150"/>
                  </a:lnTo>
                  <a:lnTo>
                    <a:pt x="3187700" y="1879600"/>
                  </a:lnTo>
                  <a:lnTo>
                    <a:pt x="3124200" y="1943100"/>
                  </a:lnTo>
                  <a:lnTo>
                    <a:pt x="3187700" y="1962150"/>
                  </a:lnTo>
                  <a:lnTo>
                    <a:pt x="3276600" y="1936750"/>
                  </a:lnTo>
                  <a:lnTo>
                    <a:pt x="3276600" y="1936750"/>
                  </a:lnTo>
                  <a:lnTo>
                    <a:pt x="3314700" y="1987550"/>
                  </a:lnTo>
                  <a:lnTo>
                    <a:pt x="3492500" y="2012950"/>
                  </a:lnTo>
                  <a:lnTo>
                    <a:pt x="3473450" y="2082800"/>
                  </a:lnTo>
                  <a:lnTo>
                    <a:pt x="3505200" y="2184400"/>
                  </a:lnTo>
                  <a:lnTo>
                    <a:pt x="3409950" y="2305050"/>
                  </a:lnTo>
                  <a:lnTo>
                    <a:pt x="3340100" y="2317750"/>
                  </a:lnTo>
                  <a:lnTo>
                    <a:pt x="3295650" y="2368550"/>
                  </a:lnTo>
                  <a:lnTo>
                    <a:pt x="3352800" y="2413000"/>
                  </a:lnTo>
                  <a:lnTo>
                    <a:pt x="3378200" y="2552700"/>
                  </a:lnTo>
                  <a:lnTo>
                    <a:pt x="3340100" y="2609850"/>
                  </a:lnTo>
                  <a:lnTo>
                    <a:pt x="3390900" y="2673350"/>
                  </a:lnTo>
                  <a:lnTo>
                    <a:pt x="3454400" y="2660650"/>
                  </a:lnTo>
                  <a:lnTo>
                    <a:pt x="3498850" y="2705100"/>
                  </a:lnTo>
                  <a:lnTo>
                    <a:pt x="3657600" y="2749550"/>
                  </a:lnTo>
                  <a:lnTo>
                    <a:pt x="3695700" y="2768600"/>
                  </a:lnTo>
                  <a:lnTo>
                    <a:pt x="3689350" y="2813050"/>
                  </a:lnTo>
                  <a:lnTo>
                    <a:pt x="3587750" y="2806700"/>
                  </a:lnTo>
                  <a:lnTo>
                    <a:pt x="3549650" y="2825750"/>
                  </a:lnTo>
                  <a:lnTo>
                    <a:pt x="3625850" y="2927350"/>
                  </a:lnTo>
                  <a:lnTo>
                    <a:pt x="3600450" y="3054350"/>
                  </a:lnTo>
                  <a:lnTo>
                    <a:pt x="3581400" y="3213100"/>
                  </a:lnTo>
                  <a:lnTo>
                    <a:pt x="3638550" y="3302000"/>
                  </a:lnTo>
                  <a:lnTo>
                    <a:pt x="3625850" y="3352800"/>
                  </a:lnTo>
                  <a:lnTo>
                    <a:pt x="3676650" y="3390900"/>
                  </a:lnTo>
                  <a:lnTo>
                    <a:pt x="3670300" y="3505200"/>
                  </a:lnTo>
                  <a:lnTo>
                    <a:pt x="3549650" y="3594100"/>
                  </a:lnTo>
                  <a:lnTo>
                    <a:pt x="3409950" y="3644900"/>
                  </a:lnTo>
                  <a:lnTo>
                    <a:pt x="3321050" y="3568700"/>
                  </a:lnTo>
                  <a:lnTo>
                    <a:pt x="3244850" y="3575050"/>
                  </a:lnTo>
                  <a:lnTo>
                    <a:pt x="3181350" y="3568700"/>
                  </a:lnTo>
                  <a:lnTo>
                    <a:pt x="3130550" y="3606800"/>
                  </a:lnTo>
                  <a:lnTo>
                    <a:pt x="3054350" y="3670300"/>
                  </a:lnTo>
                  <a:lnTo>
                    <a:pt x="2990850" y="3613150"/>
                  </a:lnTo>
                  <a:lnTo>
                    <a:pt x="2870200" y="3695700"/>
                  </a:lnTo>
                  <a:lnTo>
                    <a:pt x="2838450" y="3727450"/>
                  </a:lnTo>
                  <a:lnTo>
                    <a:pt x="2838450" y="3784600"/>
                  </a:lnTo>
                  <a:lnTo>
                    <a:pt x="2432050" y="3892550"/>
                  </a:lnTo>
                  <a:lnTo>
                    <a:pt x="2349500" y="3829050"/>
                  </a:lnTo>
                  <a:lnTo>
                    <a:pt x="2184400" y="3829050"/>
                  </a:lnTo>
                  <a:lnTo>
                    <a:pt x="1835150" y="3575050"/>
                  </a:lnTo>
                  <a:lnTo>
                    <a:pt x="1752600" y="3594100"/>
                  </a:lnTo>
                  <a:lnTo>
                    <a:pt x="1682750" y="3492500"/>
                  </a:lnTo>
                  <a:lnTo>
                    <a:pt x="1619250" y="3454400"/>
                  </a:lnTo>
                  <a:lnTo>
                    <a:pt x="1574800" y="3422650"/>
                  </a:lnTo>
                  <a:lnTo>
                    <a:pt x="1530350" y="3359150"/>
                  </a:lnTo>
                  <a:lnTo>
                    <a:pt x="1435100" y="3346450"/>
                  </a:lnTo>
                  <a:lnTo>
                    <a:pt x="1358900" y="3346450"/>
                  </a:lnTo>
                  <a:lnTo>
                    <a:pt x="1333500" y="3365500"/>
                  </a:lnTo>
                  <a:lnTo>
                    <a:pt x="1162050" y="3340100"/>
                  </a:lnTo>
                  <a:lnTo>
                    <a:pt x="1009650" y="3403600"/>
                  </a:lnTo>
                  <a:lnTo>
                    <a:pt x="844550" y="3327400"/>
                  </a:lnTo>
                  <a:lnTo>
                    <a:pt x="787400" y="3359150"/>
                  </a:lnTo>
                  <a:lnTo>
                    <a:pt x="787400" y="3359150"/>
                  </a:lnTo>
                  <a:lnTo>
                    <a:pt x="704850" y="3359150"/>
                  </a:lnTo>
                  <a:lnTo>
                    <a:pt x="666750" y="3340100"/>
                  </a:lnTo>
                  <a:lnTo>
                    <a:pt x="666750" y="3340100"/>
                  </a:lnTo>
                  <a:lnTo>
                    <a:pt x="571500" y="3365500"/>
                  </a:lnTo>
                  <a:lnTo>
                    <a:pt x="552450" y="3403600"/>
                  </a:lnTo>
                  <a:lnTo>
                    <a:pt x="552450" y="3448050"/>
                  </a:lnTo>
                  <a:lnTo>
                    <a:pt x="488950" y="3486150"/>
                  </a:lnTo>
                  <a:lnTo>
                    <a:pt x="400050" y="3511550"/>
                  </a:lnTo>
                  <a:lnTo>
                    <a:pt x="336550" y="3435350"/>
                  </a:lnTo>
                  <a:lnTo>
                    <a:pt x="254000" y="3486150"/>
                  </a:lnTo>
                  <a:lnTo>
                    <a:pt x="203200" y="3486150"/>
                  </a:lnTo>
                  <a:lnTo>
                    <a:pt x="196850" y="3416300"/>
                  </a:lnTo>
                  <a:lnTo>
                    <a:pt x="241300" y="3365500"/>
                  </a:lnTo>
                  <a:lnTo>
                    <a:pt x="184150" y="3327400"/>
                  </a:lnTo>
                  <a:lnTo>
                    <a:pt x="184150" y="3232150"/>
                  </a:lnTo>
                  <a:lnTo>
                    <a:pt x="95250" y="3143250"/>
                  </a:lnTo>
                  <a:lnTo>
                    <a:pt x="44450" y="3143250"/>
                  </a:lnTo>
                  <a:lnTo>
                    <a:pt x="38100" y="3086100"/>
                  </a:lnTo>
                  <a:lnTo>
                    <a:pt x="6350" y="3054350"/>
                  </a:lnTo>
                  <a:lnTo>
                    <a:pt x="12700" y="2971800"/>
                  </a:lnTo>
                  <a:lnTo>
                    <a:pt x="57150" y="2882900"/>
                  </a:lnTo>
                  <a:lnTo>
                    <a:pt x="139700" y="2857500"/>
                  </a:lnTo>
                  <a:lnTo>
                    <a:pt x="63500" y="2749550"/>
                  </a:lnTo>
                  <a:lnTo>
                    <a:pt x="0" y="2736850"/>
                  </a:lnTo>
                  <a:lnTo>
                    <a:pt x="50800" y="2654300"/>
                  </a:lnTo>
                  <a:lnTo>
                    <a:pt x="50800" y="2565400"/>
                  </a:lnTo>
                  <a:lnTo>
                    <a:pt x="101600" y="2514600"/>
                  </a:lnTo>
                  <a:lnTo>
                    <a:pt x="38100" y="2489200"/>
                  </a:lnTo>
                  <a:lnTo>
                    <a:pt x="44450" y="2444750"/>
                  </a:lnTo>
                  <a:lnTo>
                    <a:pt x="44450" y="2444750"/>
                  </a:lnTo>
                  <a:lnTo>
                    <a:pt x="76200" y="2381250"/>
                  </a:lnTo>
                  <a:lnTo>
                    <a:pt x="177800" y="2336800"/>
                  </a:lnTo>
                  <a:lnTo>
                    <a:pt x="203200" y="2235200"/>
                  </a:lnTo>
                  <a:lnTo>
                    <a:pt x="241300" y="2159000"/>
                  </a:lnTo>
                  <a:lnTo>
                    <a:pt x="298450" y="2139950"/>
                  </a:lnTo>
                  <a:lnTo>
                    <a:pt x="336550" y="2019300"/>
                  </a:lnTo>
                  <a:lnTo>
                    <a:pt x="336550" y="1962150"/>
                  </a:lnTo>
                  <a:lnTo>
                    <a:pt x="406400" y="1911350"/>
                  </a:lnTo>
                  <a:lnTo>
                    <a:pt x="476250" y="1943100"/>
                  </a:lnTo>
                  <a:lnTo>
                    <a:pt x="476250" y="1898650"/>
                  </a:lnTo>
                  <a:lnTo>
                    <a:pt x="463550" y="1866900"/>
                  </a:lnTo>
                  <a:lnTo>
                    <a:pt x="469900" y="1828800"/>
                  </a:lnTo>
                  <a:lnTo>
                    <a:pt x="400050" y="1778000"/>
                  </a:lnTo>
                  <a:lnTo>
                    <a:pt x="374650" y="1695450"/>
                  </a:lnTo>
                  <a:lnTo>
                    <a:pt x="469900" y="1612900"/>
                  </a:lnTo>
                  <a:lnTo>
                    <a:pt x="565150" y="1638300"/>
                  </a:lnTo>
                  <a:lnTo>
                    <a:pt x="654050" y="1587500"/>
                  </a:lnTo>
                  <a:lnTo>
                    <a:pt x="787400" y="1466850"/>
                  </a:lnTo>
                  <a:lnTo>
                    <a:pt x="800100" y="1339850"/>
                  </a:lnTo>
                  <a:lnTo>
                    <a:pt x="749300" y="1308100"/>
                  </a:lnTo>
                  <a:lnTo>
                    <a:pt x="787400" y="1162050"/>
                  </a:lnTo>
                  <a:lnTo>
                    <a:pt x="679450" y="1098550"/>
                  </a:lnTo>
                  <a:lnTo>
                    <a:pt x="685800" y="914400"/>
                  </a:lnTo>
                  <a:lnTo>
                    <a:pt x="577850" y="850900"/>
                  </a:lnTo>
                  <a:lnTo>
                    <a:pt x="533400" y="609600"/>
                  </a:lnTo>
                  <a:lnTo>
                    <a:pt x="463550" y="571500"/>
                  </a:lnTo>
                  <a:lnTo>
                    <a:pt x="527050" y="508000"/>
                  </a:lnTo>
                  <a:lnTo>
                    <a:pt x="520700" y="393700"/>
                  </a:lnTo>
                  <a:lnTo>
                    <a:pt x="457200" y="374650"/>
                  </a:lnTo>
                  <a:lnTo>
                    <a:pt x="469900" y="298450"/>
                  </a:lnTo>
                  <a:lnTo>
                    <a:pt x="368300" y="2095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49" name="フリーフォーム: 図形 848">
              <a:extLst>
                <a:ext uri="{FF2B5EF4-FFF2-40B4-BE49-F238E27FC236}">
                  <a16:creationId xmlns:a16="http://schemas.microsoft.com/office/drawing/2014/main" id="{C439BF6B-599D-5D17-2D5C-08293125024B}"/>
                </a:ext>
              </a:extLst>
            </p:cNvPr>
            <p:cNvSpPr/>
            <p:nvPr/>
          </p:nvSpPr>
          <p:spPr>
            <a:xfrm>
              <a:off x="4953402" y="886212"/>
              <a:ext cx="932580" cy="794293"/>
            </a:xfrm>
            <a:custGeom>
              <a:avLst/>
              <a:gdLst>
                <a:gd name="connsiteX0" fmla="*/ 2461260 w 4213860"/>
                <a:gd name="connsiteY0" fmla="*/ 0 h 3589020"/>
                <a:gd name="connsiteX1" fmla="*/ 2464990 w 4213860"/>
                <a:gd name="connsiteY1" fmla="*/ 236 h 3589020"/>
                <a:gd name="connsiteX2" fmla="*/ 2537460 w 4213860"/>
                <a:gd name="connsiteY2" fmla="*/ 99060 h 3589020"/>
                <a:gd name="connsiteX3" fmla="*/ 2590800 w 4213860"/>
                <a:gd name="connsiteY3" fmla="*/ 144780 h 3589020"/>
                <a:gd name="connsiteX4" fmla="*/ 2682240 w 4213860"/>
                <a:gd name="connsiteY4" fmla="*/ 236220 h 3589020"/>
                <a:gd name="connsiteX5" fmla="*/ 2720340 w 4213860"/>
                <a:gd name="connsiteY5" fmla="*/ 358140 h 3589020"/>
                <a:gd name="connsiteX6" fmla="*/ 2735580 w 4213860"/>
                <a:gd name="connsiteY6" fmla="*/ 426720 h 3589020"/>
                <a:gd name="connsiteX7" fmla="*/ 2758440 w 4213860"/>
                <a:gd name="connsiteY7" fmla="*/ 495300 h 3589020"/>
                <a:gd name="connsiteX8" fmla="*/ 2926080 w 4213860"/>
                <a:gd name="connsiteY8" fmla="*/ 464820 h 3589020"/>
                <a:gd name="connsiteX9" fmla="*/ 2964180 w 4213860"/>
                <a:gd name="connsiteY9" fmla="*/ 533400 h 3589020"/>
                <a:gd name="connsiteX10" fmla="*/ 3078480 w 4213860"/>
                <a:gd name="connsiteY10" fmla="*/ 609600 h 3589020"/>
                <a:gd name="connsiteX11" fmla="*/ 3154680 w 4213860"/>
                <a:gd name="connsiteY11" fmla="*/ 525780 h 3589020"/>
                <a:gd name="connsiteX12" fmla="*/ 3208020 w 4213860"/>
                <a:gd name="connsiteY12" fmla="*/ 556260 h 3589020"/>
                <a:gd name="connsiteX13" fmla="*/ 3291840 w 4213860"/>
                <a:gd name="connsiteY13" fmla="*/ 579120 h 3589020"/>
                <a:gd name="connsiteX14" fmla="*/ 3322320 w 4213860"/>
                <a:gd name="connsiteY14" fmla="*/ 533400 h 3589020"/>
                <a:gd name="connsiteX15" fmla="*/ 3390900 w 4213860"/>
                <a:gd name="connsiteY15" fmla="*/ 533400 h 3589020"/>
                <a:gd name="connsiteX16" fmla="*/ 3520440 w 4213860"/>
                <a:gd name="connsiteY16" fmla="*/ 647700 h 3589020"/>
                <a:gd name="connsiteX17" fmla="*/ 3573780 w 4213860"/>
                <a:gd name="connsiteY17" fmla="*/ 723900 h 3589020"/>
                <a:gd name="connsiteX18" fmla="*/ 3649980 w 4213860"/>
                <a:gd name="connsiteY18" fmla="*/ 746760 h 3589020"/>
                <a:gd name="connsiteX19" fmla="*/ 3703320 w 4213860"/>
                <a:gd name="connsiteY19" fmla="*/ 861060 h 3589020"/>
                <a:gd name="connsiteX20" fmla="*/ 3840480 w 4213860"/>
                <a:gd name="connsiteY20" fmla="*/ 830580 h 3589020"/>
                <a:gd name="connsiteX21" fmla="*/ 3878580 w 4213860"/>
                <a:gd name="connsiteY21" fmla="*/ 807720 h 3589020"/>
                <a:gd name="connsiteX22" fmla="*/ 3992880 w 4213860"/>
                <a:gd name="connsiteY22" fmla="*/ 792480 h 3589020"/>
                <a:gd name="connsiteX23" fmla="*/ 3978606 w 4213860"/>
                <a:gd name="connsiteY23" fmla="*/ 794384 h 3589020"/>
                <a:gd name="connsiteX24" fmla="*/ 4023360 w 4213860"/>
                <a:gd name="connsiteY24" fmla="*/ 864870 h 3589020"/>
                <a:gd name="connsiteX25" fmla="*/ 3937636 w 4213860"/>
                <a:gd name="connsiteY25" fmla="*/ 902970 h 3589020"/>
                <a:gd name="connsiteX26" fmla="*/ 3899536 w 4213860"/>
                <a:gd name="connsiteY26" fmla="*/ 1141096 h 3589020"/>
                <a:gd name="connsiteX27" fmla="*/ 3994784 w 4213860"/>
                <a:gd name="connsiteY27" fmla="*/ 1131570 h 3589020"/>
                <a:gd name="connsiteX28" fmla="*/ 3994784 w 4213860"/>
                <a:gd name="connsiteY28" fmla="*/ 1207770 h 3589020"/>
                <a:gd name="connsiteX29" fmla="*/ 3947160 w 4213860"/>
                <a:gd name="connsiteY29" fmla="*/ 1255396 h 3589020"/>
                <a:gd name="connsiteX30" fmla="*/ 4051936 w 4213860"/>
                <a:gd name="connsiteY30" fmla="*/ 1283970 h 3589020"/>
                <a:gd name="connsiteX31" fmla="*/ 4090036 w 4213860"/>
                <a:gd name="connsiteY31" fmla="*/ 1331596 h 3589020"/>
                <a:gd name="connsiteX32" fmla="*/ 4042410 w 4213860"/>
                <a:gd name="connsiteY32" fmla="*/ 1379220 h 3589020"/>
                <a:gd name="connsiteX33" fmla="*/ 4147184 w 4213860"/>
                <a:gd name="connsiteY33" fmla="*/ 1436370 h 3589020"/>
                <a:gd name="connsiteX34" fmla="*/ 4213860 w 4213860"/>
                <a:gd name="connsiteY34" fmla="*/ 1541144 h 3589020"/>
                <a:gd name="connsiteX35" fmla="*/ 4213860 w 4213860"/>
                <a:gd name="connsiteY35" fmla="*/ 1693544 h 3589020"/>
                <a:gd name="connsiteX36" fmla="*/ 4128136 w 4213860"/>
                <a:gd name="connsiteY36" fmla="*/ 1712596 h 3589020"/>
                <a:gd name="connsiteX37" fmla="*/ 4128136 w 4213860"/>
                <a:gd name="connsiteY37" fmla="*/ 1874520 h 3589020"/>
                <a:gd name="connsiteX38" fmla="*/ 4090036 w 4213860"/>
                <a:gd name="connsiteY38" fmla="*/ 1884044 h 3589020"/>
                <a:gd name="connsiteX39" fmla="*/ 4042410 w 4213860"/>
                <a:gd name="connsiteY39" fmla="*/ 1836420 h 3589020"/>
                <a:gd name="connsiteX40" fmla="*/ 3994784 w 4213860"/>
                <a:gd name="connsiteY40" fmla="*/ 1836420 h 3589020"/>
                <a:gd name="connsiteX41" fmla="*/ 3928110 w 4213860"/>
                <a:gd name="connsiteY41" fmla="*/ 1884044 h 3589020"/>
                <a:gd name="connsiteX42" fmla="*/ 3832860 w 4213860"/>
                <a:gd name="connsiteY42" fmla="*/ 1893570 h 3589020"/>
                <a:gd name="connsiteX43" fmla="*/ 3804284 w 4213860"/>
                <a:gd name="connsiteY43" fmla="*/ 1912620 h 3589020"/>
                <a:gd name="connsiteX44" fmla="*/ 3689984 w 4213860"/>
                <a:gd name="connsiteY44" fmla="*/ 1931670 h 3589020"/>
                <a:gd name="connsiteX45" fmla="*/ 3661410 w 4213860"/>
                <a:gd name="connsiteY45" fmla="*/ 1884044 h 3589020"/>
                <a:gd name="connsiteX46" fmla="*/ 3556636 w 4213860"/>
                <a:gd name="connsiteY46" fmla="*/ 1922144 h 3589020"/>
                <a:gd name="connsiteX47" fmla="*/ 3528060 w 4213860"/>
                <a:gd name="connsiteY47" fmla="*/ 1893570 h 3589020"/>
                <a:gd name="connsiteX48" fmla="*/ 3470910 w 4213860"/>
                <a:gd name="connsiteY48" fmla="*/ 1950720 h 3589020"/>
                <a:gd name="connsiteX49" fmla="*/ 3280410 w 4213860"/>
                <a:gd name="connsiteY49" fmla="*/ 1931670 h 3589020"/>
                <a:gd name="connsiteX50" fmla="*/ 3232784 w 4213860"/>
                <a:gd name="connsiteY50" fmla="*/ 2065020 h 3589020"/>
                <a:gd name="connsiteX51" fmla="*/ 3166110 w 4213860"/>
                <a:gd name="connsiteY51" fmla="*/ 1988820 h 3589020"/>
                <a:gd name="connsiteX52" fmla="*/ 3051810 w 4213860"/>
                <a:gd name="connsiteY52" fmla="*/ 1979296 h 3589020"/>
                <a:gd name="connsiteX53" fmla="*/ 2832736 w 4213860"/>
                <a:gd name="connsiteY53" fmla="*/ 1893570 h 3589020"/>
                <a:gd name="connsiteX54" fmla="*/ 2699384 w 4213860"/>
                <a:gd name="connsiteY54" fmla="*/ 1960244 h 3589020"/>
                <a:gd name="connsiteX55" fmla="*/ 2689860 w 4213860"/>
                <a:gd name="connsiteY55" fmla="*/ 2045970 h 3589020"/>
                <a:gd name="connsiteX56" fmla="*/ 2670810 w 4213860"/>
                <a:gd name="connsiteY56" fmla="*/ 2169796 h 3589020"/>
                <a:gd name="connsiteX57" fmla="*/ 2575560 w 4213860"/>
                <a:gd name="connsiteY57" fmla="*/ 2303144 h 3589020"/>
                <a:gd name="connsiteX58" fmla="*/ 2561962 w 4213860"/>
                <a:gd name="connsiteY58" fmla="*/ 2391538 h 3589020"/>
                <a:gd name="connsiteX59" fmla="*/ 2491740 w 4213860"/>
                <a:gd name="connsiteY59" fmla="*/ 2354580 h 3589020"/>
                <a:gd name="connsiteX60" fmla="*/ 2308860 w 4213860"/>
                <a:gd name="connsiteY60" fmla="*/ 2324100 h 3589020"/>
                <a:gd name="connsiteX61" fmla="*/ 2270760 w 4213860"/>
                <a:gd name="connsiteY61" fmla="*/ 2247900 h 3589020"/>
                <a:gd name="connsiteX62" fmla="*/ 2156460 w 4213860"/>
                <a:gd name="connsiteY62" fmla="*/ 2263140 h 3589020"/>
                <a:gd name="connsiteX63" fmla="*/ 2118360 w 4213860"/>
                <a:gd name="connsiteY63" fmla="*/ 2362200 h 3589020"/>
                <a:gd name="connsiteX64" fmla="*/ 2179320 w 4213860"/>
                <a:gd name="connsiteY64" fmla="*/ 2430780 h 3589020"/>
                <a:gd name="connsiteX65" fmla="*/ 2217420 w 4213860"/>
                <a:gd name="connsiteY65" fmla="*/ 2659380 h 3589020"/>
                <a:gd name="connsiteX66" fmla="*/ 2202180 w 4213860"/>
                <a:gd name="connsiteY66" fmla="*/ 2781300 h 3589020"/>
                <a:gd name="connsiteX67" fmla="*/ 2026920 w 4213860"/>
                <a:gd name="connsiteY67" fmla="*/ 2697480 h 3589020"/>
                <a:gd name="connsiteX68" fmla="*/ 2019300 w 4213860"/>
                <a:gd name="connsiteY68" fmla="*/ 2895600 h 3589020"/>
                <a:gd name="connsiteX69" fmla="*/ 1950720 w 4213860"/>
                <a:gd name="connsiteY69" fmla="*/ 2849880 h 3589020"/>
                <a:gd name="connsiteX70" fmla="*/ 1882140 w 4213860"/>
                <a:gd name="connsiteY70" fmla="*/ 2910840 h 3589020"/>
                <a:gd name="connsiteX71" fmla="*/ 1775460 w 4213860"/>
                <a:gd name="connsiteY71" fmla="*/ 2910840 h 3589020"/>
                <a:gd name="connsiteX72" fmla="*/ 1722120 w 4213860"/>
                <a:gd name="connsiteY72" fmla="*/ 3048000 h 3589020"/>
                <a:gd name="connsiteX73" fmla="*/ 1623060 w 4213860"/>
                <a:gd name="connsiteY73" fmla="*/ 3048000 h 3589020"/>
                <a:gd name="connsiteX74" fmla="*/ 1501140 w 4213860"/>
                <a:gd name="connsiteY74" fmla="*/ 2933700 h 3589020"/>
                <a:gd name="connsiteX75" fmla="*/ 1417320 w 4213860"/>
                <a:gd name="connsiteY75" fmla="*/ 3192780 h 3589020"/>
                <a:gd name="connsiteX76" fmla="*/ 1394460 w 4213860"/>
                <a:gd name="connsiteY76" fmla="*/ 3261360 h 3589020"/>
                <a:gd name="connsiteX77" fmla="*/ 1356360 w 4213860"/>
                <a:gd name="connsiteY77" fmla="*/ 3284220 h 3589020"/>
                <a:gd name="connsiteX78" fmla="*/ 1325880 w 4213860"/>
                <a:gd name="connsiteY78" fmla="*/ 3398520 h 3589020"/>
                <a:gd name="connsiteX79" fmla="*/ 1272540 w 4213860"/>
                <a:gd name="connsiteY79" fmla="*/ 3436620 h 3589020"/>
                <a:gd name="connsiteX80" fmla="*/ 1219200 w 4213860"/>
                <a:gd name="connsiteY80" fmla="*/ 3314700 h 3589020"/>
                <a:gd name="connsiteX81" fmla="*/ 1104900 w 4213860"/>
                <a:gd name="connsiteY81" fmla="*/ 3329940 h 3589020"/>
                <a:gd name="connsiteX82" fmla="*/ 1089660 w 4213860"/>
                <a:gd name="connsiteY82" fmla="*/ 3444240 h 3589020"/>
                <a:gd name="connsiteX83" fmla="*/ 1021080 w 4213860"/>
                <a:gd name="connsiteY83" fmla="*/ 3451860 h 3589020"/>
                <a:gd name="connsiteX84" fmla="*/ 967740 w 4213860"/>
                <a:gd name="connsiteY84" fmla="*/ 3573780 h 3589020"/>
                <a:gd name="connsiteX85" fmla="*/ 891540 w 4213860"/>
                <a:gd name="connsiteY85" fmla="*/ 3535680 h 3589020"/>
                <a:gd name="connsiteX86" fmla="*/ 815340 w 4213860"/>
                <a:gd name="connsiteY86" fmla="*/ 3558540 h 3589020"/>
                <a:gd name="connsiteX87" fmla="*/ 762000 w 4213860"/>
                <a:gd name="connsiteY87" fmla="*/ 3589020 h 3589020"/>
                <a:gd name="connsiteX88" fmla="*/ 693420 w 4213860"/>
                <a:gd name="connsiteY88" fmla="*/ 3550920 h 3589020"/>
                <a:gd name="connsiteX89" fmla="*/ 510540 w 4213860"/>
                <a:gd name="connsiteY89" fmla="*/ 3497580 h 3589020"/>
                <a:gd name="connsiteX90" fmla="*/ 228600 w 4213860"/>
                <a:gd name="connsiteY90" fmla="*/ 3459480 h 3589020"/>
                <a:gd name="connsiteX91" fmla="*/ 213360 w 4213860"/>
                <a:gd name="connsiteY91" fmla="*/ 3307080 h 3589020"/>
                <a:gd name="connsiteX92" fmla="*/ 30480 w 4213860"/>
                <a:gd name="connsiteY92" fmla="*/ 3147060 h 3589020"/>
                <a:gd name="connsiteX93" fmla="*/ 45720 w 4213860"/>
                <a:gd name="connsiteY93" fmla="*/ 3025140 h 3589020"/>
                <a:gd name="connsiteX94" fmla="*/ 0 w 4213860"/>
                <a:gd name="connsiteY94" fmla="*/ 2926080 h 3589020"/>
                <a:gd name="connsiteX95" fmla="*/ 114300 w 4213860"/>
                <a:gd name="connsiteY95" fmla="*/ 2781300 h 3589020"/>
                <a:gd name="connsiteX96" fmla="*/ 144780 w 4213860"/>
                <a:gd name="connsiteY96" fmla="*/ 2903220 h 3589020"/>
                <a:gd name="connsiteX97" fmla="*/ 220980 w 4213860"/>
                <a:gd name="connsiteY97" fmla="*/ 2872740 h 3589020"/>
                <a:gd name="connsiteX98" fmla="*/ 220980 w 4213860"/>
                <a:gd name="connsiteY98" fmla="*/ 2979420 h 3589020"/>
                <a:gd name="connsiteX99" fmla="*/ 220980 w 4213860"/>
                <a:gd name="connsiteY99" fmla="*/ 3009900 h 3589020"/>
                <a:gd name="connsiteX100" fmla="*/ 404404 w 4213860"/>
                <a:gd name="connsiteY100" fmla="*/ 3009900 h 3589020"/>
                <a:gd name="connsiteX101" fmla="*/ 461010 w 4213860"/>
                <a:gd name="connsiteY101" fmla="*/ 2960370 h 3589020"/>
                <a:gd name="connsiteX102" fmla="*/ 518160 w 4213860"/>
                <a:gd name="connsiteY102" fmla="*/ 2941320 h 3589020"/>
                <a:gd name="connsiteX103" fmla="*/ 524510 w 4213860"/>
                <a:gd name="connsiteY103" fmla="*/ 2896870 h 3589020"/>
                <a:gd name="connsiteX104" fmla="*/ 645160 w 4213860"/>
                <a:gd name="connsiteY104" fmla="*/ 2827020 h 3589020"/>
                <a:gd name="connsiteX105" fmla="*/ 657860 w 4213860"/>
                <a:gd name="connsiteY105" fmla="*/ 2896870 h 3589020"/>
                <a:gd name="connsiteX106" fmla="*/ 588010 w 4213860"/>
                <a:gd name="connsiteY106" fmla="*/ 2922270 h 3589020"/>
                <a:gd name="connsiteX107" fmla="*/ 588010 w 4213860"/>
                <a:gd name="connsiteY107" fmla="*/ 2973070 h 3589020"/>
                <a:gd name="connsiteX108" fmla="*/ 542648 w 4213860"/>
                <a:gd name="connsiteY108" fmla="*/ 3032390 h 3589020"/>
                <a:gd name="connsiteX109" fmla="*/ 548640 w 4213860"/>
                <a:gd name="connsiteY109" fmla="*/ 3040380 h 3589020"/>
                <a:gd name="connsiteX110" fmla="*/ 632460 w 4213860"/>
                <a:gd name="connsiteY110" fmla="*/ 3070860 h 3589020"/>
                <a:gd name="connsiteX111" fmla="*/ 762000 w 4213860"/>
                <a:gd name="connsiteY111" fmla="*/ 3040380 h 3589020"/>
                <a:gd name="connsiteX112" fmla="*/ 891540 w 4213860"/>
                <a:gd name="connsiteY112" fmla="*/ 3017520 h 3589020"/>
                <a:gd name="connsiteX113" fmla="*/ 899160 w 4213860"/>
                <a:gd name="connsiteY113" fmla="*/ 2926080 h 3589020"/>
                <a:gd name="connsiteX114" fmla="*/ 853440 w 4213860"/>
                <a:gd name="connsiteY114" fmla="*/ 2910840 h 3589020"/>
                <a:gd name="connsiteX115" fmla="*/ 845820 w 4213860"/>
                <a:gd name="connsiteY115" fmla="*/ 2872740 h 3589020"/>
                <a:gd name="connsiteX116" fmla="*/ 762000 w 4213860"/>
                <a:gd name="connsiteY116" fmla="*/ 2834640 h 3589020"/>
                <a:gd name="connsiteX117" fmla="*/ 807720 w 4213860"/>
                <a:gd name="connsiteY117" fmla="*/ 2766060 h 3589020"/>
                <a:gd name="connsiteX118" fmla="*/ 899160 w 4213860"/>
                <a:gd name="connsiteY118" fmla="*/ 2750820 h 3589020"/>
                <a:gd name="connsiteX119" fmla="*/ 1143000 w 4213860"/>
                <a:gd name="connsiteY119" fmla="*/ 2872740 h 3589020"/>
                <a:gd name="connsiteX120" fmla="*/ 1104900 w 4213860"/>
                <a:gd name="connsiteY120" fmla="*/ 2766060 h 3589020"/>
                <a:gd name="connsiteX121" fmla="*/ 1120140 w 4213860"/>
                <a:gd name="connsiteY121" fmla="*/ 2727960 h 3589020"/>
                <a:gd name="connsiteX122" fmla="*/ 1211580 w 4213860"/>
                <a:gd name="connsiteY122" fmla="*/ 2773680 h 3589020"/>
                <a:gd name="connsiteX123" fmla="*/ 1226820 w 4213860"/>
                <a:gd name="connsiteY123" fmla="*/ 2697480 h 3589020"/>
                <a:gd name="connsiteX124" fmla="*/ 1173480 w 4213860"/>
                <a:gd name="connsiteY124" fmla="*/ 2628900 h 3589020"/>
                <a:gd name="connsiteX125" fmla="*/ 1143000 w 4213860"/>
                <a:gd name="connsiteY125" fmla="*/ 2575560 h 3589020"/>
                <a:gd name="connsiteX126" fmla="*/ 1120140 w 4213860"/>
                <a:gd name="connsiteY126" fmla="*/ 2484120 h 3589020"/>
                <a:gd name="connsiteX127" fmla="*/ 1219200 w 4213860"/>
                <a:gd name="connsiteY127" fmla="*/ 2506980 h 3589020"/>
                <a:gd name="connsiteX128" fmla="*/ 1287780 w 4213860"/>
                <a:gd name="connsiteY128" fmla="*/ 2583180 h 3589020"/>
                <a:gd name="connsiteX129" fmla="*/ 1394460 w 4213860"/>
                <a:gd name="connsiteY129" fmla="*/ 2545080 h 3589020"/>
                <a:gd name="connsiteX130" fmla="*/ 1478280 w 4213860"/>
                <a:gd name="connsiteY130" fmla="*/ 2560320 h 3589020"/>
                <a:gd name="connsiteX131" fmla="*/ 1569720 w 4213860"/>
                <a:gd name="connsiteY131" fmla="*/ 2506980 h 3589020"/>
                <a:gd name="connsiteX132" fmla="*/ 1615440 w 4213860"/>
                <a:gd name="connsiteY132" fmla="*/ 2537460 h 3589020"/>
                <a:gd name="connsiteX133" fmla="*/ 1630680 w 4213860"/>
                <a:gd name="connsiteY133" fmla="*/ 2506980 h 3589020"/>
                <a:gd name="connsiteX134" fmla="*/ 1623060 w 4213860"/>
                <a:gd name="connsiteY134" fmla="*/ 2430780 h 3589020"/>
                <a:gd name="connsiteX135" fmla="*/ 1584960 w 4213860"/>
                <a:gd name="connsiteY135" fmla="*/ 2354580 h 3589020"/>
                <a:gd name="connsiteX136" fmla="*/ 1600200 w 4213860"/>
                <a:gd name="connsiteY136" fmla="*/ 2263140 h 3589020"/>
                <a:gd name="connsiteX137" fmla="*/ 1569720 w 4213860"/>
                <a:gd name="connsiteY137" fmla="*/ 2148840 h 3589020"/>
                <a:gd name="connsiteX138" fmla="*/ 1623060 w 4213860"/>
                <a:gd name="connsiteY138" fmla="*/ 2110740 h 3589020"/>
                <a:gd name="connsiteX139" fmla="*/ 1744980 w 4213860"/>
                <a:gd name="connsiteY139" fmla="*/ 2019300 h 3589020"/>
                <a:gd name="connsiteX140" fmla="*/ 1798320 w 4213860"/>
                <a:gd name="connsiteY140" fmla="*/ 2133600 h 3589020"/>
                <a:gd name="connsiteX141" fmla="*/ 1805940 w 4213860"/>
                <a:gd name="connsiteY141" fmla="*/ 2270760 h 3589020"/>
                <a:gd name="connsiteX142" fmla="*/ 1783080 w 4213860"/>
                <a:gd name="connsiteY142" fmla="*/ 2339340 h 3589020"/>
                <a:gd name="connsiteX143" fmla="*/ 1805940 w 4213860"/>
                <a:gd name="connsiteY143" fmla="*/ 2385060 h 3589020"/>
                <a:gd name="connsiteX144" fmla="*/ 1859280 w 4213860"/>
                <a:gd name="connsiteY144" fmla="*/ 2430780 h 3589020"/>
                <a:gd name="connsiteX145" fmla="*/ 1920240 w 4213860"/>
                <a:gd name="connsiteY145" fmla="*/ 2407920 h 3589020"/>
                <a:gd name="connsiteX146" fmla="*/ 1958340 w 4213860"/>
                <a:gd name="connsiteY146" fmla="*/ 2263140 h 3589020"/>
                <a:gd name="connsiteX147" fmla="*/ 1973580 w 4213860"/>
                <a:gd name="connsiteY147" fmla="*/ 2194560 h 3589020"/>
                <a:gd name="connsiteX148" fmla="*/ 1988820 w 4213860"/>
                <a:gd name="connsiteY148" fmla="*/ 2087880 h 3589020"/>
                <a:gd name="connsiteX149" fmla="*/ 2004060 w 4213860"/>
                <a:gd name="connsiteY149" fmla="*/ 1981200 h 3589020"/>
                <a:gd name="connsiteX150" fmla="*/ 1905000 w 4213860"/>
                <a:gd name="connsiteY150" fmla="*/ 1821180 h 3589020"/>
                <a:gd name="connsiteX151" fmla="*/ 1676400 w 4213860"/>
                <a:gd name="connsiteY151" fmla="*/ 1554480 h 3589020"/>
                <a:gd name="connsiteX152" fmla="*/ 1691640 w 4213860"/>
                <a:gd name="connsiteY152" fmla="*/ 1371600 h 3589020"/>
                <a:gd name="connsiteX153" fmla="*/ 1569720 w 4213860"/>
                <a:gd name="connsiteY153" fmla="*/ 1234440 h 3589020"/>
                <a:gd name="connsiteX154" fmla="*/ 1562100 w 4213860"/>
                <a:gd name="connsiteY154" fmla="*/ 1120140 h 3589020"/>
                <a:gd name="connsiteX155" fmla="*/ 1744980 w 4213860"/>
                <a:gd name="connsiteY155" fmla="*/ 1005840 h 3589020"/>
                <a:gd name="connsiteX156" fmla="*/ 1798320 w 4213860"/>
                <a:gd name="connsiteY156" fmla="*/ 723900 h 3589020"/>
                <a:gd name="connsiteX157" fmla="*/ 1828800 w 4213860"/>
                <a:gd name="connsiteY157" fmla="*/ 662940 h 3589020"/>
                <a:gd name="connsiteX158" fmla="*/ 1996440 w 4213860"/>
                <a:gd name="connsiteY158" fmla="*/ 548640 h 3589020"/>
                <a:gd name="connsiteX159" fmla="*/ 1988820 w 4213860"/>
                <a:gd name="connsiteY159" fmla="*/ 487680 h 3589020"/>
                <a:gd name="connsiteX160" fmla="*/ 2110740 w 4213860"/>
                <a:gd name="connsiteY160" fmla="*/ 281940 h 3589020"/>
                <a:gd name="connsiteX161" fmla="*/ 2065020 w 4213860"/>
                <a:gd name="connsiteY161" fmla="*/ 182880 h 3589020"/>
                <a:gd name="connsiteX162" fmla="*/ 2263140 w 4213860"/>
                <a:gd name="connsiteY162" fmla="*/ 152400 h 3589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213860" h="3589020">
                  <a:moveTo>
                    <a:pt x="2461260" y="0"/>
                  </a:moveTo>
                  <a:lnTo>
                    <a:pt x="2464990" y="236"/>
                  </a:lnTo>
                  <a:lnTo>
                    <a:pt x="2537460" y="99060"/>
                  </a:lnTo>
                  <a:lnTo>
                    <a:pt x="2590800" y="144780"/>
                  </a:lnTo>
                  <a:lnTo>
                    <a:pt x="2682240" y="236220"/>
                  </a:lnTo>
                  <a:lnTo>
                    <a:pt x="2720340" y="358140"/>
                  </a:lnTo>
                  <a:lnTo>
                    <a:pt x="2735580" y="426720"/>
                  </a:lnTo>
                  <a:lnTo>
                    <a:pt x="2758440" y="495300"/>
                  </a:lnTo>
                  <a:lnTo>
                    <a:pt x="2926080" y="464820"/>
                  </a:lnTo>
                  <a:lnTo>
                    <a:pt x="2964180" y="533400"/>
                  </a:lnTo>
                  <a:lnTo>
                    <a:pt x="3078480" y="609600"/>
                  </a:lnTo>
                  <a:lnTo>
                    <a:pt x="3154680" y="525780"/>
                  </a:lnTo>
                  <a:lnTo>
                    <a:pt x="3208020" y="556260"/>
                  </a:lnTo>
                  <a:lnTo>
                    <a:pt x="3291840" y="579120"/>
                  </a:lnTo>
                  <a:lnTo>
                    <a:pt x="3322320" y="533400"/>
                  </a:lnTo>
                  <a:lnTo>
                    <a:pt x="3390900" y="533400"/>
                  </a:lnTo>
                  <a:lnTo>
                    <a:pt x="3520440" y="647700"/>
                  </a:lnTo>
                  <a:lnTo>
                    <a:pt x="3573780" y="723900"/>
                  </a:lnTo>
                  <a:lnTo>
                    <a:pt x="3649980" y="746760"/>
                  </a:lnTo>
                  <a:lnTo>
                    <a:pt x="3703320" y="861060"/>
                  </a:lnTo>
                  <a:lnTo>
                    <a:pt x="3840480" y="830580"/>
                  </a:lnTo>
                  <a:lnTo>
                    <a:pt x="3878580" y="807720"/>
                  </a:lnTo>
                  <a:lnTo>
                    <a:pt x="3992880" y="792480"/>
                  </a:lnTo>
                  <a:lnTo>
                    <a:pt x="3978606" y="794384"/>
                  </a:lnTo>
                  <a:lnTo>
                    <a:pt x="4023360" y="864870"/>
                  </a:lnTo>
                  <a:lnTo>
                    <a:pt x="3937636" y="902970"/>
                  </a:lnTo>
                  <a:lnTo>
                    <a:pt x="3899536" y="1141096"/>
                  </a:lnTo>
                  <a:lnTo>
                    <a:pt x="3994784" y="1131570"/>
                  </a:lnTo>
                  <a:lnTo>
                    <a:pt x="3994784" y="1207770"/>
                  </a:lnTo>
                  <a:lnTo>
                    <a:pt x="3947160" y="1255396"/>
                  </a:lnTo>
                  <a:lnTo>
                    <a:pt x="4051936" y="1283970"/>
                  </a:lnTo>
                  <a:lnTo>
                    <a:pt x="4090036" y="1331596"/>
                  </a:lnTo>
                  <a:lnTo>
                    <a:pt x="4042410" y="1379220"/>
                  </a:lnTo>
                  <a:lnTo>
                    <a:pt x="4147184" y="1436370"/>
                  </a:lnTo>
                  <a:lnTo>
                    <a:pt x="4213860" y="1541144"/>
                  </a:lnTo>
                  <a:lnTo>
                    <a:pt x="4213860" y="1693544"/>
                  </a:lnTo>
                  <a:lnTo>
                    <a:pt x="4128136" y="1712596"/>
                  </a:lnTo>
                  <a:lnTo>
                    <a:pt x="4128136" y="1874520"/>
                  </a:lnTo>
                  <a:lnTo>
                    <a:pt x="4090036" y="1884044"/>
                  </a:lnTo>
                  <a:lnTo>
                    <a:pt x="4042410" y="1836420"/>
                  </a:lnTo>
                  <a:lnTo>
                    <a:pt x="3994784" y="1836420"/>
                  </a:lnTo>
                  <a:lnTo>
                    <a:pt x="3928110" y="1884044"/>
                  </a:lnTo>
                  <a:lnTo>
                    <a:pt x="3832860" y="1893570"/>
                  </a:lnTo>
                  <a:lnTo>
                    <a:pt x="3804284" y="1912620"/>
                  </a:lnTo>
                  <a:lnTo>
                    <a:pt x="3689984" y="1931670"/>
                  </a:lnTo>
                  <a:lnTo>
                    <a:pt x="3661410" y="1884044"/>
                  </a:lnTo>
                  <a:lnTo>
                    <a:pt x="3556636" y="1922144"/>
                  </a:lnTo>
                  <a:lnTo>
                    <a:pt x="3528060" y="1893570"/>
                  </a:lnTo>
                  <a:lnTo>
                    <a:pt x="3470910" y="1950720"/>
                  </a:lnTo>
                  <a:lnTo>
                    <a:pt x="3280410" y="1931670"/>
                  </a:lnTo>
                  <a:lnTo>
                    <a:pt x="3232784" y="2065020"/>
                  </a:lnTo>
                  <a:lnTo>
                    <a:pt x="3166110" y="1988820"/>
                  </a:lnTo>
                  <a:lnTo>
                    <a:pt x="3051810" y="1979296"/>
                  </a:lnTo>
                  <a:lnTo>
                    <a:pt x="2832736" y="1893570"/>
                  </a:lnTo>
                  <a:lnTo>
                    <a:pt x="2699384" y="1960244"/>
                  </a:lnTo>
                  <a:lnTo>
                    <a:pt x="2689860" y="2045970"/>
                  </a:lnTo>
                  <a:lnTo>
                    <a:pt x="2670810" y="2169796"/>
                  </a:lnTo>
                  <a:lnTo>
                    <a:pt x="2575560" y="2303144"/>
                  </a:lnTo>
                  <a:lnTo>
                    <a:pt x="2561962" y="2391538"/>
                  </a:lnTo>
                  <a:lnTo>
                    <a:pt x="2491740" y="2354580"/>
                  </a:lnTo>
                  <a:lnTo>
                    <a:pt x="2308860" y="2324100"/>
                  </a:lnTo>
                  <a:lnTo>
                    <a:pt x="2270760" y="2247900"/>
                  </a:lnTo>
                  <a:lnTo>
                    <a:pt x="2156460" y="2263140"/>
                  </a:lnTo>
                  <a:lnTo>
                    <a:pt x="2118360" y="2362200"/>
                  </a:lnTo>
                  <a:lnTo>
                    <a:pt x="2179320" y="2430780"/>
                  </a:lnTo>
                  <a:lnTo>
                    <a:pt x="2217420" y="2659380"/>
                  </a:lnTo>
                  <a:lnTo>
                    <a:pt x="2202180" y="2781300"/>
                  </a:lnTo>
                  <a:lnTo>
                    <a:pt x="2026920" y="2697480"/>
                  </a:lnTo>
                  <a:lnTo>
                    <a:pt x="2019300" y="2895600"/>
                  </a:lnTo>
                  <a:lnTo>
                    <a:pt x="1950720" y="2849880"/>
                  </a:lnTo>
                  <a:lnTo>
                    <a:pt x="1882140" y="2910840"/>
                  </a:lnTo>
                  <a:lnTo>
                    <a:pt x="1775460" y="2910840"/>
                  </a:lnTo>
                  <a:lnTo>
                    <a:pt x="1722120" y="3048000"/>
                  </a:lnTo>
                  <a:lnTo>
                    <a:pt x="1623060" y="3048000"/>
                  </a:lnTo>
                  <a:lnTo>
                    <a:pt x="1501140" y="2933700"/>
                  </a:lnTo>
                  <a:lnTo>
                    <a:pt x="1417320" y="3192780"/>
                  </a:lnTo>
                  <a:lnTo>
                    <a:pt x="1394460" y="3261360"/>
                  </a:lnTo>
                  <a:lnTo>
                    <a:pt x="1356360" y="3284220"/>
                  </a:lnTo>
                  <a:lnTo>
                    <a:pt x="1325880" y="3398520"/>
                  </a:lnTo>
                  <a:lnTo>
                    <a:pt x="1272540" y="3436620"/>
                  </a:lnTo>
                  <a:lnTo>
                    <a:pt x="1219200" y="3314700"/>
                  </a:lnTo>
                  <a:lnTo>
                    <a:pt x="1104900" y="3329940"/>
                  </a:lnTo>
                  <a:lnTo>
                    <a:pt x="1089660" y="3444240"/>
                  </a:lnTo>
                  <a:lnTo>
                    <a:pt x="1021080" y="3451860"/>
                  </a:lnTo>
                  <a:lnTo>
                    <a:pt x="967740" y="3573780"/>
                  </a:lnTo>
                  <a:lnTo>
                    <a:pt x="891540" y="3535680"/>
                  </a:lnTo>
                  <a:lnTo>
                    <a:pt x="815340" y="3558540"/>
                  </a:lnTo>
                  <a:lnTo>
                    <a:pt x="762000" y="3589020"/>
                  </a:lnTo>
                  <a:lnTo>
                    <a:pt x="693420" y="3550920"/>
                  </a:lnTo>
                  <a:lnTo>
                    <a:pt x="510540" y="3497580"/>
                  </a:lnTo>
                  <a:lnTo>
                    <a:pt x="228600" y="3459480"/>
                  </a:lnTo>
                  <a:lnTo>
                    <a:pt x="213360" y="3307080"/>
                  </a:lnTo>
                  <a:lnTo>
                    <a:pt x="30480" y="3147060"/>
                  </a:lnTo>
                  <a:lnTo>
                    <a:pt x="45720" y="3025140"/>
                  </a:lnTo>
                  <a:lnTo>
                    <a:pt x="0" y="2926080"/>
                  </a:lnTo>
                  <a:lnTo>
                    <a:pt x="114300" y="2781300"/>
                  </a:lnTo>
                  <a:lnTo>
                    <a:pt x="144780" y="2903220"/>
                  </a:lnTo>
                  <a:lnTo>
                    <a:pt x="220980" y="2872740"/>
                  </a:lnTo>
                  <a:lnTo>
                    <a:pt x="220980" y="2979420"/>
                  </a:lnTo>
                  <a:lnTo>
                    <a:pt x="220980" y="3009900"/>
                  </a:lnTo>
                  <a:lnTo>
                    <a:pt x="404404" y="3009900"/>
                  </a:lnTo>
                  <a:lnTo>
                    <a:pt x="461010" y="2960370"/>
                  </a:lnTo>
                  <a:lnTo>
                    <a:pt x="518160" y="2941320"/>
                  </a:lnTo>
                  <a:lnTo>
                    <a:pt x="524510" y="2896870"/>
                  </a:lnTo>
                  <a:lnTo>
                    <a:pt x="645160" y="2827020"/>
                  </a:lnTo>
                  <a:lnTo>
                    <a:pt x="657860" y="2896870"/>
                  </a:lnTo>
                  <a:lnTo>
                    <a:pt x="588010" y="2922270"/>
                  </a:lnTo>
                  <a:lnTo>
                    <a:pt x="588010" y="2973070"/>
                  </a:lnTo>
                  <a:lnTo>
                    <a:pt x="542648" y="3032390"/>
                  </a:lnTo>
                  <a:lnTo>
                    <a:pt x="548640" y="3040380"/>
                  </a:lnTo>
                  <a:lnTo>
                    <a:pt x="632460" y="3070860"/>
                  </a:lnTo>
                  <a:lnTo>
                    <a:pt x="762000" y="3040380"/>
                  </a:lnTo>
                  <a:lnTo>
                    <a:pt x="891540" y="3017520"/>
                  </a:lnTo>
                  <a:lnTo>
                    <a:pt x="899160" y="2926080"/>
                  </a:lnTo>
                  <a:lnTo>
                    <a:pt x="853440" y="2910840"/>
                  </a:lnTo>
                  <a:lnTo>
                    <a:pt x="845820" y="2872740"/>
                  </a:lnTo>
                  <a:lnTo>
                    <a:pt x="762000" y="2834640"/>
                  </a:lnTo>
                  <a:lnTo>
                    <a:pt x="807720" y="2766060"/>
                  </a:lnTo>
                  <a:lnTo>
                    <a:pt x="899160" y="2750820"/>
                  </a:lnTo>
                  <a:lnTo>
                    <a:pt x="1143000" y="2872740"/>
                  </a:lnTo>
                  <a:lnTo>
                    <a:pt x="1104900" y="2766060"/>
                  </a:lnTo>
                  <a:lnTo>
                    <a:pt x="1120140" y="2727960"/>
                  </a:lnTo>
                  <a:lnTo>
                    <a:pt x="1211580" y="2773680"/>
                  </a:lnTo>
                  <a:lnTo>
                    <a:pt x="1226820" y="2697480"/>
                  </a:lnTo>
                  <a:lnTo>
                    <a:pt x="1173480" y="2628900"/>
                  </a:lnTo>
                  <a:lnTo>
                    <a:pt x="1143000" y="2575560"/>
                  </a:lnTo>
                  <a:lnTo>
                    <a:pt x="1120140" y="2484120"/>
                  </a:lnTo>
                  <a:lnTo>
                    <a:pt x="1219200" y="2506980"/>
                  </a:lnTo>
                  <a:lnTo>
                    <a:pt x="1287780" y="2583180"/>
                  </a:lnTo>
                  <a:lnTo>
                    <a:pt x="1394460" y="2545080"/>
                  </a:lnTo>
                  <a:lnTo>
                    <a:pt x="1478280" y="2560320"/>
                  </a:lnTo>
                  <a:lnTo>
                    <a:pt x="1569720" y="2506980"/>
                  </a:lnTo>
                  <a:lnTo>
                    <a:pt x="1615440" y="2537460"/>
                  </a:lnTo>
                  <a:lnTo>
                    <a:pt x="1630680" y="2506980"/>
                  </a:lnTo>
                  <a:lnTo>
                    <a:pt x="1623060" y="2430780"/>
                  </a:lnTo>
                  <a:lnTo>
                    <a:pt x="1584960" y="2354580"/>
                  </a:lnTo>
                  <a:lnTo>
                    <a:pt x="1600200" y="2263140"/>
                  </a:lnTo>
                  <a:lnTo>
                    <a:pt x="1569720" y="2148840"/>
                  </a:lnTo>
                  <a:lnTo>
                    <a:pt x="1623060" y="2110740"/>
                  </a:lnTo>
                  <a:lnTo>
                    <a:pt x="1744980" y="2019300"/>
                  </a:lnTo>
                  <a:lnTo>
                    <a:pt x="1798320" y="2133600"/>
                  </a:lnTo>
                  <a:lnTo>
                    <a:pt x="1805940" y="2270760"/>
                  </a:lnTo>
                  <a:lnTo>
                    <a:pt x="1783080" y="2339340"/>
                  </a:lnTo>
                  <a:lnTo>
                    <a:pt x="1805940" y="2385060"/>
                  </a:lnTo>
                  <a:lnTo>
                    <a:pt x="1859280" y="2430780"/>
                  </a:lnTo>
                  <a:lnTo>
                    <a:pt x="1920240" y="2407920"/>
                  </a:lnTo>
                  <a:lnTo>
                    <a:pt x="1958340" y="2263140"/>
                  </a:lnTo>
                  <a:lnTo>
                    <a:pt x="1973580" y="2194560"/>
                  </a:lnTo>
                  <a:lnTo>
                    <a:pt x="1988820" y="2087880"/>
                  </a:lnTo>
                  <a:lnTo>
                    <a:pt x="2004060" y="1981200"/>
                  </a:lnTo>
                  <a:lnTo>
                    <a:pt x="1905000" y="1821180"/>
                  </a:lnTo>
                  <a:lnTo>
                    <a:pt x="1676400" y="1554480"/>
                  </a:lnTo>
                  <a:lnTo>
                    <a:pt x="1691640" y="1371600"/>
                  </a:lnTo>
                  <a:lnTo>
                    <a:pt x="1569720" y="1234440"/>
                  </a:lnTo>
                  <a:lnTo>
                    <a:pt x="1562100" y="1120140"/>
                  </a:lnTo>
                  <a:lnTo>
                    <a:pt x="1744980" y="1005840"/>
                  </a:lnTo>
                  <a:lnTo>
                    <a:pt x="1798320" y="723900"/>
                  </a:lnTo>
                  <a:lnTo>
                    <a:pt x="1828800" y="662940"/>
                  </a:lnTo>
                  <a:lnTo>
                    <a:pt x="1996440" y="548640"/>
                  </a:lnTo>
                  <a:lnTo>
                    <a:pt x="1988820" y="487680"/>
                  </a:lnTo>
                  <a:lnTo>
                    <a:pt x="2110740" y="281940"/>
                  </a:lnTo>
                  <a:lnTo>
                    <a:pt x="2065020" y="182880"/>
                  </a:lnTo>
                  <a:lnTo>
                    <a:pt x="2263140" y="1524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50" name="フリーフォーム: 図形 849">
              <a:extLst>
                <a:ext uri="{FF2B5EF4-FFF2-40B4-BE49-F238E27FC236}">
                  <a16:creationId xmlns:a16="http://schemas.microsoft.com/office/drawing/2014/main" id="{D0605C5D-097E-F52F-252A-CDD2DA7B1D09}"/>
                </a:ext>
              </a:extLst>
            </p:cNvPr>
            <p:cNvSpPr/>
            <p:nvPr/>
          </p:nvSpPr>
          <p:spPr>
            <a:xfrm>
              <a:off x="5368696" y="1454205"/>
              <a:ext cx="465695" cy="758878"/>
            </a:xfrm>
            <a:custGeom>
              <a:avLst/>
              <a:gdLst>
                <a:gd name="connsiteX0" fmla="*/ 1300394 w 2104246"/>
                <a:gd name="connsiteY0" fmla="*/ 19790 h 3448790"/>
                <a:gd name="connsiteX1" fmla="*/ 1338494 w 2104246"/>
                <a:gd name="connsiteY1" fmla="*/ 95990 h 3448790"/>
                <a:gd name="connsiteX2" fmla="*/ 1521374 w 2104246"/>
                <a:gd name="connsiteY2" fmla="*/ 126470 h 3448790"/>
                <a:gd name="connsiteX3" fmla="*/ 1591594 w 2104246"/>
                <a:gd name="connsiteY3" fmla="*/ 163428 h 3448790"/>
                <a:gd name="connsiteX4" fmla="*/ 1586142 w 2104246"/>
                <a:gd name="connsiteY4" fmla="*/ 198860 h 3448790"/>
                <a:gd name="connsiteX5" fmla="*/ 1586142 w 2104246"/>
                <a:gd name="connsiteY5" fmla="*/ 303634 h 3448790"/>
                <a:gd name="connsiteX6" fmla="*/ 1671870 w 2104246"/>
                <a:gd name="connsiteY6" fmla="*/ 322686 h 3448790"/>
                <a:gd name="connsiteX7" fmla="*/ 1681394 w 2104246"/>
                <a:gd name="connsiteY7" fmla="*/ 408410 h 3448790"/>
                <a:gd name="connsiteX8" fmla="*/ 1671870 w 2104246"/>
                <a:gd name="connsiteY8" fmla="*/ 570334 h 3448790"/>
                <a:gd name="connsiteX9" fmla="*/ 1786170 w 2104246"/>
                <a:gd name="connsiteY9" fmla="*/ 589386 h 3448790"/>
                <a:gd name="connsiteX10" fmla="*/ 1824270 w 2104246"/>
                <a:gd name="connsiteY10" fmla="*/ 570334 h 3448790"/>
                <a:gd name="connsiteX11" fmla="*/ 1948094 w 2104246"/>
                <a:gd name="connsiteY11" fmla="*/ 732260 h 3448790"/>
                <a:gd name="connsiteX12" fmla="*/ 1919518 w 2104246"/>
                <a:gd name="connsiteY12" fmla="*/ 856086 h 3448790"/>
                <a:gd name="connsiteX13" fmla="*/ 1967142 w 2104246"/>
                <a:gd name="connsiteY13" fmla="*/ 979910 h 3448790"/>
                <a:gd name="connsiteX14" fmla="*/ 1976670 w 2104246"/>
                <a:gd name="connsiteY14" fmla="*/ 1065634 h 3448790"/>
                <a:gd name="connsiteX15" fmla="*/ 2090970 w 2104246"/>
                <a:gd name="connsiteY15" fmla="*/ 1227560 h 3448790"/>
                <a:gd name="connsiteX16" fmla="*/ 1986194 w 2104246"/>
                <a:gd name="connsiteY16" fmla="*/ 1294234 h 3448790"/>
                <a:gd name="connsiteX17" fmla="*/ 1976670 w 2104246"/>
                <a:gd name="connsiteY17" fmla="*/ 1370434 h 3448790"/>
                <a:gd name="connsiteX18" fmla="*/ 1929042 w 2104246"/>
                <a:gd name="connsiteY18" fmla="*/ 1560934 h 3448790"/>
                <a:gd name="connsiteX19" fmla="*/ 1919518 w 2104246"/>
                <a:gd name="connsiteY19" fmla="*/ 1646660 h 3448790"/>
                <a:gd name="connsiteX20" fmla="*/ 1890942 w 2104246"/>
                <a:gd name="connsiteY20" fmla="*/ 1703810 h 3448790"/>
                <a:gd name="connsiteX21" fmla="*/ 1890942 w 2104246"/>
                <a:gd name="connsiteY21" fmla="*/ 1751434 h 3448790"/>
                <a:gd name="connsiteX22" fmla="*/ 1976670 w 2104246"/>
                <a:gd name="connsiteY22" fmla="*/ 1837160 h 3448790"/>
                <a:gd name="connsiteX23" fmla="*/ 1983108 w 2104246"/>
                <a:gd name="connsiteY23" fmla="*/ 1834234 h 3448790"/>
                <a:gd name="connsiteX24" fmla="*/ 1974706 w 2104246"/>
                <a:gd name="connsiteY24" fmla="*/ 1947650 h 3448790"/>
                <a:gd name="connsiteX25" fmla="*/ 2104246 w 2104246"/>
                <a:gd name="connsiteY25" fmla="*/ 2039090 h 3448790"/>
                <a:gd name="connsiteX26" fmla="*/ 2058526 w 2104246"/>
                <a:gd name="connsiteY26" fmla="*/ 2176250 h 3448790"/>
                <a:gd name="connsiteX27" fmla="*/ 2073766 w 2104246"/>
                <a:gd name="connsiteY27" fmla="*/ 2374370 h 3448790"/>
                <a:gd name="connsiteX28" fmla="*/ 1997566 w 2104246"/>
                <a:gd name="connsiteY28" fmla="*/ 2465810 h 3448790"/>
                <a:gd name="connsiteX29" fmla="*/ 1982326 w 2104246"/>
                <a:gd name="connsiteY29" fmla="*/ 2671550 h 3448790"/>
                <a:gd name="connsiteX30" fmla="*/ 1928986 w 2104246"/>
                <a:gd name="connsiteY30" fmla="*/ 2808710 h 3448790"/>
                <a:gd name="connsiteX31" fmla="*/ 1852786 w 2104246"/>
                <a:gd name="connsiteY31" fmla="*/ 2862050 h 3448790"/>
                <a:gd name="connsiteX32" fmla="*/ 1791826 w 2104246"/>
                <a:gd name="connsiteY32" fmla="*/ 3029690 h 3448790"/>
                <a:gd name="connsiteX33" fmla="*/ 1547986 w 2104246"/>
                <a:gd name="connsiteY33" fmla="*/ 3143990 h 3448790"/>
                <a:gd name="connsiteX34" fmla="*/ 1410826 w 2104246"/>
                <a:gd name="connsiteY34" fmla="*/ 3143990 h 3448790"/>
                <a:gd name="connsiteX35" fmla="*/ 1182226 w 2104246"/>
                <a:gd name="connsiteY35" fmla="*/ 3052550 h 3448790"/>
                <a:gd name="connsiteX36" fmla="*/ 1098406 w 2104246"/>
                <a:gd name="connsiteY36" fmla="*/ 3060170 h 3448790"/>
                <a:gd name="connsiteX37" fmla="*/ 1037446 w 2104246"/>
                <a:gd name="connsiteY37" fmla="*/ 3044930 h 3448790"/>
                <a:gd name="connsiteX38" fmla="*/ 976486 w 2104246"/>
                <a:gd name="connsiteY38" fmla="*/ 3098270 h 3448790"/>
                <a:gd name="connsiteX39" fmla="*/ 1090786 w 2104246"/>
                <a:gd name="connsiteY39" fmla="*/ 3151610 h 3448790"/>
                <a:gd name="connsiteX40" fmla="*/ 1029826 w 2104246"/>
                <a:gd name="connsiteY40" fmla="*/ 3258290 h 3448790"/>
                <a:gd name="connsiteX41" fmla="*/ 976486 w 2104246"/>
                <a:gd name="connsiteY41" fmla="*/ 3265910 h 3448790"/>
                <a:gd name="connsiteX42" fmla="*/ 1006966 w 2104246"/>
                <a:gd name="connsiteY42" fmla="*/ 3349730 h 3448790"/>
                <a:gd name="connsiteX43" fmla="*/ 968866 w 2104246"/>
                <a:gd name="connsiteY43" fmla="*/ 3372590 h 3448790"/>
                <a:gd name="connsiteX44" fmla="*/ 785986 w 2104246"/>
                <a:gd name="connsiteY44" fmla="*/ 3448790 h 3448790"/>
                <a:gd name="connsiteX45" fmla="*/ 747886 w 2104246"/>
                <a:gd name="connsiteY45" fmla="*/ 3364970 h 3448790"/>
                <a:gd name="connsiteX46" fmla="*/ 778366 w 2104246"/>
                <a:gd name="connsiteY46" fmla="*/ 3319250 h 3448790"/>
                <a:gd name="connsiteX47" fmla="*/ 732646 w 2104246"/>
                <a:gd name="connsiteY47" fmla="*/ 3288770 h 3448790"/>
                <a:gd name="connsiteX48" fmla="*/ 732646 w 2104246"/>
                <a:gd name="connsiteY48" fmla="*/ 3243050 h 3448790"/>
                <a:gd name="connsiteX49" fmla="*/ 625966 w 2104246"/>
                <a:gd name="connsiteY49" fmla="*/ 3204950 h 3448790"/>
                <a:gd name="connsiteX50" fmla="*/ 526906 w 2104246"/>
                <a:gd name="connsiteY50" fmla="*/ 3166850 h 3448790"/>
                <a:gd name="connsiteX51" fmla="*/ 519286 w 2104246"/>
                <a:gd name="connsiteY51" fmla="*/ 3067790 h 3448790"/>
                <a:gd name="connsiteX52" fmla="*/ 397366 w 2104246"/>
                <a:gd name="connsiteY52" fmla="*/ 3113510 h 3448790"/>
                <a:gd name="connsiteX53" fmla="*/ 305926 w 2104246"/>
                <a:gd name="connsiteY53" fmla="*/ 3044930 h 3448790"/>
                <a:gd name="connsiteX54" fmla="*/ 344026 w 2104246"/>
                <a:gd name="connsiteY54" fmla="*/ 2839190 h 3448790"/>
                <a:gd name="connsiteX55" fmla="*/ 283066 w 2104246"/>
                <a:gd name="connsiteY55" fmla="*/ 2770610 h 3448790"/>
                <a:gd name="connsiteX56" fmla="*/ 252586 w 2104246"/>
                <a:gd name="connsiteY56" fmla="*/ 2702030 h 3448790"/>
                <a:gd name="connsiteX57" fmla="*/ 199246 w 2104246"/>
                <a:gd name="connsiteY57" fmla="*/ 2679170 h 3448790"/>
                <a:gd name="connsiteX58" fmla="*/ 229726 w 2104246"/>
                <a:gd name="connsiteY58" fmla="*/ 2610590 h 3448790"/>
                <a:gd name="connsiteX59" fmla="*/ 161146 w 2104246"/>
                <a:gd name="connsiteY59" fmla="*/ 2473430 h 3448790"/>
                <a:gd name="connsiteX60" fmla="*/ 214486 w 2104246"/>
                <a:gd name="connsiteY60" fmla="*/ 2427710 h 3448790"/>
                <a:gd name="connsiteX61" fmla="*/ 283066 w 2104246"/>
                <a:gd name="connsiteY61" fmla="*/ 2084810 h 3448790"/>
                <a:gd name="connsiteX62" fmla="*/ 184006 w 2104246"/>
                <a:gd name="connsiteY62" fmla="*/ 1840970 h 3448790"/>
                <a:gd name="connsiteX63" fmla="*/ 298306 w 2104246"/>
                <a:gd name="connsiteY63" fmla="*/ 1604750 h 3448790"/>
                <a:gd name="connsiteX64" fmla="*/ 184006 w 2104246"/>
                <a:gd name="connsiteY64" fmla="*/ 1612370 h 3448790"/>
                <a:gd name="connsiteX65" fmla="*/ 145906 w 2104246"/>
                <a:gd name="connsiteY65" fmla="*/ 1505690 h 3448790"/>
                <a:gd name="connsiteX66" fmla="*/ 1126 w 2104246"/>
                <a:gd name="connsiteY66" fmla="*/ 1345670 h 3448790"/>
                <a:gd name="connsiteX67" fmla="*/ 0 w 2104246"/>
                <a:gd name="connsiteY67" fmla="*/ 1339666 h 3448790"/>
                <a:gd name="connsiteX68" fmla="*/ 50714 w 2104246"/>
                <a:gd name="connsiteY68" fmla="*/ 1223750 h 3448790"/>
                <a:gd name="connsiteX69" fmla="*/ 119294 w 2104246"/>
                <a:gd name="connsiteY69" fmla="*/ 1216130 h 3448790"/>
                <a:gd name="connsiteX70" fmla="*/ 134534 w 2104246"/>
                <a:gd name="connsiteY70" fmla="*/ 1101830 h 3448790"/>
                <a:gd name="connsiteX71" fmla="*/ 248834 w 2104246"/>
                <a:gd name="connsiteY71" fmla="*/ 1086590 h 3448790"/>
                <a:gd name="connsiteX72" fmla="*/ 302174 w 2104246"/>
                <a:gd name="connsiteY72" fmla="*/ 1208510 h 3448790"/>
                <a:gd name="connsiteX73" fmla="*/ 355514 w 2104246"/>
                <a:gd name="connsiteY73" fmla="*/ 1170410 h 3448790"/>
                <a:gd name="connsiteX74" fmla="*/ 385994 w 2104246"/>
                <a:gd name="connsiteY74" fmla="*/ 1056110 h 3448790"/>
                <a:gd name="connsiteX75" fmla="*/ 424094 w 2104246"/>
                <a:gd name="connsiteY75" fmla="*/ 1033250 h 3448790"/>
                <a:gd name="connsiteX76" fmla="*/ 446954 w 2104246"/>
                <a:gd name="connsiteY76" fmla="*/ 964670 h 3448790"/>
                <a:gd name="connsiteX77" fmla="*/ 530774 w 2104246"/>
                <a:gd name="connsiteY77" fmla="*/ 705590 h 3448790"/>
                <a:gd name="connsiteX78" fmla="*/ 652694 w 2104246"/>
                <a:gd name="connsiteY78" fmla="*/ 819890 h 3448790"/>
                <a:gd name="connsiteX79" fmla="*/ 751754 w 2104246"/>
                <a:gd name="connsiteY79" fmla="*/ 819890 h 3448790"/>
                <a:gd name="connsiteX80" fmla="*/ 805094 w 2104246"/>
                <a:gd name="connsiteY80" fmla="*/ 682730 h 3448790"/>
                <a:gd name="connsiteX81" fmla="*/ 911774 w 2104246"/>
                <a:gd name="connsiteY81" fmla="*/ 682730 h 3448790"/>
                <a:gd name="connsiteX82" fmla="*/ 980354 w 2104246"/>
                <a:gd name="connsiteY82" fmla="*/ 621770 h 3448790"/>
                <a:gd name="connsiteX83" fmla="*/ 1048934 w 2104246"/>
                <a:gd name="connsiteY83" fmla="*/ 667490 h 3448790"/>
                <a:gd name="connsiteX84" fmla="*/ 1056554 w 2104246"/>
                <a:gd name="connsiteY84" fmla="*/ 469370 h 3448790"/>
                <a:gd name="connsiteX85" fmla="*/ 1231814 w 2104246"/>
                <a:gd name="connsiteY85" fmla="*/ 553190 h 3448790"/>
                <a:gd name="connsiteX86" fmla="*/ 1247054 w 2104246"/>
                <a:gd name="connsiteY86" fmla="*/ 431270 h 3448790"/>
                <a:gd name="connsiteX87" fmla="*/ 1208954 w 2104246"/>
                <a:gd name="connsiteY87" fmla="*/ 202670 h 3448790"/>
                <a:gd name="connsiteX88" fmla="*/ 1147994 w 2104246"/>
                <a:gd name="connsiteY88" fmla="*/ 134090 h 3448790"/>
                <a:gd name="connsiteX89" fmla="*/ 1186094 w 2104246"/>
                <a:gd name="connsiteY89" fmla="*/ 35030 h 3448790"/>
                <a:gd name="connsiteX90" fmla="*/ 1658790 w 2104246"/>
                <a:gd name="connsiteY90" fmla="*/ 0 h 3448790"/>
                <a:gd name="connsiteX91" fmla="*/ 1658790 w 2104246"/>
                <a:gd name="connsiteY91" fmla="*/ 0 h 3448790"/>
                <a:gd name="connsiteX92" fmla="*/ 1605194 w 2104246"/>
                <a:gd name="connsiteY92" fmla="*/ 75034 h 3448790"/>
                <a:gd name="connsiteX0" fmla="*/ 1300394 w 2104246"/>
                <a:gd name="connsiteY0" fmla="*/ 19790 h 3448790"/>
                <a:gd name="connsiteX1" fmla="*/ 1338494 w 2104246"/>
                <a:gd name="connsiteY1" fmla="*/ 95990 h 3448790"/>
                <a:gd name="connsiteX2" fmla="*/ 1521374 w 2104246"/>
                <a:gd name="connsiteY2" fmla="*/ 126470 h 3448790"/>
                <a:gd name="connsiteX3" fmla="*/ 1591594 w 2104246"/>
                <a:gd name="connsiteY3" fmla="*/ 163428 h 3448790"/>
                <a:gd name="connsiteX4" fmla="*/ 1586142 w 2104246"/>
                <a:gd name="connsiteY4" fmla="*/ 198860 h 3448790"/>
                <a:gd name="connsiteX5" fmla="*/ 1586142 w 2104246"/>
                <a:gd name="connsiteY5" fmla="*/ 303634 h 3448790"/>
                <a:gd name="connsiteX6" fmla="*/ 1671870 w 2104246"/>
                <a:gd name="connsiteY6" fmla="*/ 322686 h 3448790"/>
                <a:gd name="connsiteX7" fmla="*/ 1681394 w 2104246"/>
                <a:gd name="connsiteY7" fmla="*/ 408410 h 3448790"/>
                <a:gd name="connsiteX8" fmla="*/ 1671870 w 2104246"/>
                <a:gd name="connsiteY8" fmla="*/ 570334 h 3448790"/>
                <a:gd name="connsiteX9" fmla="*/ 1786170 w 2104246"/>
                <a:gd name="connsiteY9" fmla="*/ 589386 h 3448790"/>
                <a:gd name="connsiteX10" fmla="*/ 1824270 w 2104246"/>
                <a:gd name="connsiteY10" fmla="*/ 570334 h 3448790"/>
                <a:gd name="connsiteX11" fmla="*/ 1948094 w 2104246"/>
                <a:gd name="connsiteY11" fmla="*/ 732260 h 3448790"/>
                <a:gd name="connsiteX12" fmla="*/ 1919518 w 2104246"/>
                <a:gd name="connsiteY12" fmla="*/ 856086 h 3448790"/>
                <a:gd name="connsiteX13" fmla="*/ 1967142 w 2104246"/>
                <a:gd name="connsiteY13" fmla="*/ 979910 h 3448790"/>
                <a:gd name="connsiteX14" fmla="*/ 1976670 w 2104246"/>
                <a:gd name="connsiteY14" fmla="*/ 1065634 h 3448790"/>
                <a:gd name="connsiteX15" fmla="*/ 2090970 w 2104246"/>
                <a:gd name="connsiteY15" fmla="*/ 1227560 h 3448790"/>
                <a:gd name="connsiteX16" fmla="*/ 1986194 w 2104246"/>
                <a:gd name="connsiteY16" fmla="*/ 1294234 h 3448790"/>
                <a:gd name="connsiteX17" fmla="*/ 1976670 w 2104246"/>
                <a:gd name="connsiteY17" fmla="*/ 1370434 h 3448790"/>
                <a:gd name="connsiteX18" fmla="*/ 1929042 w 2104246"/>
                <a:gd name="connsiteY18" fmla="*/ 1560934 h 3448790"/>
                <a:gd name="connsiteX19" fmla="*/ 1919518 w 2104246"/>
                <a:gd name="connsiteY19" fmla="*/ 1646660 h 3448790"/>
                <a:gd name="connsiteX20" fmla="*/ 1890942 w 2104246"/>
                <a:gd name="connsiteY20" fmla="*/ 1703810 h 3448790"/>
                <a:gd name="connsiteX21" fmla="*/ 1890942 w 2104246"/>
                <a:gd name="connsiteY21" fmla="*/ 1751434 h 3448790"/>
                <a:gd name="connsiteX22" fmla="*/ 1976670 w 2104246"/>
                <a:gd name="connsiteY22" fmla="*/ 1837160 h 3448790"/>
                <a:gd name="connsiteX23" fmla="*/ 1983108 w 2104246"/>
                <a:gd name="connsiteY23" fmla="*/ 1834234 h 3448790"/>
                <a:gd name="connsiteX24" fmla="*/ 1974706 w 2104246"/>
                <a:gd name="connsiteY24" fmla="*/ 1947650 h 3448790"/>
                <a:gd name="connsiteX25" fmla="*/ 2104246 w 2104246"/>
                <a:gd name="connsiteY25" fmla="*/ 2039090 h 3448790"/>
                <a:gd name="connsiteX26" fmla="*/ 2058526 w 2104246"/>
                <a:gd name="connsiteY26" fmla="*/ 2176250 h 3448790"/>
                <a:gd name="connsiteX27" fmla="*/ 2073766 w 2104246"/>
                <a:gd name="connsiteY27" fmla="*/ 2374370 h 3448790"/>
                <a:gd name="connsiteX28" fmla="*/ 1997566 w 2104246"/>
                <a:gd name="connsiteY28" fmla="*/ 2465810 h 3448790"/>
                <a:gd name="connsiteX29" fmla="*/ 1982326 w 2104246"/>
                <a:gd name="connsiteY29" fmla="*/ 2671550 h 3448790"/>
                <a:gd name="connsiteX30" fmla="*/ 1928986 w 2104246"/>
                <a:gd name="connsiteY30" fmla="*/ 2808710 h 3448790"/>
                <a:gd name="connsiteX31" fmla="*/ 1852786 w 2104246"/>
                <a:gd name="connsiteY31" fmla="*/ 2862050 h 3448790"/>
                <a:gd name="connsiteX32" fmla="*/ 1791826 w 2104246"/>
                <a:gd name="connsiteY32" fmla="*/ 3029690 h 3448790"/>
                <a:gd name="connsiteX33" fmla="*/ 1547986 w 2104246"/>
                <a:gd name="connsiteY33" fmla="*/ 3143990 h 3448790"/>
                <a:gd name="connsiteX34" fmla="*/ 1410826 w 2104246"/>
                <a:gd name="connsiteY34" fmla="*/ 3143990 h 3448790"/>
                <a:gd name="connsiteX35" fmla="*/ 1182226 w 2104246"/>
                <a:gd name="connsiteY35" fmla="*/ 3052550 h 3448790"/>
                <a:gd name="connsiteX36" fmla="*/ 1098406 w 2104246"/>
                <a:gd name="connsiteY36" fmla="*/ 3060170 h 3448790"/>
                <a:gd name="connsiteX37" fmla="*/ 1037446 w 2104246"/>
                <a:gd name="connsiteY37" fmla="*/ 3044930 h 3448790"/>
                <a:gd name="connsiteX38" fmla="*/ 976486 w 2104246"/>
                <a:gd name="connsiteY38" fmla="*/ 3098270 h 3448790"/>
                <a:gd name="connsiteX39" fmla="*/ 1090786 w 2104246"/>
                <a:gd name="connsiteY39" fmla="*/ 3151610 h 3448790"/>
                <a:gd name="connsiteX40" fmla="*/ 1029826 w 2104246"/>
                <a:gd name="connsiteY40" fmla="*/ 3258290 h 3448790"/>
                <a:gd name="connsiteX41" fmla="*/ 976486 w 2104246"/>
                <a:gd name="connsiteY41" fmla="*/ 3265910 h 3448790"/>
                <a:gd name="connsiteX42" fmla="*/ 1006966 w 2104246"/>
                <a:gd name="connsiteY42" fmla="*/ 3349730 h 3448790"/>
                <a:gd name="connsiteX43" fmla="*/ 968866 w 2104246"/>
                <a:gd name="connsiteY43" fmla="*/ 3372590 h 3448790"/>
                <a:gd name="connsiteX44" fmla="*/ 785986 w 2104246"/>
                <a:gd name="connsiteY44" fmla="*/ 3448790 h 3448790"/>
                <a:gd name="connsiteX45" fmla="*/ 747886 w 2104246"/>
                <a:gd name="connsiteY45" fmla="*/ 3364970 h 3448790"/>
                <a:gd name="connsiteX46" fmla="*/ 778366 w 2104246"/>
                <a:gd name="connsiteY46" fmla="*/ 3319250 h 3448790"/>
                <a:gd name="connsiteX47" fmla="*/ 732646 w 2104246"/>
                <a:gd name="connsiteY47" fmla="*/ 3288770 h 3448790"/>
                <a:gd name="connsiteX48" fmla="*/ 732646 w 2104246"/>
                <a:gd name="connsiteY48" fmla="*/ 3243050 h 3448790"/>
                <a:gd name="connsiteX49" fmla="*/ 625966 w 2104246"/>
                <a:gd name="connsiteY49" fmla="*/ 3204950 h 3448790"/>
                <a:gd name="connsiteX50" fmla="*/ 526906 w 2104246"/>
                <a:gd name="connsiteY50" fmla="*/ 3166850 h 3448790"/>
                <a:gd name="connsiteX51" fmla="*/ 519286 w 2104246"/>
                <a:gd name="connsiteY51" fmla="*/ 3067790 h 3448790"/>
                <a:gd name="connsiteX52" fmla="*/ 397366 w 2104246"/>
                <a:gd name="connsiteY52" fmla="*/ 3113510 h 3448790"/>
                <a:gd name="connsiteX53" fmla="*/ 305926 w 2104246"/>
                <a:gd name="connsiteY53" fmla="*/ 3044930 h 3448790"/>
                <a:gd name="connsiteX54" fmla="*/ 344026 w 2104246"/>
                <a:gd name="connsiteY54" fmla="*/ 2839190 h 3448790"/>
                <a:gd name="connsiteX55" fmla="*/ 283066 w 2104246"/>
                <a:gd name="connsiteY55" fmla="*/ 2770610 h 3448790"/>
                <a:gd name="connsiteX56" fmla="*/ 252586 w 2104246"/>
                <a:gd name="connsiteY56" fmla="*/ 2702030 h 3448790"/>
                <a:gd name="connsiteX57" fmla="*/ 199246 w 2104246"/>
                <a:gd name="connsiteY57" fmla="*/ 2679170 h 3448790"/>
                <a:gd name="connsiteX58" fmla="*/ 229726 w 2104246"/>
                <a:gd name="connsiteY58" fmla="*/ 2610590 h 3448790"/>
                <a:gd name="connsiteX59" fmla="*/ 161146 w 2104246"/>
                <a:gd name="connsiteY59" fmla="*/ 2473430 h 3448790"/>
                <a:gd name="connsiteX60" fmla="*/ 214486 w 2104246"/>
                <a:gd name="connsiteY60" fmla="*/ 2427710 h 3448790"/>
                <a:gd name="connsiteX61" fmla="*/ 283066 w 2104246"/>
                <a:gd name="connsiteY61" fmla="*/ 2084810 h 3448790"/>
                <a:gd name="connsiteX62" fmla="*/ 184006 w 2104246"/>
                <a:gd name="connsiteY62" fmla="*/ 1840970 h 3448790"/>
                <a:gd name="connsiteX63" fmla="*/ 298306 w 2104246"/>
                <a:gd name="connsiteY63" fmla="*/ 1604750 h 3448790"/>
                <a:gd name="connsiteX64" fmla="*/ 184006 w 2104246"/>
                <a:gd name="connsiteY64" fmla="*/ 1612370 h 3448790"/>
                <a:gd name="connsiteX65" fmla="*/ 145906 w 2104246"/>
                <a:gd name="connsiteY65" fmla="*/ 1505690 h 3448790"/>
                <a:gd name="connsiteX66" fmla="*/ 1126 w 2104246"/>
                <a:gd name="connsiteY66" fmla="*/ 1345670 h 3448790"/>
                <a:gd name="connsiteX67" fmla="*/ 0 w 2104246"/>
                <a:gd name="connsiteY67" fmla="*/ 1339666 h 3448790"/>
                <a:gd name="connsiteX68" fmla="*/ 50714 w 2104246"/>
                <a:gd name="connsiteY68" fmla="*/ 1223750 h 3448790"/>
                <a:gd name="connsiteX69" fmla="*/ 119294 w 2104246"/>
                <a:gd name="connsiteY69" fmla="*/ 1216130 h 3448790"/>
                <a:gd name="connsiteX70" fmla="*/ 134534 w 2104246"/>
                <a:gd name="connsiteY70" fmla="*/ 1101830 h 3448790"/>
                <a:gd name="connsiteX71" fmla="*/ 248834 w 2104246"/>
                <a:gd name="connsiteY71" fmla="*/ 1086590 h 3448790"/>
                <a:gd name="connsiteX72" fmla="*/ 302174 w 2104246"/>
                <a:gd name="connsiteY72" fmla="*/ 1208510 h 3448790"/>
                <a:gd name="connsiteX73" fmla="*/ 355514 w 2104246"/>
                <a:gd name="connsiteY73" fmla="*/ 1170410 h 3448790"/>
                <a:gd name="connsiteX74" fmla="*/ 385994 w 2104246"/>
                <a:gd name="connsiteY74" fmla="*/ 1056110 h 3448790"/>
                <a:gd name="connsiteX75" fmla="*/ 424094 w 2104246"/>
                <a:gd name="connsiteY75" fmla="*/ 1033250 h 3448790"/>
                <a:gd name="connsiteX76" fmla="*/ 446954 w 2104246"/>
                <a:gd name="connsiteY76" fmla="*/ 964670 h 3448790"/>
                <a:gd name="connsiteX77" fmla="*/ 530774 w 2104246"/>
                <a:gd name="connsiteY77" fmla="*/ 705590 h 3448790"/>
                <a:gd name="connsiteX78" fmla="*/ 652694 w 2104246"/>
                <a:gd name="connsiteY78" fmla="*/ 819890 h 3448790"/>
                <a:gd name="connsiteX79" fmla="*/ 751754 w 2104246"/>
                <a:gd name="connsiteY79" fmla="*/ 819890 h 3448790"/>
                <a:gd name="connsiteX80" fmla="*/ 805094 w 2104246"/>
                <a:gd name="connsiteY80" fmla="*/ 682730 h 3448790"/>
                <a:gd name="connsiteX81" fmla="*/ 911774 w 2104246"/>
                <a:gd name="connsiteY81" fmla="*/ 682730 h 3448790"/>
                <a:gd name="connsiteX82" fmla="*/ 980354 w 2104246"/>
                <a:gd name="connsiteY82" fmla="*/ 621770 h 3448790"/>
                <a:gd name="connsiteX83" fmla="*/ 1048934 w 2104246"/>
                <a:gd name="connsiteY83" fmla="*/ 667490 h 3448790"/>
                <a:gd name="connsiteX84" fmla="*/ 1056554 w 2104246"/>
                <a:gd name="connsiteY84" fmla="*/ 469370 h 3448790"/>
                <a:gd name="connsiteX85" fmla="*/ 1231814 w 2104246"/>
                <a:gd name="connsiteY85" fmla="*/ 553190 h 3448790"/>
                <a:gd name="connsiteX86" fmla="*/ 1247054 w 2104246"/>
                <a:gd name="connsiteY86" fmla="*/ 431270 h 3448790"/>
                <a:gd name="connsiteX87" fmla="*/ 1208954 w 2104246"/>
                <a:gd name="connsiteY87" fmla="*/ 202670 h 3448790"/>
                <a:gd name="connsiteX88" fmla="*/ 1147994 w 2104246"/>
                <a:gd name="connsiteY88" fmla="*/ 134090 h 3448790"/>
                <a:gd name="connsiteX89" fmla="*/ 1186094 w 2104246"/>
                <a:gd name="connsiteY89" fmla="*/ 35030 h 3448790"/>
                <a:gd name="connsiteX90" fmla="*/ 1300394 w 2104246"/>
                <a:gd name="connsiteY90" fmla="*/ 19790 h 3448790"/>
                <a:gd name="connsiteX91" fmla="*/ 1605194 w 2104246"/>
                <a:gd name="connsiteY91" fmla="*/ 75034 h 3448790"/>
                <a:gd name="connsiteX92" fmla="*/ 1658790 w 2104246"/>
                <a:gd name="connsiteY92" fmla="*/ 0 h 3448790"/>
                <a:gd name="connsiteX93" fmla="*/ 1605194 w 2104246"/>
                <a:gd name="connsiteY93" fmla="*/ 75034 h 3448790"/>
                <a:gd name="connsiteX0" fmla="*/ 1300394 w 2104246"/>
                <a:gd name="connsiteY0" fmla="*/ -1 h 3428999"/>
                <a:gd name="connsiteX1" fmla="*/ 1338494 w 2104246"/>
                <a:gd name="connsiteY1" fmla="*/ 76199 h 3428999"/>
                <a:gd name="connsiteX2" fmla="*/ 1521374 w 2104246"/>
                <a:gd name="connsiteY2" fmla="*/ 106679 h 3428999"/>
                <a:gd name="connsiteX3" fmla="*/ 1591594 w 2104246"/>
                <a:gd name="connsiteY3" fmla="*/ 143637 h 3428999"/>
                <a:gd name="connsiteX4" fmla="*/ 1586142 w 2104246"/>
                <a:gd name="connsiteY4" fmla="*/ 179069 h 3428999"/>
                <a:gd name="connsiteX5" fmla="*/ 1586142 w 2104246"/>
                <a:gd name="connsiteY5" fmla="*/ 283843 h 3428999"/>
                <a:gd name="connsiteX6" fmla="*/ 1671870 w 2104246"/>
                <a:gd name="connsiteY6" fmla="*/ 302895 h 3428999"/>
                <a:gd name="connsiteX7" fmla="*/ 1681394 w 2104246"/>
                <a:gd name="connsiteY7" fmla="*/ 388619 h 3428999"/>
                <a:gd name="connsiteX8" fmla="*/ 1671870 w 2104246"/>
                <a:gd name="connsiteY8" fmla="*/ 550543 h 3428999"/>
                <a:gd name="connsiteX9" fmla="*/ 1786170 w 2104246"/>
                <a:gd name="connsiteY9" fmla="*/ 569595 h 3428999"/>
                <a:gd name="connsiteX10" fmla="*/ 1824270 w 2104246"/>
                <a:gd name="connsiteY10" fmla="*/ 550543 h 3428999"/>
                <a:gd name="connsiteX11" fmla="*/ 1948094 w 2104246"/>
                <a:gd name="connsiteY11" fmla="*/ 712469 h 3428999"/>
                <a:gd name="connsiteX12" fmla="*/ 1919518 w 2104246"/>
                <a:gd name="connsiteY12" fmla="*/ 836295 h 3428999"/>
                <a:gd name="connsiteX13" fmla="*/ 1967142 w 2104246"/>
                <a:gd name="connsiteY13" fmla="*/ 960119 h 3428999"/>
                <a:gd name="connsiteX14" fmla="*/ 1976670 w 2104246"/>
                <a:gd name="connsiteY14" fmla="*/ 1045843 h 3428999"/>
                <a:gd name="connsiteX15" fmla="*/ 2090970 w 2104246"/>
                <a:gd name="connsiteY15" fmla="*/ 1207769 h 3428999"/>
                <a:gd name="connsiteX16" fmla="*/ 1986194 w 2104246"/>
                <a:gd name="connsiteY16" fmla="*/ 1274443 h 3428999"/>
                <a:gd name="connsiteX17" fmla="*/ 1976670 w 2104246"/>
                <a:gd name="connsiteY17" fmla="*/ 1350643 h 3428999"/>
                <a:gd name="connsiteX18" fmla="*/ 1929042 w 2104246"/>
                <a:gd name="connsiteY18" fmla="*/ 1541143 h 3428999"/>
                <a:gd name="connsiteX19" fmla="*/ 1919518 w 2104246"/>
                <a:gd name="connsiteY19" fmla="*/ 1626869 h 3428999"/>
                <a:gd name="connsiteX20" fmla="*/ 1890942 w 2104246"/>
                <a:gd name="connsiteY20" fmla="*/ 1684019 h 3428999"/>
                <a:gd name="connsiteX21" fmla="*/ 1890942 w 2104246"/>
                <a:gd name="connsiteY21" fmla="*/ 1731643 h 3428999"/>
                <a:gd name="connsiteX22" fmla="*/ 1976670 w 2104246"/>
                <a:gd name="connsiteY22" fmla="*/ 1817369 h 3428999"/>
                <a:gd name="connsiteX23" fmla="*/ 1983108 w 2104246"/>
                <a:gd name="connsiteY23" fmla="*/ 1814443 h 3428999"/>
                <a:gd name="connsiteX24" fmla="*/ 1974706 w 2104246"/>
                <a:gd name="connsiteY24" fmla="*/ 1927859 h 3428999"/>
                <a:gd name="connsiteX25" fmla="*/ 2104246 w 2104246"/>
                <a:gd name="connsiteY25" fmla="*/ 2019299 h 3428999"/>
                <a:gd name="connsiteX26" fmla="*/ 2058526 w 2104246"/>
                <a:gd name="connsiteY26" fmla="*/ 2156459 h 3428999"/>
                <a:gd name="connsiteX27" fmla="*/ 2073766 w 2104246"/>
                <a:gd name="connsiteY27" fmla="*/ 2354579 h 3428999"/>
                <a:gd name="connsiteX28" fmla="*/ 1997566 w 2104246"/>
                <a:gd name="connsiteY28" fmla="*/ 2446019 h 3428999"/>
                <a:gd name="connsiteX29" fmla="*/ 1982326 w 2104246"/>
                <a:gd name="connsiteY29" fmla="*/ 2651759 h 3428999"/>
                <a:gd name="connsiteX30" fmla="*/ 1928986 w 2104246"/>
                <a:gd name="connsiteY30" fmla="*/ 2788919 h 3428999"/>
                <a:gd name="connsiteX31" fmla="*/ 1852786 w 2104246"/>
                <a:gd name="connsiteY31" fmla="*/ 2842259 h 3428999"/>
                <a:gd name="connsiteX32" fmla="*/ 1791826 w 2104246"/>
                <a:gd name="connsiteY32" fmla="*/ 3009899 h 3428999"/>
                <a:gd name="connsiteX33" fmla="*/ 1547986 w 2104246"/>
                <a:gd name="connsiteY33" fmla="*/ 3124199 h 3428999"/>
                <a:gd name="connsiteX34" fmla="*/ 1410826 w 2104246"/>
                <a:gd name="connsiteY34" fmla="*/ 3124199 h 3428999"/>
                <a:gd name="connsiteX35" fmla="*/ 1182226 w 2104246"/>
                <a:gd name="connsiteY35" fmla="*/ 3032759 h 3428999"/>
                <a:gd name="connsiteX36" fmla="*/ 1098406 w 2104246"/>
                <a:gd name="connsiteY36" fmla="*/ 3040379 h 3428999"/>
                <a:gd name="connsiteX37" fmla="*/ 1037446 w 2104246"/>
                <a:gd name="connsiteY37" fmla="*/ 3025139 h 3428999"/>
                <a:gd name="connsiteX38" fmla="*/ 976486 w 2104246"/>
                <a:gd name="connsiteY38" fmla="*/ 3078479 h 3428999"/>
                <a:gd name="connsiteX39" fmla="*/ 1090786 w 2104246"/>
                <a:gd name="connsiteY39" fmla="*/ 3131819 h 3428999"/>
                <a:gd name="connsiteX40" fmla="*/ 1029826 w 2104246"/>
                <a:gd name="connsiteY40" fmla="*/ 3238499 h 3428999"/>
                <a:gd name="connsiteX41" fmla="*/ 976486 w 2104246"/>
                <a:gd name="connsiteY41" fmla="*/ 3246119 h 3428999"/>
                <a:gd name="connsiteX42" fmla="*/ 1006966 w 2104246"/>
                <a:gd name="connsiteY42" fmla="*/ 3329939 h 3428999"/>
                <a:gd name="connsiteX43" fmla="*/ 968866 w 2104246"/>
                <a:gd name="connsiteY43" fmla="*/ 3352799 h 3428999"/>
                <a:gd name="connsiteX44" fmla="*/ 785986 w 2104246"/>
                <a:gd name="connsiteY44" fmla="*/ 3428999 h 3428999"/>
                <a:gd name="connsiteX45" fmla="*/ 747886 w 2104246"/>
                <a:gd name="connsiteY45" fmla="*/ 3345179 h 3428999"/>
                <a:gd name="connsiteX46" fmla="*/ 778366 w 2104246"/>
                <a:gd name="connsiteY46" fmla="*/ 3299459 h 3428999"/>
                <a:gd name="connsiteX47" fmla="*/ 732646 w 2104246"/>
                <a:gd name="connsiteY47" fmla="*/ 3268979 h 3428999"/>
                <a:gd name="connsiteX48" fmla="*/ 732646 w 2104246"/>
                <a:gd name="connsiteY48" fmla="*/ 3223259 h 3428999"/>
                <a:gd name="connsiteX49" fmla="*/ 625966 w 2104246"/>
                <a:gd name="connsiteY49" fmla="*/ 3185159 h 3428999"/>
                <a:gd name="connsiteX50" fmla="*/ 526906 w 2104246"/>
                <a:gd name="connsiteY50" fmla="*/ 3147059 h 3428999"/>
                <a:gd name="connsiteX51" fmla="*/ 519286 w 2104246"/>
                <a:gd name="connsiteY51" fmla="*/ 3047999 h 3428999"/>
                <a:gd name="connsiteX52" fmla="*/ 397366 w 2104246"/>
                <a:gd name="connsiteY52" fmla="*/ 3093719 h 3428999"/>
                <a:gd name="connsiteX53" fmla="*/ 305926 w 2104246"/>
                <a:gd name="connsiteY53" fmla="*/ 3025139 h 3428999"/>
                <a:gd name="connsiteX54" fmla="*/ 344026 w 2104246"/>
                <a:gd name="connsiteY54" fmla="*/ 2819399 h 3428999"/>
                <a:gd name="connsiteX55" fmla="*/ 283066 w 2104246"/>
                <a:gd name="connsiteY55" fmla="*/ 2750819 h 3428999"/>
                <a:gd name="connsiteX56" fmla="*/ 252586 w 2104246"/>
                <a:gd name="connsiteY56" fmla="*/ 2682239 h 3428999"/>
                <a:gd name="connsiteX57" fmla="*/ 199246 w 2104246"/>
                <a:gd name="connsiteY57" fmla="*/ 2659379 h 3428999"/>
                <a:gd name="connsiteX58" fmla="*/ 229726 w 2104246"/>
                <a:gd name="connsiteY58" fmla="*/ 2590799 h 3428999"/>
                <a:gd name="connsiteX59" fmla="*/ 161146 w 2104246"/>
                <a:gd name="connsiteY59" fmla="*/ 2453639 h 3428999"/>
                <a:gd name="connsiteX60" fmla="*/ 214486 w 2104246"/>
                <a:gd name="connsiteY60" fmla="*/ 2407919 h 3428999"/>
                <a:gd name="connsiteX61" fmla="*/ 283066 w 2104246"/>
                <a:gd name="connsiteY61" fmla="*/ 2065019 h 3428999"/>
                <a:gd name="connsiteX62" fmla="*/ 184006 w 2104246"/>
                <a:gd name="connsiteY62" fmla="*/ 1821179 h 3428999"/>
                <a:gd name="connsiteX63" fmla="*/ 298306 w 2104246"/>
                <a:gd name="connsiteY63" fmla="*/ 1584959 h 3428999"/>
                <a:gd name="connsiteX64" fmla="*/ 184006 w 2104246"/>
                <a:gd name="connsiteY64" fmla="*/ 1592579 h 3428999"/>
                <a:gd name="connsiteX65" fmla="*/ 145906 w 2104246"/>
                <a:gd name="connsiteY65" fmla="*/ 1485899 h 3428999"/>
                <a:gd name="connsiteX66" fmla="*/ 1126 w 2104246"/>
                <a:gd name="connsiteY66" fmla="*/ 1325879 h 3428999"/>
                <a:gd name="connsiteX67" fmla="*/ 0 w 2104246"/>
                <a:gd name="connsiteY67" fmla="*/ 1319875 h 3428999"/>
                <a:gd name="connsiteX68" fmla="*/ 50714 w 2104246"/>
                <a:gd name="connsiteY68" fmla="*/ 1203959 h 3428999"/>
                <a:gd name="connsiteX69" fmla="*/ 119294 w 2104246"/>
                <a:gd name="connsiteY69" fmla="*/ 1196339 h 3428999"/>
                <a:gd name="connsiteX70" fmla="*/ 134534 w 2104246"/>
                <a:gd name="connsiteY70" fmla="*/ 1082039 h 3428999"/>
                <a:gd name="connsiteX71" fmla="*/ 248834 w 2104246"/>
                <a:gd name="connsiteY71" fmla="*/ 1066799 h 3428999"/>
                <a:gd name="connsiteX72" fmla="*/ 302174 w 2104246"/>
                <a:gd name="connsiteY72" fmla="*/ 1188719 h 3428999"/>
                <a:gd name="connsiteX73" fmla="*/ 355514 w 2104246"/>
                <a:gd name="connsiteY73" fmla="*/ 1150619 h 3428999"/>
                <a:gd name="connsiteX74" fmla="*/ 385994 w 2104246"/>
                <a:gd name="connsiteY74" fmla="*/ 1036319 h 3428999"/>
                <a:gd name="connsiteX75" fmla="*/ 424094 w 2104246"/>
                <a:gd name="connsiteY75" fmla="*/ 1013459 h 3428999"/>
                <a:gd name="connsiteX76" fmla="*/ 446954 w 2104246"/>
                <a:gd name="connsiteY76" fmla="*/ 944879 h 3428999"/>
                <a:gd name="connsiteX77" fmla="*/ 530774 w 2104246"/>
                <a:gd name="connsiteY77" fmla="*/ 685799 h 3428999"/>
                <a:gd name="connsiteX78" fmla="*/ 652694 w 2104246"/>
                <a:gd name="connsiteY78" fmla="*/ 800099 h 3428999"/>
                <a:gd name="connsiteX79" fmla="*/ 751754 w 2104246"/>
                <a:gd name="connsiteY79" fmla="*/ 800099 h 3428999"/>
                <a:gd name="connsiteX80" fmla="*/ 805094 w 2104246"/>
                <a:gd name="connsiteY80" fmla="*/ 662939 h 3428999"/>
                <a:gd name="connsiteX81" fmla="*/ 911774 w 2104246"/>
                <a:gd name="connsiteY81" fmla="*/ 662939 h 3428999"/>
                <a:gd name="connsiteX82" fmla="*/ 980354 w 2104246"/>
                <a:gd name="connsiteY82" fmla="*/ 601979 h 3428999"/>
                <a:gd name="connsiteX83" fmla="*/ 1048934 w 2104246"/>
                <a:gd name="connsiteY83" fmla="*/ 647699 h 3428999"/>
                <a:gd name="connsiteX84" fmla="*/ 1056554 w 2104246"/>
                <a:gd name="connsiteY84" fmla="*/ 449579 h 3428999"/>
                <a:gd name="connsiteX85" fmla="*/ 1231814 w 2104246"/>
                <a:gd name="connsiteY85" fmla="*/ 533399 h 3428999"/>
                <a:gd name="connsiteX86" fmla="*/ 1247054 w 2104246"/>
                <a:gd name="connsiteY86" fmla="*/ 411479 h 3428999"/>
                <a:gd name="connsiteX87" fmla="*/ 1208954 w 2104246"/>
                <a:gd name="connsiteY87" fmla="*/ 182879 h 3428999"/>
                <a:gd name="connsiteX88" fmla="*/ 1147994 w 2104246"/>
                <a:gd name="connsiteY88" fmla="*/ 114299 h 3428999"/>
                <a:gd name="connsiteX89" fmla="*/ 1186094 w 2104246"/>
                <a:gd name="connsiteY89" fmla="*/ 15239 h 3428999"/>
                <a:gd name="connsiteX90" fmla="*/ 1300394 w 2104246"/>
                <a:gd name="connsiteY90" fmla="*/ -1 h 3428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2104246" h="3428999">
                  <a:moveTo>
                    <a:pt x="1300394" y="-1"/>
                  </a:moveTo>
                  <a:lnTo>
                    <a:pt x="1338494" y="76199"/>
                  </a:lnTo>
                  <a:lnTo>
                    <a:pt x="1521374" y="106679"/>
                  </a:lnTo>
                  <a:lnTo>
                    <a:pt x="1591594" y="143637"/>
                  </a:lnTo>
                  <a:lnTo>
                    <a:pt x="1586142" y="179069"/>
                  </a:lnTo>
                  <a:lnTo>
                    <a:pt x="1586142" y="283843"/>
                  </a:lnTo>
                  <a:lnTo>
                    <a:pt x="1671870" y="302895"/>
                  </a:lnTo>
                  <a:lnTo>
                    <a:pt x="1681394" y="388619"/>
                  </a:lnTo>
                  <a:lnTo>
                    <a:pt x="1671870" y="550543"/>
                  </a:lnTo>
                  <a:lnTo>
                    <a:pt x="1786170" y="569595"/>
                  </a:lnTo>
                  <a:lnTo>
                    <a:pt x="1824270" y="550543"/>
                  </a:lnTo>
                  <a:lnTo>
                    <a:pt x="1948094" y="712469"/>
                  </a:lnTo>
                  <a:lnTo>
                    <a:pt x="1919518" y="836295"/>
                  </a:lnTo>
                  <a:lnTo>
                    <a:pt x="1967142" y="960119"/>
                  </a:lnTo>
                  <a:lnTo>
                    <a:pt x="1976670" y="1045843"/>
                  </a:lnTo>
                  <a:lnTo>
                    <a:pt x="2090970" y="1207769"/>
                  </a:lnTo>
                  <a:lnTo>
                    <a:pt x="1986194" y="1274443"/>
                  </a:lnTo>
                  <a:lnTo>
                    <a:pt x="1976670" y="1350643"/>
                  </a:lnTo>
                  <a:lnTo>
                    <a:pt x="1929042" y="1541143"/>
                  </a:lnTo>
                  <a:lnTo>
                    <a:pt x="1919518" y="1626869"/>
                  </a:lnTo>
                  <a:lnTo>
                    <a:pt x="1890942" y="1684019"/>
                  </a:lnTo>
                  <a:lnTo>
                    <a:pt x="1890942" y="1731643"/>
                  </a:lnTo>
                  <a:lnTo>
                    <a:pt x="1976670" y="1817369"/>
                  </a:lnTo>
                  <a:lnTo>
                    <a:pt x="1983108" y="1814443"/>
                  </a:lnTo>
                  <a:lnTo>
                    <a:pt x="1974706" y="1927859"/>
                  </a:lnTo>
                  <a:lnTo>
                    <a:pt x="2104246" y="2019299"/>
                  </a:lnTo>
                  <a:lnTo>
                    <a:pt x="2058526" y="2156459"/>
                  </a:lnTo>
                  <a:lnTo>
                    <a:pt x="2073766" y="2354579"/>
                  </a:lnTo>
                  <a:lnTo>
                    <a:pt x="1997566" y="2446019"/>
                  </a:lnTo>
                  <a:lnTo>
                    <a:pt x="1982326" y="2651759"/>
                  </a:lnTo>
                  <a:lnTo>
                    <a:pt x="1928986" y="2788919"/>
                  </a:lnTo>
                  <a:lnTo>
                    <a:pt x="1852786" y="2842259"/>
                  </a:lnTo>
                  <a:lnTo>
                    <a:pt x="1791826" y="3009899"/>
                  </a:lnTo>
                  <a:lnTo>
                    <a:pt x="1547986" y="3124199"/>
                  </a:lnTo>
                  <a:lnTo>
                    <a:pt x="1410826" y="3124199"/>
                  </a:lnTo>
                  <a:lnTo>
                    <a:pt x="1182226" y="3032759"/>
                  </a:lnTo>
                  <a:lnTo>
                    <a:pt x="1098406" y="3040379"/>
                  </a:lnTo>
                  <a:lnTo>
                    <a:pt x="1037446" y="3025139"/>
                  </a:lnTo>
                  <a:lnTo>
                    <a:pt x="976486" y="3078479"/>
                  </a:lnTo>
                  <a:lnTo>
                    <a:pt x="1090786" y="3131819"/>
                  </a:lnTo>
                  <a:lnTo>
                    <a:pt x="1029826" y="3238499"/>
                  </a:lnTo>
                  <a:lnTo>
                    <a:pt x="976486" y="3246119"/>
                  </a:lnTo>
                  <a:lnTo>
                    <a:pt x="1006966" y="3329939"/>
                  </a:lnTo>
                  <a:lnTo>
                    <a:pt x="968866" y="3352799"/>
                  </a:lnTo>
                  <a:lnTo>
                    <a:pt x="785986" y="3428999"/>
                  </a:lnTo>
                  <a:lnTo>
                    <a:pt x="747886" y="3345179"/>
                  </a:lnTo>
                  <a:lnTo>
                    <a:pt x="778366" y="3299459"/>
                  </a:lnTo>
                  <a:lnTo>
                    <a:pt x="732646" y="3268979"/>
                  </a:lnTo>
                  <a:lnTo>
                    <a:pt x="732646" y="3223259"/>
                  </a:lnTo>
                  <a:lnTo>
                    <a:pt x="625966" y="3185159"/>
                  </a:lnTo>
                  <a:lnTo>
                    <a:pt x="526906" y="3147059"/>
                  </a:lnTo>
                  <a:lnTo>
                    <a:pt x="519286" y="3047999"/>
                  </a:lnTo>
                  <a:lnTo>
                    <a:pt x="397366" y="3093719"/>
                  </a:lnTo>
                  <a:lnTo>
                    <a:pt x="305926" y="3025139"/>
                  </a:lnTo>
                  <a:lnTo>
                    <a:pt x="344026" y="2819399"/>
                  </a:lnTo>
                  <a:lnTo>
                    <a:pt x="283066" y="2750819"/>
                  </a:lnTo>
                  <a:lnTo>
                    <a:pt x="252586" y="2682239"/>
                  </a:lnTo>
                  <a:lnTo>
                    <a:pt x="199246" y="2659379"/>
                  </a:lnTo>
                  <a:lnTo>
                    <a:pt x="229726" y="2590799"/>
                  </a:lnTo>
                  <a:lnTo>
                    <a:pt x="161146" y="2453639"/>
                  </a:lnTo>
                  <a:lnTo>
                    <a:pt x="214486" y="2407919"/>
                  </a:lnTo>
                  <a:lnTo>
                    <a:pt x="283066" y="2065019"/>
                  </a:lnTo>
                  <a:lnTo>
                    <a:pt x="184006" y="1821179"/>
                  </a:lnTo>
                  <a:lnTo>
                    <a:pt x="298306" y="1584959"/>
                  </a:lnTo>
                  <a:lnTo>
                    <a:pt x="184006" y="1592579"/>
                  </a:lnTo>
                  <a:lnTo>
                    <a:pt x="145906" y="1485899"/>
                  </a:lnTo>
                  <a:lnTo>
                    <a:pt x="1126" y="1325879"/>
                  </a:lnTo>
                  <a:lnTo>
                    <a:pt x="0" y="1319875"/>
                  </a:lnTo>
                  <a:lnTo>
                    <a:pt x="50714" y="1203959"/>
                  </a:lnTo>
                  <a:lnTo>
                    <a:pt x="119294" y="1196339"/>
                  </a:lnTo>
                  <a:lnTo>
                    <a:pt x="134534" y="1082039"/>
                  </a:lnTo>
                  <a:lnTo>
                    <a:pt x="248834" y="1066799"/>
                  </a:lnTo>
                  <a:lnTo>
                    <a:pt x="302174" y="1188719"/>
                  </a:lnTo>
                  <a:lnTo>
                    <a:pt x="355514" y="1150619"/>
                  </a:lnTo>
                  <a:lnTo>
                    <a:pt x="385994" y="1036319"/>
                  </a:lnTo>
                  <a:lnTo>
                    <a:pt x="424094" y="1013459"/>
                  </a:lnTo>
                  <a:lnTo>
                    <a:pt x="446954" y="944879"/>
                  </a:lnTo>
                  <a:lnTo>
                    <a:pt x="530774" y="685799"/>
                  </a:lnTo>
                  <a:lnTo>
                    <a:pt x="652694" y="800099"/>
                  </a:lnTo>
                  <a:lnTo>
                    <a:pt x="751754" y="800099"/>
                  </a:lnTo>
                  <a:lnTo>
                    <a:pt x="805094" y="662939"/>
                  </a:lnTo>
                  <a:lnTo>
                    <a:pt x="911774" y="662939"/>
                  </a:lnTo>
                  <a:lnTo>
                    <a:pt x="980354" y="601979"/>
                  </a:lnTo>
                  <a:lnTo>
                    <a:pt x="1048934" y="647699"/>
                  </a:lnTo>
                  <a:lnTo>
                    <a:pt x="1056554" y="449579"/>
                  </a:lnTo>
                  <a:lnTo>
                    <a:pt x="1231814" y="533399"/>
                  </a:lnTo>
                  <a:lnTo>
                    <a:pt x="1247054" y="411479"/>
                  </a:lnTo>
                  <a:lnTo>
                    <a:pt x="1208954" y="182879"/>
                  </a:lnTo>
                  <a:lnTo>
                    <a:pt x="1147994" y="114299"/>
                  </a:lnTo>
                  <a:lnTo>
                    <a:pt x="1186094" y="15239"/>
                  </a:lnTo>
                  <a:lnTo>
                    <a:pt x="1300394" y="-1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51" name="フリーフォーム: 図形 850">
              <a:extLst>
                <a:ext uri="{FF2B5EF4-FFF2-40B4-BE49-F238E27FC236}">
                  <a16:creationId xmlns:a16="http://schemas.microsoft.com/office/drawing/2014/main" id="{6EB8F7EF-5DA0-54D9-AFE2-6A8B118F771A}"/>
                </a:ext>
              </a:extLst>
            </p:cNvPr>
            <p:cNvSpPr/>
            <p:nvPr/>
          </p:nvSpPr>
          <p:spPr>
            <a:xfrm>
              <a:off x="4580142" y="2511006"/>
              <a:ext cx="464815" cy="747636"/>
            </a:xfrm>
            <a:custGeom>
              <a:avLst/>
              <a:gdLst>
                <a:gd name="connsiteX0" fmla="*/ 500064 w 2100264"/>
                <a:gd name="connsiteY0" fmla="*/ 0 h 3378198"/>
                <a:gd name="connsiteX1" fmla="*/ 557212 w 2100264"/>
                <a:gd name="connsiteY1" fmla="*/ 0 h 3378198"/>
                <a:gd name="connsiteX2" fmla="*/ 590550 w 2100264"/>
                <a:gd name="connsiteY2" fmla="*/ 95250 h 3378198"/>
                <a:gd name="connsiteX3" fmla="*/ 623888 w 2100264"/>
                <a:gd name="connsiteY3" fmla="*/ 119062 h 3378198"/>
                <a:gd name="connsiteX4" fmla="*/ 638176 w 2100264"/>
                <a:gd name="connsiteY4" fmla="*/ 171450 h 3378198"/>
                <a:gd name="connsiteX5" fmla="*/ 809624 w 2100264"/>
                <a:gd name="connsiteY5" fmla="*/ 214314 h 3378198"/>
                <a:gd name="connsiteX6" fmla="*/ 890588 w 2100264"/>
                <a:gd name="connsiteY6" fmla="*/ 257174 h 3378198"/>
                <a:gd name="connsiteX7" fmla="*/ 1057276 w 2100264"/>
                <a:gd name="connsiteY7" fmla="*/ 242888 h 3378198"/>
                <a:gd name="connsiteX8" fmla="*/ 1128712 w 2100264"/>
                <a:gd name="connsiteY8" fmla="*/ 104774 h 3378198"/>
                <a:gd name="connsiteX9" fmla="*/ 1176338 w 2100264"/>
                <a:gd name="connsiteY9" fmla="*/ 138114 h 3378198"/>
                <a:gd name="connsiteX10" fmla="*/ 1266824 w 2100264"/>
                <a:gd name="connsiteY10" fmla="*/ 128588 h 3378198"/>
                <a:gd name="connsiteX11" fmla="*/ 1323976 w 2100264"/>
                <a:gd name="connsiteY11" fmla="*/ 142874 h 3378198"/>
                <a:gd name="connsiteX12" fmla="*/ 1347788 w 2100264"/>
                <a:gd name="connsiteY12" fmla="*/ 223838 h 3378198"/>
                <a:gd name="connsiteX13" fmla="*/ 1419224 w 2100264"/>
                <a:gd name="connsiteY13" fmla="*/ 228600 h 3378198"/>
                <a:gd name="connsiteX14" fmla="*/ 1447800 w 2100264"/>
                <a:gd name="connsiteY14" fmla="*/ 242888 h 3378198"/>
                <a:gd name="connsiteX15" fmla="*/ 1495424 w 2100264"/>
                <a:gd name="connsiteY15" fmla="*/ 238126 h 3378198"/>
                <a:gd name="connsiteX16" fmla="*/ 1552576 w 2100264"/>
                <a:gd name="connsiteY16" fmla="*/ 138114 h 3378198"/>
                <a:gd name="connsiteX17" fmla="*/ 1585912 w 2100264"/>
                <a:gd name="connsiteY17" fmla="*/ 204788 h 3378198"/>
                <a:gd name="connsiteX18" fmla="*/ 1604964 w 2100264"/>
                <a:gd name="connsiteY18" fmla="*/ 233362 h 3378198"/>
                <a:gd name="connsiteX19" fmla="*/ 1585912 w 2100264"/>
                <a:gd name="connsiteY19" fmla="*/ 280988 h 3378198"/>
                <a:gd name="connsiteX20" fmla="*/ 1633538 w 2100264"/>
                <a:gd name="connsiteY20" fmla="*/ 309562 h 3378198"/>
                <a:gd name="connsiteX21" fmla="*/ 1628776 w 2100264"/>
                <a:gd name="connsiteY21" fmla="*/ 442914 h 3378198"/>
                <a:gd name="connsiteX22" fmla="*/ 1590676 w 2100264"/>
                <a:gd name="connsiteY22" fmla="*/ 461962 h 3378198"/>
                <a:gd name="connsiteX23" fmla="*/ 1604964 w 2100264"/>
                <a:gd name="connsiteY23" fmla="*/ 523874 h 3378198"/>
                <a:gd name="connsiteX24" fmla="*/ 1552576 w 2100264"/>
                <a:gd name="connsiteY24" fmla="*/ 642938 h 3378198"/>
                <a:gd name="connsiteX25" fmla="*/ 1576388 w 2100264"/>
                <a:gd name="connsiteY25" fmla="*/ 752474 h 3378198"/>
                <a:gd name="connsiteX26" fmla="*/ 1604964 w 2100264"/>
                <a:gd name="connsiteY26" fmla="*/ 795338 h 3378198"/>
                <a:gd name="connsiteX27" fmla="*/ 1724024 w 2100264"/>
                <a:gd name="connsiteY27" fmla="*/ 809626 h 3378198"/>
                <a:gd name="connsiteX28" fmla="*/ 1743076 w 2100264"/>
                <a:gd name="connsiteY28" fmla="*/ 862014 h 3378198"/>
                <a:gd name="connsiteX29" fmla="*/ 1824038 w 2100264"/>
                <a:gd name="connsiteY29" fmla="*/ 823914 h 3378198"/>
                <a:gd name="connsiteX30" fmla="*/ 1871664 w 2100264"/>
                <a:gd name="connsiteY30" fmla="*/ 823914 h 3378198"/>
                <a:gd name="connsiteX31" fmla="*/ 1909764 w 2100264"/>
                <a:gd name="connsiteY31" fmla="*/ 890588 h 3378198"/>
                <a:gd name="connsiteX32" fmla="*/ 1914524 w 2100264"/>
                <a:gd name="connsiteY32" fmla="*/ 966788 h 3378198"/>
                <a:gd name="connsiteX33" fmla="*/ 2033588 w 2100264"/>
                <a:gd name="connsiteY33" fmla="*/ 923926 h 3378198"/>
                <a:gd name="connsiteX34" fmla="*/ 2062164 w 2100264"/>
                <a:gd name="connsiteY34" fmla="*/ 952500 h 3378198"/>
                <a:gd name="connsiteX35" fmla="*/ 2062164 w 2100264"/>
                <a:gd name="connsiteY35" fmla="*/ 990600 h 3378198"/>
                <a:gd name="connsiteX36" fmla="*/ 2057400 w 2100264"/>
                <a:gd name="connsiteY36" fmla="*/ 1038226 h 3378198"/>
                <a:gd name="connsiteX37" fmla="*/ 2100264 w 2100264"/>
                <a:gd name="connsiteY37" fmla="*/ 1052514 h 3378198"/>
                <a:gd name="connsiteX38" fmla="*/ 2038350 w 2100264"/>
                <a:gd name="connsiteY38" fmla="*/ 1143000 h 3378198"/>
                <a:gd name="connsiteX39" fmla="*/ 2019300 w 2100264"/>
                <a:gd name="connsiteY39" fmla="*/ 1219200 h 3378198"/>
                <a:gd name="connsiteX40" fmla="*/ 1776412 w 2100264"/>
                <a:gd name="connsiteY40" fmla="*/ 1252538 h 3378198"/>
                <a:gd name="connsiteX41" fmla="*/ 1681164 w 2100264"/>
                <a:gd name="connsiteY41" fmla="*/ 1300162 h 3378198"/>
                <a:gd name="connsiteX42" fmla="*/ 1666876 w 2100264"/>
                <a:gd name="connsiteY42" fmla="*/ 1357314 h 3378198"/>
                <a:gd name="connsiteX43" fmla="*/ 1600200 w 2100264"/>
                <a:gd name="connsiteY43" fmla="*/ 1433514 h 3378198"/>
                <a:gd name="connsiteX44" fmla="*/ 1638300 w 2100264"/>
                <a:gd name="connsiteY44" fmla="*/ 1462088 h 3378198"/>
                <a:gd name="connsiteX45" fmla="*/ 1709738 w 2100264"/>
                <a:gd name="connsiteY45" fmla="*/ 1662114 h 3378198"/>
                <a:gd name="connsiteX46" fmla="*/ 1771650 w 2100264"/>
                <a:gd name="connsiteY46" fmla="*/ 1681162 h 3378198"/>
                <a:gd name="connsiteX47" fmla="*/ 1771650 w 2100264"/>
                <a:gd name="connsiteY47" fmla="*/ 1728790 h 3378198"/>
                <a:gd name="connsiteX48" fmla="*/ 1671638 w 2100264"/>
                <a:gd name="connsiteY48" fmla="*/ 1766886 h 3378198"/>
                <a:gd name="connsiteX49" fmla="*/ 1795464 w 2100264"/>
                <a:gd name="connsiteY49" fmla="*/ 1957390 h 3378198"/>
                <a:gd name="connsiteX50" fmla="*/ 1743076 w 2100264"/>
                <a:gd name="connsiteY50" fmla="*/ 2047874 h 3378198"/>
                <a:gd name="connsiteX51" fmla="*/ 1757364 w 2100264"/>
                <a:gd name="connsiteY51" fmla="*/ 2095502 h 3378198"/>
                <a:gd name="connsiteX52" fmla="*/ 1681164 w 2100264"/>
                <a:gd name="connsiteY52" fmla="*/ 2171702 h 3378198"/>
                <a:gd name="connsiteX53" fmla="*/ 1743076 w 2100264"/>
                <a:gd name="connsiteY53" fmla="*/ 2200274 h 3378198"/>
                <a:gd name="connsiteX54" fmla="*/ 1738312 w 2100264"/>
                <a:gd name="connsiteY54" fmla="*/ 2257426 h 3378198"/>
                <a:gd name="connsiteX55" fmla="*/ 1738312 w 2100264"/>
                <a:gd name="connsiteY55" fmla="*/ 2285998 h 3378198"/>
                <a:gd name="connsiteX56" fmla="*/ 1728788 w 2100264"/>
                <a:gd name="connsiteY56" fmla="*/ 2343150 h 3378198"/>
                <a:gd name="connsiteX57" fmla="*/ 1728788 w 2100264"/>
                <a:gd name="connsiteY57" fmla="*/ 2414590 h 3378198"/>
                <a:gd name="connsiteX58" fmla="*/ 1724024 w 2100264"/>
                <a:gd name="connsiteY58" fmla="*/ 2505074 h 3378198"/>
                <a:gd name="connsiteX59" fmla="*/ 1728788 w 2100264"/>
                <a:gd name="connsiteY59" fmla="*/ 2543174 h 3378198"/>
                <a:gd name="connsiteX60" fmla="*/ 1676400 w 2100264"/>
                <a:gd name="connsiteY60" fmla="*/ 2557462 h 3378198"/>
                <a:gd name="connsiteX61" fmla="*/ 1709738 w 2100264"/>
                <a:gd name="connsiteY61" fmla="*/ 2762250 h 3378198"/>
                <a:gd name="connsiteX62" fmla="*/ 1514476 w 2100264"/>
                <a:gd name="connsiteY62" fmla="*/ 2738438 h 3378198"/>
                <a:gd name="connsiteX63" fmla="*/ 1457324 w 2100264"/>
                <a:gd name="connsiteY63" fmla="*/ 2752726 h 3378198"/>
                <a:gd name="connsiteX64" fmla="*/ 1423988 w 2100264"/>
                <a:gd name="connsiteY64" fmla="*/ 2814638 h 3378198"/>
                <a:gd name="connsiteX65" fmla="*/ 1309688 w 2100264"/>
                <a:gd name="connsiteY65" fmla="*/ 2947990 h 3378198"/>
                <a:gd name="connsiteX66" fmla="*/ 1171576 w 2100264"/>
                <a:gd name="connsiteY66" fmla="*/ 2943226 h 3378198"/>
                <a:gd name="connsiteX67" fmla="*/ 1133476 w 2100264"/>
                <a:gd name="connsiteY67" fmla="*/ 3014662 h 3378198"/>
                <a:gd name="connsiteX68" fmla="*/ 1085850 w 2100264"/>
                <a:gd name="connsiteY68" fmla="*/ 3057526 h 3378198"/>
                <a:gd name="connsiteX69" fmla="*/ 1085850 w 2100264"/>
                <a:gd name="connsiteY69" fmla="*/ 3148014 h 3378198"/>
                <a:gd name="connsiteX70" fmla="*/ 1046832 w 2100264"/>
                <a:gd name="connsiteY70" fmla="*/ 3223046 h 3378198"/>
                <a:gd name="connsiteX71" fmla="*/ 1041400 w 2100264"/>
                <a:gd name="connsiteY71" fmla="*/ 3206750 h 3378198"/>
                <a:gd name="connsiteX72" fmla="*/ 990600 w 2100264"/>
                <a:gd name="connsiteY72" fmla="*/ 3181350 h 3378198"/>
                <a:gd name="connsiteX73" fmla="*/ 958850 w 2100264"/>
                <a:gd name="connsiteY73" fmla="*/ 3257550 h 3378198"/>
                <a:gd name="connsiteX74" fmla="*/ 844550 w 2100264"/>
                <a:gd name="connsiteY74" fmla="*/ 3232150 h 3378198"/>
                <a:gd name="connsiteX75" fmla="*/ 736600 w 2100264"/>
                <a:gd name="connsiteY75" fmla="*/ 3276598 h 3378198"/>
                <a:gd name="connsiteX76" fmla="*/ 647700 w 2100264"/>
                <a:gd name="connsiteY76" fmla="*/ 3289302 h 3378198"/>
                <a:gd name="connsiteX77" fmla="*/ 533400 w 2100264"/>
                <a:gd name="connsiteY77" fmla="*/ 3251198 h 3378198"/>
                <a:gd name="connsiteX78" fmla="*/ 400050 w 2100264"/>
                <a:gd name="connsiteY78" fmla="*/ 3251198 h 3378198"/>
                <a:gd name="connsiteX79" fmla="*/ 355600 w 2100264"/>
                <a:gd name="connsiteY79" fmla="*/ 3321050 h 3378198"/>
                <a:gd name="connsiteX80" fmla="*/ 266700 w 2100264"/>
                <a:gd name="connsiteY80" fmla="*/ 3378198 h 3378198"/>
                <a:gd name="connsiteX81" fmla="*/ 254000 w 2100264"/>
                <a:gd name="connsiteY81" fmla="*/ 3295650 h 3378198"/>
                <a:gd name="connsiteX82" fmla="*/ 196850 w 2100264"/>
                <a:gd name="connsiteY82" fmla="*/ 3244850 h 3378198"/>
                <a:gd name="connsiteX83" fmla="*/ 241300 w 2100264"/>
                <a:gd name="connsiteY83" fmla="*/ 3086102 h 3378198"/>
                <a:gd name="connsiteX84" fmla="*/ 298450 w 2100264"/>
                <a:gd name="connsiteY84" fmla="*/ 3073398 h 3378198"/>
                <a:gd name="connsiteX85" fmla="*/ 298450 w 2100264"/>
                <a:gd name="connsiteY85" fmla="*/ 2952750 h 3378198"/>
                <a:gd name="connsiteX86" fmla="*/ 247650 w 2100264"/>
                <a:gd name="connsiteY86" fmla="*/ 2844798 h 3378198"/>
                <a:gd name="connsiteX87" fmla="*/ 152400 w 2100264"/>
                <a:gd name="connsiteY87" fmla="*/ 2832102 h 3378198"/>
                <a:gd name="connsiteX88" fmla="*/ 171450 w 2100264"/>
                <a:gd name="connsiteY88" fmla="*/ 2755902 h 3378198"/>
                <a:gd name="connsiteX89" fmla="*/ 0 w 2100264"/>
                <a:gd name="connsiteY89" fmla="*/ 2603502 h 3378198"/>
                <a:gd name="connsiteX90" fmla="*/ 6350 w 2100264"/>
                <a:gd name="connsiteY90" fmla="*/ 2508250 h 3378198"/>
                <a:gd name="connsiteX91" fmla="*/ 101600 w 2100264"/>
                <a:gd name="connsiteY91" fmla="*/ 2470150 h 3378198"/>
                <a:gd name="connsiteX92" fmla="*/ 146050 w 2100264"/>
                <a:gd name="connsiteY92" fmla="*/ 2343150 h 3378198"/>
                <a:gd name="connsiteX93" fmla="*/ 184150 w 2100264"/>
                <a:gd name="connsiteY93" fmla="*/ 2330450 h 3378198"/>
                <a:gd name="connsiteX94" fmla="*/ 203200 w 2100264"/>
                <a:gd name="connsiteY94" fmla="*/ 2279650 h 3378198"/>
                <a:gd name="connsiteX95" fmla="*/ 266700 w 2100264"/>
                <a:gd name="connsiteY95" fmla="*/ 2222502 h 3378198"/>
                <a:gd name="connsiteX96" fmla="*/ 298450 w 2100264"/>
                <a:gd name="connsiteY96" fmla="*/ 2184398 h 3378198"/>
                <a:gd name="connsiteX97" fmla="*/ 285750 w 2100264"/>
                <a:gd name="connsiteY97" fmla="*/ 2114550 h 3378198"/>
                <a:gd name="connsiteX98" fmla="*/ 336550 w 2100264"/>
                <a:gd name="connsiteY98" fmla="*/ 2076450 h 3378198"/>
                <a:gd name="connsiteX99" fmla="*/ 438150 w 2100264"/>
                <a:gd name="connsiteY99" fmla="*/ 2057398 h 3378198"/>
                <a:gd name="connsiteX100" fmla="*/ 482600 w 2100264"/>
                <a:gd name="connsiteY100" fmla="*/ 2095502 h 3378198"/>
                <a:gd name="connsiteX101" fmla="*/ 552450 w 2100264"/>
                <a:gd name="connsiteY101" fmla="*/ 2044702 h 3378198"/>
                <a:gd name="connsiteX102" fmla="*/ 552450 w 2100264"/>
                <a:gd name="connsiteY102" fmla="*/ 1911350 h 3378198"/>
                <a:gd name="connsiteX103" fmla="*/ 495300 w 2100264"/>
                <a:gd name="connsiteY103" fmla="*/ 1854198 h 3378198"/>
                <a:gd name="connsiteX104" fmla="*/ 431800 w 2100264"/>
                <a:gd name="connsiteY104" fmla="*/ 1892302 h 3378198"/>
                <a:gd name="connsiteX105" fmla="*/ 400050 w 2100264"/>
                <a:gd name="connsiteY105" fmla="*/ 1847850 h 3378198"/>
                <a:gd name="connsiteX106" fmla="*/ 361950 w 2100264"/>
                <a:gd name="connsiteY106" fmla="*/ 1651000 h 3378198"/>
                <a:gd name="connsiteX107" fmla="*/ 368300 w 2100264"/>
                <a:gd name="connsiteY107" fmla="*/ 1574800 h 3378198"/>
                <a:gd name="connsiteX108" fmla="*/ 344312 w 2100264"/>
                <a:gd name="connsiteY108" fmla="*/ 1460854 h 3378198"/>
                <a:gd name="connsiteX109" fmla="*/ 419100 w 2100264"/>
                <a:gd name="connsiteY109" fmla="*/ 1395414 h 3378198"/>
                <a:gd name="connsiteX110" fmla="*/ 361950 w 2100264"/>
                <a:gd name="connsiteY110" fmla="*/ 1333500 h 3378198"/>
                <a:gd name="connsiteX111" fmla="*/ 419100 w 2100264"/>
                <a:gd name="connsiteY111" fmla="*/ 1238250 h 3378198"/>
                <a:gd name="connsiteX112" fmla="*/ 419100 w 2100264"/>
                <a:gd name="connsiteY112" fmla="*/ 1052514 h 3378198"/>
                <a:gd name="connsiteX113" fmla="*/ 400050 w 2100264"/>
                <a:gd name="connsiteY113" fmla="*/ 1038226 h 3378198"/>
                <a:gd name="connsiteX114" fmla="*/ 414338 w 2100264"/>
                <a:gd name="connsiteY114" fmla="*/ 995362 h 3378198"/>
                <a:gd name="connsiteX115" fmla="*/ 342900 w 2100264"/>
                <a:gd name="connsiteY115" fmla="*/ 876300 h 3378198"/>
                <a:gd name="connsiteX116" fmla="*/ 347664 w 2100264"/>
                <a:gd name="connsiteY116" fmla="*/ 804862 h 3378198"/>
                <a:gd name="connsiteX117" fmla="*/ 428624 w 2100264"/>
                <a:gd name="connsiteY117" fmla="*/ 714374 h 3378198"/>
                <a:gd name="connsiteX118" fmla="*/ 428624 w 2100264"/>
                <a:gd name="connsiteY118" fmla="*/ 666750 h 3378198"/>
                <a:gd name="connsiteX119" fmla="*/ 309564 w 2100264"/>
                <a:gd name="connsiteY119" fmla="*/ 652462 h 3378198"/>
                <a:gd name="connsiteX120" fmla="*/ 357188 w 2100264"/>
                <a:gd name="connsiteY120" fmla="*/ 561974 h 3378198"/>
                <a:gd name="connsiteX121" fmla="*/ 390524 w 2100264"/>
                <a:gd name="connsiteY121" fmla="*/ 395288 h 3378198"/>
                <a:gd name="connsiteX122" fmla="*/ 419100 w 2100264"/>
                <a:gd name="connsiteY122" fmla="*/ 366714 h 3378198"/>
                <a:gd name="connsiteX123" fmla="*/ 381000 w 2100264"/>
                <a:gd name="connsiteY123" fmla="*/ 304800 h 3378198"/>
                <a:gd name="connsiteX124" fmla="*/ 390524 w 2100264"/>
                <a:gd name="connsiteY124" fmla="*/ 261938 h 3378198"/>
                <a:gd name="connsiteX125" fmla="*/ 447676 w 2100264"/>
                <a:gd name="connsiteY125" fmla="*/ 228600 h 3378198"/>
                <a:gd name="connsiteX126" fmla="*/ 485776 w 2100264"/>
                <a:gd name="connsiteY126" fmla="*/ 209550 h 3378198"/>
                <a:gd name="connsiteX127" fmla="*/ 461964 w 2100264"/>
                <a:gd name="connsiteY127" fmla="*/ 133350 h 3378198"/>
                <a:gd name="connsiteX128" fmla="*/ 495300 w 2100264"/>
                <a:gd name="connsiteY128" fmla="*/ 100014 h 3378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2100264" h="3378198">
                  <a:moveTo>
                    <a:pt x="500064" y="0"/>
                  </a:moveTo>
                  <a:lnTo>
                    <a:pt x="557212" y="0"/>
                  </a:lnTo>
                  <a:lnTo>
                    <a:pt x="590550" y="95250"/>
                  </a:lnTo>
                  <a:lnTo>
                    <a:pt x="623888" y="119062"/>
                  </a:lnTo>
                  <a:lnTo>
                    <a:pt x="638176" y="171450"/>
                  </a:lnTo>
                  <a:lnTo>
                    <a:pt x="809624" y="214314"/>
                  </a:lnTo>
                  <a:lnTo>
                    <a:pt x="890588" y="257174"/>
                  </a:lnTo>
                  <a:lnTo>
                    <a:pt x="1057276" y="242888"/>
                  </a:lnTo>
                  <a:lnTo>
                    <a:pt x="1128712" y="104774"/>
                  </a:lnTo>
                  <a:lnTo>
                    <a:pt x="1176338" y="138114"/>
                  </a:lnTo>
                  <a:lnTo>
                    <a:pt x="1266824" y="128588"/>
                  </a:lnTo>
                  <a:lnTo>
                    <a:pt x="1323976" y="142874"/>
                  </a:lnTo>
                  <a:lnTo>
                    <a:pt x="1347788" y="223838"/>
                  </a:lnTo>
                  <a:lnTo>
                    <a:pt x="1419224" y="228600"/>
                  </a:lnTo>
                  <a:lnTo>
                    <a:pt x="1447800" y="242888"/>
                  </a:lnTo>
                  <a:lnTo>
                    <a:pt x="1495424" y="238126"/>
                  </a:lnTo>
                  <a:lnTo>
                    <a:pt x="1552576" y="138114"/>
                  </a:lnTo>
                  <a:lnTo>
                    <a:pt x="1585912" y="204788"/>
                  </a:lnTo>
                  <a:lnTo>
                    <a:pt x="1604964" y="233362"/>
                  </a:lnTo>
                  <a:lnTo>
                    <a:pt x="1585912" y="280988"/>
                  </a:lnTo>
                  <a:lnTo>
                    <a:pt x="1633538" y="309562"/>
                  </a:lnTo>
                  <a:lnTo>
                    <a:pt x="1628776" y="442914"/>
                  </a:lnTo>
                  <a:lnTo>
                    <a:pt x="1590676" y="461962"/>
                  </a:lnTo>
                  <a:lnTo>
                    <a:pt x="1604964" y="523874"/>
                  </a:lnTo>
                  <a:lnTo>
                    <a:pt x="1552576" y="642938"/>
                  </a:lnTo>
                  <a:lnTo>
                    <a:pt x="1576388" y="752474"/>
                  </a:lnTo>
                  <a:lnTo>
                    <a:pt x="1604964" y="795338"/>
                  </a:lnTo>
                  <a:lnTo>
                    <a:pt x="1724024" y="809626"/>
                  </a:lnTo>
                  <a:lnTo>
                    <a:pt x="1743076" y="862014"/>
                  </a:lnTo>
                  <a:lnTo>
                    <a:pt x="1824038" y="823914"/>
                  </a:lnTo>
                  <a:lnTo>
                    <a:pt x="1871664" y="823914"/>
                  </a:lnTo>
                  <a:lnTo>
                    <a:pt x="1909764" y="890588"/>
                  </a:lnTo>
                  <a:lnTo>
                    <a:pt x="1914524" y="966788"/>
                  </a:lnTo>
                  <a:lnTo>
                    <a:pt x="2033588" y="923926"/>
                  </a:lnTo>
                  <a:lnTo>
                    <a:pt x="2062164" y="952500"/>
                  </a:lnTo>
                  <a:lnTo>
                    <a:pt x="2062164" y="990600"/>
                  </a:lnTo>
                  <a:lnTo>
                    <a:pt x="2057400" y="1038226"/>
                  </a:lnTo>
                  <a:lnTo>
                    <a:pt x="2100264" y="1052514"/>
                  </a:lnTo>
                  <a:lnTo>
                    <a:pt x="2038350" y="1143000"/>
                  </a:lnTo>
                  <a:lnTo>
                    <a:pt x="2019300" y="1219200"/>
                  </a:lnTo>
                  <a:lnTo>
                    <a:pt x="1776412" y="1252538"/>
                  </a:lnTo>
                  <a:lnTo>
                    <a:pt x="1681164" y="1300162"/>
                  </a:lnTo>
                  <a:lnTo>
                    <a:pt x="1666876" y="1357314"/>
                  </a:lnTo>
                  <a:lnTo>
                    <a:pt x="1600200" y="1433514"/>
                  </a:lnTo>
                  <a:lnTo>
                    <a:pt x="1638300" y="1462088"/>
                  </a:lnTo>
                  <a:lnTo>
                    <a:pt x="1709738" y="1662114"/>
                  </a:lnTo>
                  <a:lnTo>
                    <a:pt x="1771650" y="1681162"/>
                  </a:lnTo>
                  <a:lnTo>
                    <a:pt x="1771650" y="1728790"/>
                  </a:lnTo>
                  <a:lnTo>
                    <a:pt x="1671638" y="1766886"/>
                  </a:lnTo>
                  <a:lnTo>
                    <a:pt x="1795464" y="1957390"/>
                  </a:lnTo>
                  <a:lnTo>
                    <a:pt x="1743076" y="2047874"/>
                  </a:lnTo>
                  <a:lnTo>
                    <a:pt x="1757364" y="2095502"/>
                  </a:lnTo>
                  <a:lnTo>
                    <a:pt x="1681164" y="2171702"/>
                  </a:lnTo>
                  <a:lnTo>
                    <a:pt x="1743076" y="2200274"/>
                  </a:lnTo>
                  <a:lnTo>
                    <a:pt x="1738312" y="2257426"/>
                  </a:lnTo>
                  <a:lnTo>
                    <a:pt x="1738312" y="2285998"/>
                  </a:lnTo>
                  <a:lnTo>
                    <a:pt x="1728788" y="2343150"/>
                  </a:lnTo>
                  <a:lnTo>
                    <a:pt x="1728788" y="2414590"/>
                  </a:lnTo>
                  <a:lnTo>
                    <a:pt x="1724024" y="2505074"/>
                  </a:lnTo>
                  <a:lnTo>
                    <a:pt x="1728788" y="2543174"/>
                  </a:lnTo>
                  <a:lnTo>
                    <a:pt x="1676400" y="2557462"/>
                  </a:lnTo>
                  <a:lnTo>
                    <a:pt x="1709738" y="2762250"/>
                  </a:lnTo>
                  <a:lnTo>
                    <a:pt x="1514476" y="2738438"/>
                  </a:lnTo>
                  <a:lnTo>
                    <a:pt x="1457324" y="2752726"/>
                  </a:lnTo>
                  <a:lnTo>
                    <a:pt x="1423988" y="2814638"/>
                  </a:lnTo>
                  <a:lnTo>
                    <a:pt x="1309688" y="2947990"/>
                  </a:lnTo>
                  <a:lnTo>
                    <a:pt x="1171576" y="2943226"/>
                  </a:lnTo>
                  <a:lnTo>
                    <a:pt x="1133476" y="3014662"/>
                  </a:lnTo>
                  <a:lnTo>
                    <a:pt x="1085850" y="3057526"/>
                  </a:lnTo>
                  <a:lnTo>
                    <a:pt x="1085850" y="3148014"/>
                  </a:lnTo>
                  <a:lnTo>
                    <a:pt x="1046832" y="3223046"/>
                  </a:lnTo>
                  <a:lnTo>
                    <a:pt x="1041400" y="3206750"/>
                  </a:lnTo>
                  <a:lnTo>
                    <a:pt x="990600" y="3181350"/>
                  </a:lnTo>
                  <a:lnTo>
                    <a:pt x="958850" y="3257550"/>
                  </a:lnTo>
                  <a:lnTo>
                    <a:pt x="844550" y="3232150"/>
                  </a:lnTo>
                  <a:lnTo>
                    <a:pt x="736600" y="3276598"/>
                  </a:lnTo>
                  <a:lnTo>
                    <a:pt x="647700" y="3289302"/>
                  </a:lnTo>
                  <a:lnTo>
                    <a:pt x="533400" y="3251198"/>
                  </a:lnTo>
                  <a:lnTo>
                    <a:pt x="400050" y="3251198"/>
                  </a:lnTo>
                  <a:lnTo>
                    <a:pt x="355600" y="3321050"/>
                  </a:lnTo>
                  <a:lnTo>
                    <a:pt x="266700" y="3378198"/>
                  </a:lnTo>
                  <a:lnTo>
                    <a:pt x="254000" y="3295650"/>
                  </a:lnTo>
                  <a:lnTo>
                    <a:pt x="196850" y="3244850"/>
                  </a:lnTo>
                  <a:lnTo>
                    <a:pt x="241300" y="3086102"/>
                  </a:lnTo>
                  <a:lnTo>
                    <a:pt x="298450" y="3073398"/>
                  </a:lnTo>
                  <a:lnTo>
                    <a:pt x="298450" y="2952750"/>
                  </a:lnTo>
                  <a:lnTo>
                    <a:pt x="247650" y="2844798"/>
                  </a:lnTo>
                  <a:lnTo>
                    <a:pt x="152400" y="2832102"/>
                  </a:lnTo>
                  <a:lnTo>
                    <a:pt x="171450" y="2755902"/>
                  </a:lnTo>
                  <a:lnTo>
                    <a:pt x="0" y="2603502"/>
                  </a:lnTo>
                  <a:lnTo>
                    <a:pt x="6350" y="2508250"/>
                  </a:lnTo>
                  <a:lnTo>
                    <a:pt x="101600" y="2470150"/>
                  </a:lnTo>
                  <a:lnTo>
                    <a:pt x="146050" y="2343150"/>
                  </a:lnTo>
                  <a:lnTo>
                    <a:pt x="184150" y="2330450"/>
                  </a:lnTo>
                  <a:lnTo>
                    <a:pt x="203200" y="2279650"/>
                  </a:lnTo>
                  <a:lnTo>
                    <a:pt x="266700" y="2222502"/>
                  </a:lnTo>
                  <a:lnTo>
                    <a:pt x="298450" y="2184398"/>
                  </a:lnTo>
                  <a:lnTo>
                    <a:pt x="285750" y="2114550"/>
                  </a:lnTo>
                  <a:lnTo>
                    <a:pt x="336550" y="2076450"/>
                  </a:lnTo>
                  <a:lnTo>
                    <a:pt x="438150" y="2057398"/>
                  </a:lnTo>
                  <a:lnTo>
                    <a:pt x="482600" y="2095502"/>
                  </a:lnTo>
                  <a:lnTo>
                    <a:pt x="552450" y="2044702"/>
                  </a:lnTo>
                  <a:lnTo>
                    <a:pt x="552450" y="1911350"/>
                  </a:lnTo>
                  <a:lnTo>
                    <a:pt x="495300" y="1854198"/>
                  </a:lnTo>
                  <a:lnTo>
                    <a:pt x="431800" y="1892302"/>
                  </a:lnTo>
                  <a:lnTo>
                    <a:pt x="400050" y="1847850"/>
                  </a:lnTo>
                  <a:lnTo>
                    <a:pt x="361950" y="1651000"/>
                  </a:lnTo>
                  <a:lnTo>
                    <a:pt x="368300" y="1574800"/>
                  </a:lnTo>
                  <a:lnTo>
                    <a:pt x="344312" y="1460854"/>
                  </a:lnTo>
                  <a:lnTo>
                    <a:pt x="419100" y="1395414"/>
                  </a:lnTo>
                  <a:lnTo>
                    <a:pt x="361950" y="1333500"/>
                  </a:lnTo>
                  <a:lnTo>
                    <a:pt x="419100" y="1238250"/>
                  </a:lnTo>
                  <a:lnTo>
                    <a:pt x="419100" y="1052514"/>
                  </a:lnTo>
                  <a:lnTo>
                    <a:pt x="400050" y="1038226"/>
                  </a:lnTo>
                  <a:lnTo>
                    <a:pt x="414338" y="995362"/>
                  </a:lnTo>
                  <a:lnTo>
                    <a:pt x="342900" y="876300"/>
                  </a:lnTo>
                  <a:lnTo>
                    <a:pt x="347664" y="804862"/>
                  </a:lnTo>
                  <a:lnTo>
                    <a:pt x="428624" y="714374"/>
                  </a:lnTo>
                  <a:lnTo>
                    <a:pt x="428624" y="666750"/>
                  </a:lnTo>
                  <a:lnTo>
                    <a:pt x="309564" y="652462"/>
                  </a:lnTo>
                  <a:lnTo>
                    <a:pt x="357188" y="561974"/>
                  </a:lnTo>
                  <a:lnTo>
                    <a:pt x="390524" y="395288"/>
                  </a:lnTo>
                  <a:lnTo>
                    <a:pt x="419100" y="366714"/>
                  </a:lnTo>
                  <a:lnTo>
                    <a:pt x="381000" y="304800"/>
                  </a:lnTo>
                  <a:lnTo>
                    <a:pt x="390524" y="261938"/>
                  </a:lnTo>
                  <a:lnTo>
                    <a:pt x="447676" y="228600"/>
                  </a:lnTo>
                  <a:lnTo>
                    <a:pt x="485776" y="209550"/>
                  </a:lnTo>
                  <a:lnTo>
                    <a:pt x="461964" y="133350"/>
                  </a:lnTo>
                  <a:lnTo>
                    <a:pt x="495300" y="10001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52" name="フリーフォーム: 図形 851">
              <a:extLst>
                <a:ext uri="{FF2B5EF4-FFF2-40B4-BE49-F238E27FC236}">
                  <a16:creationId xmlns:a16="http://schemas.microsoft.com/office/drawing/2014/main" id="{858DF510-0BBC-668B-251B-E2134A10DDE5}"/>
                </a:ext>
              </a:extLst>
            </p:cNvPr>
            <p:cNvSpPr/>
            <p:nvPr/>
          </p:nvSpPr>
          <p:spPr>
            <a:xfrm>
              <a:off x="5040005" y="2260445"/>
              <a:ext cx="716083" cy="1258688"/>
            </a:xfrm>
            <a:custGeom>
              <a:avLst/>
              <a:gdLst>
                <a:gd name="connsiteX0" fmla="*/ 76200 w 3235624"/>
                <a:gd name="connsiteY0" fmla="*/ 4987924 h 5687392"/>
                <a:gd name="connsiteX1" fmla="*/ 81632 w 3235624"/>
                <a:gd name="connsiteY1" fmla="*/ 5004220 h 5687392"/>
                <a:gd name="connsiteX2" fmla="*/ 81632 w 3235624"/>
                <a:gd name="connsiteY2" fmla="*/ 5004220 h 5687392"/>
                <a:gd name="connsiteX3" fmla="*/ 2025648 w 3235624"/>
                <a:gd name="connsiteY3" fmla="*/ 0 h 5687392"/>
                <a:gd name="connsiteX4" fmla="*/ 2111376 w 3235624"/>
                <a:gd name="connsiteY4" fmla="*/ 57148 h 5687392"/>
                <a:gd name="connsiteX5" fmla="*/ 2168524 w 3235624"/>
                <a:gd name="connsiteY5" fmla="*/ 190500 h 5687392"/>
                <a:gd name="connsiteX6" fmla="*/ 2273300 w 3235624"/>
                <a:gd name="connsiteY6" fmla="*/ 342900 h 5687392"/>
                <a:gd name="connsiteX7" fmla="*/ 2320924 w 3235624"/>
                <a:gd name="connsiteY7" fmla="*/ 409574 h 5687392"/>
                <a:gd name="connsiteX8" fmla="*/ 2406648 w 3235624"/>
                <a:gd name="connsiteY8" fmla="*/ 400048 h 5687392"/>
                <a:gd name="connsiteX9" fmla="*/ 2481604 w 3235624"/>
                <a:gd name="connsiteY9" fmla="*/ 433360 h 5687392"/>
                <a:gd name="connsiteX10" fmla="*/ 2484436 w 3235624"/>
                <a:gd name="connsiteY10" fmla="*/ 447674 h 5687392"/>
                <a:gd name="connsiteX11" fmla="*/ 2586036 w 3235624"/>
                <a:gd name="connsiteY11" fmla="*/ 523874 h 5687392"/>
                <a:gd name="connsiteX12" fmla="*/ 2725736 w 3235624"/>
                <a:gd name="connsiteY12" fmla="*/ 663574 h 5687392"/>
                <a:gd name="connsiteX13" fmla="*/ 2744786 w 3235624"/>
                <a:gd name="connsiteY13" fmla="*/ 815974 h 5687392"/>
                <a:gd name="connsiteX14" fmla="*/ 2748066 w 3235624"/>
                <a:gd name="connsiteY14" fmla="*/ 832376 h 5687392"/>
                <a:gd name="connsiteX15" fmla="*/ 2747944 w 3235624"/>
                <a:gd name="connsiteY15" fmla="*/ 832484 h 5687392"/>
                <a:gd name="connsiteX16" fmla="*/ 2481244 w 3235624"/>
                <a:gd name="connsiteY16" fmla="*/ 931544 h 5687392"/>
                <a:gd name="connsiteX17" fmla="*/ 2458384 w 3235624"/>
                <a:gd name="connsiteY17" fmla="*/ 1022984 h 5687392"/>
                <a:gd name="connsiteX18" fmla="*/ 2466004 w 3235624"/>
                <a:gd name="connsiteY18" fmla="*/ 1083944 h 5687392"/>
                <a:gd name="connsiteX19" fmla="*/ 2427904 w 3235624"/>
                <a:gd name="connsiteY19" fmla="*/ 1122044 h 5687392"/>
                <a:gd name="connsiteX20" fmla="*/ 2427904 w 3235624"/>
                <a:gd name="connsiteY20" fmla="*/ 1228724 h 5687392"/>
                <a:gd name="connsiteX21" fmla="*/ 2427904 w 3235624"/>
                <a:gd name="connsiteY21" fmla="*/ 1373504 h 5687392"/>
                <a:gd name="connsiteX22" fmla="*/ 2069764 w 3235624"/>
                <a:gd name="connsiteY22" fmla="*/ 1823084 h 5687392"/>
                <a:gd name="connsiteX23" fmla="*/ 2024044 w 3235624"/>
                <a:gd name="connsiteY23" fmla="*/ 2105024 h 5687392"/>
                <a:gd name="connsiteX24" fmla="*/ 2123104 w 3235624"/>
                <a:gd name="connsiteY24" fmla="*/ 2165984 h 5687392"/>
                <a:gd name="connsiteX25" fmla="*/ 2085004 w 3235624"/>
                <a:gd name="connsiteY25" fmla="*/ 2402204 h 5687392"/>
                <a:gd name="connsiteX26" fmla="*/ 2168824 w 3235624"/>
                <a:gd name="connsiteY26" fmla="*/ 2394584 h 5687392"/>
                <a:gd name="connsiteX27" fmla="*/ 2397424 w 3235624"/>
                <a:gd name="connsiteY27" fmla="*/ 2470784 h 5687392"/>
                <a:gd name="connsiteX28" fmla="*/ 2473624 w 3235624"/>
                <a:gd name="connsiteY28" fmla="*/ 2585084 h 5687392"/>
                <a:gd name="connsiteX29" fmla="*/ 2763184 w 3235624"/>
                <a:gd name="connsiteY29" fmla="*/ 2707004 h 5687392"/>
                <a:gd name="connsiteX30" fmla="*/ 2801284 w 3235624"/>
                <a:gd name="connsiteY30" fmla="*/ 2775584 h 5687392"/>
                <a:gd name="connsiteX31" fmla="*/ 2915584 w 3235624"/>
                <a:gd name="connsiteY31" fmla="*/ 2767964 h 5687392"/>
                <a:gd name="connsiteX32" fmla="*/ 2976544 w 3235624"/>
                <a:gd name="connsiteY32" fmla="*/ 2828924 h 5687392"/>
                <a:gd name="connsiteX33" fmla="*/ 3014644 w 3235624"/>
                <a:gd name="connsiteY33" fmla="*/ 2828924 h 5687392"/>
                <a:gd name="connsiteX34" fmla="*/ 3121324 w 3235624"/>
                <a:gd name="connsiteY34" fmla="*/ 2920364 h 5687392"/>
                <a:gd name="connsiteX35" fmla="*/ 3136564 w 3235624"/>
                <a:gd name="connsiteY35" fmla="*/ 3019424 h 5687392"/>
                <a:gd name="connsiteX36" fmla="*/ 3197524 w 3235624"/>
                <a:gd name="connsiteY36" fmla="*/ 2988944 h 5687392"/>
                <a:gd name="connsiteX37" fmla="*/ 3235624 w 3235624"/>
                <a:gd name="connsiteY37" fmla="*/ 3004184 h 5687392"/>
                <a:gd name="connsiteX38" fmla="*/ 3220384 w 3235624"/>
                <a:gd name="connsiteY38" fmla="*/ 3286124 h 5687392"/>
                <a:gd name="connsiteX39" fmla="*/ 3136564 w 3235624"/>
                <a:gd name="connsiteY39" fmla="*/ 3255644 h 5687392"/>
                <a:gd name="connsiteX40" fmla="*/ 3083224 w 3235624"/>
                <a:gd name="connsiteY40" fmla="*/ 3316604 h 5687392"/>
                <a:gd name="connsiteX41" fmla="*/ 3136564 w 3235624"/>
                <a:gd name="connsiteY41" fmla="*/ 3362324 h 5687392"/>
                <a:gd name="connsiteX42" fmla="*/ 3136564 w 3235624"/>
                <a:gd name="connsiteY42" fmla="*/ 3446144 h 5687392"/>
                <a:gd name="connsiteX43" fmla="*/ 3159424 w 3235624"/>
                <a:gd name="connsiteY43" fmla="*/ 3590924 h 5687392"/>
                <a:gd name="connsiteX44" fmla="*/ 3029884 w 3235624"/>
                <a:gd name="connsiteY44" fmla="*/ 3697604 h 5687392"/>
                <a:gd name="connsiteX45" fmla="*/ 2862244 w 3235624"/>
                <a:gd name="connsiteY45" fmla="*/ 3674744 h 5687392"/>
                <a:gd name="connsiteX46" fmla="*/ 3029884 w 3235624"/>
                <a:gd name="connsiteY46" fmla="*/ 3606164 h 5687392"/>
                <a:gd name="connsiteX47" fmla="*/ 2930824 w 3235624"/>
                <a:gd name="connsiteY47" fmla="*/ 3583304 h 5687392"/>
                <a:gd name="connsiteX48" fmla="*/ 2907964 w 3235624"/>
                <a:gd name="connsiteY48" fmla="*/ 3545204 h 5687392"/>
                <a:gd name="connsiteX49" fmla="*/ 2778424 w 3235624"/>
                <a:gd name="connsiteY49" fmla="*/ 3568064 h 5687392"/>
                <a:gd name="connsiteX50" fmla="*/ 2656504 w 3235624"/>
                <a:gd name="connsiteY50" fmla="*/ 3545204 h 5687392"/>
                <a:gd name="connsiteX51" fmla="*/ 2542204 w 3235624"/>
                <a:gd name="connsiteY51" fmla="*/ 3590924 h 5687392"/>
                <a:gd name="connsiteX52" fmla="*/ 2641264 w 3235624"/>
                <a:gd name="connsiteY52" fmla="*/ 3408044 h 5687392"/>
                <a:gd name="connsiteX53" fmla="*/ 2526964 w 3235624"/>
                <a:gd name="connsiteY53" fmla="*/ 3408044 h 5687392"/>
                <a:gd name="connsiteX54" fmla="*/ 2443144 w 3235624"/>
                <a:gd name="connsiteY54" fmla="*/ 3590924 h 5687392"/>
                <a:gd name="connsiteX55" fmla="*/ 2260264 w 3235624"/>
                <a:gd name="connsiteY55" fmla="*/ 3728084 h 5687392"/>
                <a:gd name="connsiteX56" fmla="*/ 2206924 w 3235624"/>
                <a:gd name="connsiteY56" fmla="*/ 3636644 h 5687392"/>
                <a:gd name="connsiteX57" fmla="*/ 2107864 w 3235624"/>
                <a:gd name="connsiteY57" fmla="*/ 3667124 h 5687392"/>
                <a:gd name="connsiteX58" fmla="*/ 2077384 w 3235624"/>
                <a:gd name="connsiteY58" fmla="*/ 3728084 h 5687392"/>
                <a:gd name="connsiteX59" fmla="*/ 2001184 w 3235624"/>
                <a:gd name="connsiteY59" fmla="*/ 3728084 h 5687392"/>
                <a:gd name="connsiteX60" fmla="*/ 1993564 w 3235624"/>
                <a:gd name="connsiteY60" fmla="*/ 3796664 h 5687392"/>
                <a:gd name="connsiteX61" fmla="*/ 1902124 w 3235624"/>
                <a:gd name="connsiteY61" fmla="*/ 3811904 h 5687392"/>
                <a:gd name="connsiteX62" fmla="*/ 1848784 w 3235624"/>
                <a:gd name="connsiteY62" fmla="*/ 3773804 h 5687392"/>
                <a:gd name="connsiteX63" fmla="*/ 1818304 w 3235624"/>
                <a:gd name="connsiteY63" fmla="*/ 3850004 h 5687392"/>
                <a:gd name="connsiteX64" fmla="*/ 1627804 w 3235624"/>
                <a:gd name="connsiteY64" fmla="*/ 3910964 h 5687392"/>
                <a:gd name="connsiteX65" fmla="*/ 1513504 w 3235624"/>
                <a:gd name="connsiteY65" fmla="*/ 3910964 h 5687392"/>
                <a:gd name="connsiteX66" fmla="*/ 1429684 w 3235624"/>
                <a:gd name="connsiteY66" fmla="*/ 3956684 h 5687392"/>
                <a:gd name="connsiteX67" fmla="*/ 1422064 w 3235624"/>
                <a:gd name="connsiteY67" fmla="*/ 4025264 h 5687392"/>
                <a:gd name="connsiteX68" fmla="*/ 1330624 w 3235624"/>
                <a:gd name="connsiteY68" fmla="*/ 4055744 h 5687392"/>
                <a:gd name="connsiteX69" fmla="*/ 1277284 w 3235624"/>
                <a:gd name="connsiteY69" fmla="*/ 4215764 h 5687392"/>
                <a:gd name="connsiteX70" fmla="*/ 1132504 w 3235624"/>
                <a:gd name="connsiteY70" fmla="*/ 4307204 h 5687392"/>
                <a:gd name="connsiteX71" fmla="*/ 1147744 w 3235624"/>
                <a:gd name="connsiteY71" fmla="*/ 4352924 h 5687392"/>
                <a:gd name="connsiteX72" fmla="*/ 1086784 w 3235624"/>
                <a:gd name="connsiteY72" fmla="*/ 4436744 h 5687392"/>
                <a:gd name="connsiteX73" fmla="*/ 1216324 w 3235624"/>
                <a:gd name="connsiteY73" fmla="*/ 4451984 h 5687392"/>
                <a:gd name="connsiteX74" fmla="*/ 1185844 w 3235624"/>
                <a:gd name="connsiteY74" fmla="*/ 4535804 h 5687392"/>
                <a:gd name="connsiteX75" fmla="*/ 1292524 w 3235624"/>
                <a:gd name="connsiteY75" fmla="*/ 4604384 h 5687392"/>
                <a:gd name="connsiteX76" fmla="*/ 1155364 w 3235624"/>
                <a:gd name="connsiteY76" fmla="*/ 4657724 h 5687392"/>
                <a:gd name="connsiteX77" fmla="*/ 1178224 w 3235624"/>
                <a:gd name="connsiteY77" fmla="*/ 4726304 h 5687392"/>
                <a:gd name="connsiteX78" fmla="*/ 1102024 w 3235624"/>
                <a:gd name="connsiteY78" fmla="*/ 4726304 h 5687392"/>
                <a:gd name="connsiteX79" fmla="*/ 1079164 w 3235624"/>
                <a:gd name="connsiteY79" fmla="*/ 4893944 h 5687392"/>
                <a:gd name="connsiteX80" fmla="*/ 919144 w 3235624"/>
                <a:gd name="connsiteY80" fmla="*/ 4970144 h 5687392"/>
                <a:gd name="connsiteX81" fmla="*/ 881044 w 3235624"/>
                <a:gd name="connsiteY81" fmla="*/ 5061584 h 5687392"/>
                <a:gd name="connsiteX82" fmla="*/ 759124 w 3235624"/>
                <a:gd name="connsiteY82" fmla="*/ 5084444 h 5687392"/>
                <a:gd name="connsiteX83" fmla="*/ 599104 w 3235624"/>
                <a:gd name="connsiteY83" fmla="*/ 5320664 h 5687392"/>
                <a:gd name="connsiteX84" fmla="*/ 530524 w 3235624"/>
                <a:gd name="connsiteY84" fmla="*/ 5488304 h 5687392"/>
                <a:gd name="connsiteX85" fmla="*/ 469564 w 3235624"/>
                <a:gd name="connsiteY85" fmla="*/ 5686424 h 5687392"/>
                <a:gd name="connsiteX86" fmla="*/ 464536 w 3235624"/>
                <a:gd name="connsiteY86" fmla="*/ 5687392 h 5687392"/>
                <a:gd name="connsiteX87" fmla="*/ 469900 w 3235624"/>
                <a:gd name="connsiteY87" fmla="*/ 5680076 h 5687392"/>
                <a:gd name="connsiteX88" fmla="*/ 381000 w 3235624"/>
                <a:gd name="connsiteY88" fmla="*/ 5622924 h 5687392"/>
                <a:gd name="connsiteX89" fmla="*/ 355600 w 3235624"/>
                <a:gd name="connsiteY89" fmla="*/ 5667372 h 5687392"/>
                <a:gd name="connsiteX90" fmla="*/ 266700 w 3235624"/>
                <a:gd name="connsiteY90" fmla="*/ 5641972 h 5687392"/>
                <a:gd name="connsiteX91" fmla="*/ 260348 w 3235624"/>
                <a:gd name="connsiteY91" fmla="*/ 5578476 h 5687392"/>
                <a:gd name="connsiteX92" fmla="*/ 171448 w 3235624"/>
                <a:gd name="connsiteY92" fmla="*/ 5546724 h 5687392"/>
                <a:gd name="connsiteX93" fmla="*/ 127000 w 3235624"/>
                <a:gd name="connsiteY93" fmla="*/ 5407024 h 5687392"/>
                <a:gd name="connsiteX94" fmla="*/ 0 w 3235624"/>
                <a:gd name="connsiteY94" fmla="*/ 5330824 h 5687392"/>
                <a:gd name="connsiteX95" fmla="*/ 6348 w 3235624"/>
                <a:gd name="connsiteY95" fmla="*/ 5133972 h 5687392"/>
                <a:gd name="connsiteX96" fmla="*/ 114300 w 3235624"/>
                <a:gd name="connsiteY96" fmla="*/ 5102224 h 5687392"/>
                <a:gd name="connsiteX97" fmla="*/ 81632 w 3235624"/>
                <a:gd name="connsiteY97" fmla="*/ 5004220 h 5687392"/>
                <a:gd name="connsiteX98" fmla="*/ 112324 w 3235624"/>
                <a:gd name="connsiteY98" fmla="*/ 4945196 h 5687392"/>
                <a:gd name="connsiteX99" fmla="*/ 184768 w 3235624"/>
                <a:gd name="connsiteY99" fmla="*/ 4953000 h 5687392"/>
                <a:gd name="connsiteX100" fmla="*/ 199054 w 3235624"/>
                <a:gd name="connsiteY100" fmla="*/ 4898228 h 5687392"/>
                <a:gd name="connsiteX101" fmla="*/ 265728 w 3235624"/>
                <a:gd name="connsiteY101" fmla="*/ 4883944 h 5687392"/>
                <a:gd name="connsiteX102" fmla="*/ 327642 w 3235624"/>
                <a:gd name="connsiteY102" fmla="*/ 4914900 h 5687392"/>
                <a:gd name="connsiteX103" fmla="*/ 349072 w 3235624"/>
                <a:gd name="connsiteY103" fmla="*/ 4900612 h 5687392"/>
                <a:gd name="connsiteX104" fmla="*/ 358598 w 3235624"/>
                <a:gd name="connsiteY104" fmla="*/ 4791076 h 5687392"/>
                <a:gd name="connsiteX105" fmla="*/ 370504 w 3235624"/>
                <a:gd name="connsiteY105" fmla="*/ 4779168 h 5687392"/>
                <a:gd name="connsiteX106" fmla="*/ 427654 w 3235624"/>
                <a:gd name="connsiteY106" fmla="*/ 4824412 h 5687392"/>
                <a:gd name="connsiteX107" fmla="*/ 468136 w 3235624"/>
                <a:gd name="connsiteY107" fmla="*/ 4762500 h 5687392"/>
                <a:gd name="connsiteX108" fmla="*/ 434798 w 3235624"/>
                <a:gd name="connsiteY108" fmla="*/ 4683916 h 5687392"/>
                <a:gd name="connsiteX109" fmla="*/ 465754 w 3235624"/>
                <a:gd name="connsiteY109" fmla="*/ 4638676 h 5687392"/>
                <a:gd name="connsiteX110" fmla="*/ 456342 w 3235624"/>
                <a:gd name="connsiteY110" fmla="*/ 4598668 h 5687392"/>
                <a:gd name="connsiteX111" fmla="*/ 458788 w 3235624"/>
                <a:gd name="connsiteY111" fmla="*/ 4595812 h 5687392"/>
                <a:gd name="connsiteX112" fmla="*/ 492124 w 3235624"/>
                <a:gd name="connsiteY112" fmla="*/ 4533900 h 5687392"/>
                <a:gd name="connsiteX113" fmla="*/ 549276 w 3235624"/>
                <a:gd name="connsiteY113" fmla="*/ 4519612 h 5687392"/>
                <a:gd name="connsiteX114" fmla="*/ 744536 w 3235624"/>
                <a:gd name="connsiteY114" fmla="*/ 4543424 h 5687392"/>
                <a:gd name="connsiteX115" fmla="*/ 711200 w 3235624"/>
                <a:gd name="connsiteY115" fmla="*/ 4338636 h 5687392"/>
                <a:gd name="connsiteX116" fmla="*/ 763588 w 3235624"/>
                <a:gd name="connsiteY116" fmla="*/ 4324348 h 5687392"/>
                <a:gd name="connsiteX117" fmla="*/ 758824 w 3235624"/>
                <a:gd name="connsiteY117" fmla="*/ 4286248 h 5687392"/>
                <a:gd name="connsiteX118" fmla="*/ 763588 w 3235624"/>
                <a:gd name="connsiteY118" fmla="*/ 4195764 h 5687392"/>
                <a:gd name="connsiteX119" fmla="*/ 763588 w 3235624"/>
                <a:gd name="connsiteY119" fmla="*/ 4124324 h 5687392"/>
                <a:gd name="connsiteX120" fmla="*/ 773112 w 3235624"/>
                <a:gd name="connsiteY120" fmla="*/ 4067172 h 5687392"/>
                <a:gd name="connsiteX121" fmla="*/ 773112 w 3235624"/>
                <a:gd name="connsiteY121" fmla="*/ 4038600 h 5687392"/>
                <a:gd name="connsiteX122" fmla="*/ 777876 w 3235624"/>
                <a:gd name="connsiteY122" fmla="*/ 3981448 h 5687392"/>
                <a:gd name="connsiteX123" fmla="*/ 715964 w 3235624"/>
                <a:gd name="connsiteY123" fmla="*/ 3952876 h 5687392"/>
                <a:gd name="connsiteX124" fmla="*/ 792164 w 3235624"/>
                <a:gd name="connsiteY124" fmla="*/ 3876676 h 5687392"/>
                <a:gd name="connsiteX125" fmla="*/ 777876 w 3235624"/>
                <a:gd name="connsiteY125" fmla="*/ 3829048 h 5687392"/>
                <a:gd name="connsiteX126" fmla="*/ 830264 w 3235624"/>
                <a:gd name="connsiteY126" fmla="*/ 3738564 h 5687392"/>
                <a:gd name="connsiteX127" fmla="*/ 706436 w 3235624"/>
                <a:gd name="connsiteY127" fmla="*/ 3548060 h 5687392"/>
                <a:gd name="connsiteX128" fmla="*/ 806448 w 3235624"/>
                <a:gd name="connsiteY128" fmla="*/ 3509964 h 5687392"/>
                <a:gd name="connsiteX129" fmla="*/ 806448 w 3235624"/>
                <a:gd name="connsiteY129" fmla="*/ 3462336 h 5687392"/>
                <a:gd name="connsiteX130" fmla="*/ 744536 w 3235624"/>
                <a:gd name="connsiteY130" fmla="*/ 3443288 h 5687392"/>
                <a:gd name="connsiteX131" fmla="*/ 673100 w 3235624"/>
                <a:gd name="connsiteY131" fmla="*/ 3243262 h 5687392"/>
                <a:gd name="connsiteX132" fmla="*/ 635000 w 3235624"/>
                <a:gd name="connsiteY132" fmla="*/ 3214688 h 5687392"/>
                <a:gd name="connsiteX133" fmla="*/ 701676 w 3235624"/>
                <a:gd name="connsiteY133" fmla="*/ 3138488 h 5687392"/>
                <a:gd name="connsiteX134" fmla="*/ 715964 w 3235624"/>
                <a:gd name="connsiteY134" fmla="*/ 3081336 h 5687392"/>
                <a:gd name="connsiteX135" fmla="*/ 811212 w 3235624"/>
                <a:gd name="connsiteY135" fmla="*/ 3033712 h 5687392"/>
                <a:gd name="connsiteX136" fmla="*/ 1054100 w 3235624"/>
                <a:gd name="connsiteY136" fmla="*/ 3000374 h 5687392"/>
                <a:gd name="connsiteX137" fmla="*/ 1073148 w 3235624"/>
                <a:gd name="connsiteY137" fmla="*/ 2924174 h 5687392"/>
                <a:gd name="connsiteX138" fmla="*/ 1135064 w 3235624"/>
                <a:gd name="connsiteY138" fmla="*/ 2833688 h 5687392"/>
                <a:gd name="connsiteX139" fmla="*/ 1092200 w 3235624"/>
                <a:gd name="connsiteY139" fmla="*/ 2819400 h 5687392"/>
                <a:gd name="connsiteX140" fmla="*/ 1096964 w 3235624"/>
                <a:gd name="connsiteY140" fmla="*/ 2771774 h 5687392"/>
                <a:gd name="connsiteX141" fmla="*/ 1096964 w 3235624"/>
                <a:gd name="connsiteY141" fmla="*/ 2733674 h 5687392"/>
                <a:gd name="connsiteX142" fmla="*/ 1068388 w 3235624"/>
                <a:gd name="connsiteY142" fmla="*/ 2705100 h 5687392"/>
                <a:gd name="connsiteX143" fmla="*/ 949324 w 3235624"/>
                <a:gd name="connsiteY143" fmla="*/ 2747962 h 5687392"/>
                <a:gd name="connsiteX144" fmla="*/ 944564 w 3235624"/>
                <a:gd name="connsiteY144" fmla="*/ 2671762 h 5687392"/>
                <a:gd name="connsiteX145" fmla="*/ 906464 w 3235624"/>
                <a:gd name="connsiteY145" fmla="*/ 2605088 h 5687392"/>
                <a:gd name="connsiteX146" fmla="*/ 858836 w 3235624"/>
                <a:gd name="connsiteY146" fmla="*/ 2605088 h 5687392"/>
                <a:gd name="connsiteX147" fmla="*/ 777876 w 3235624"/>
                <a:gd name="connsiteY147" fmla="*/ 2643188 h 5687392"/>
                <a:gd name="connsiteX148" fmla="*/ 758824 w 3235624"/>
                <a:gd name="connsiteY148" fmla="*/ 2590800 h 5687392"/>
                <a:gd name="connsiteX149" fmla="*/ 639764 w 3235624"/>
                <a:gd name="connsiteY149" fmla="*/ 2576512 h 5687392"/>
                <a:gd name="connsiteX150" fmla="*/ 611188 w 3235624"/>
                <a:gd name="connsiteY150" fmla="*/ 2533648 h 5687392"/>
                <a:gd name="connsiteX151" fmla="*/ 587376 w 3235624"/>
                <a:gd name="connsiteY151" fmla="*/ 2424112 h 5687392"/>
                <a:gd name="connsiteX152" fmla="*/ 639764 w 3235624"/>
                <a:gd name="connsiteY152" fmla="*/ 2305048 h 5687392"/>
                <a:gd name="connsiteX153" fmla="*/ 625476 w 3235624"/>
                <a:gd name="connsiteY153" fmla="*/ 2243136 h 5687392"/>
                <a:gd name="connsiteX154" fmla="*/ 663576 w 3235624"/>
                <a:gd name="connsiteY154" fmla="*/ 2224088 h 5687392"/>
                <a:gd name="connsiteX155" fmla="*/ 668336 w 3235624"/>
                <a:gd name="connsiteY155" fmla="*/ 2090736 h 5687392"/>
                <a:gd name="connsiteX156" fmla="*/ 620712 w 3235624"/>
                <a:gd name="connsiteY156" fmla="*/ 2062162 h 5687392"/>
                <a:gd name="connsiteX157" fmla="*/ 639764 w 3235624"/>
                <a:gd name="connsiteY157" fmla="*/ 2014536 h 5687392"/>
                <a:gd name="connsiteX158" fmla="*/ 620712 w 3235624"/>
                <a:gd name="connsiteY158" fmla="*/ 1985962 h 5687392"/>
                <a:gd name="connsiteX159" fmla="*/ 587376 w 3235624"/>
                <a:gd name="connsiteY159" fmla="*/ 1919288 h 5687392"/>
                <a:gd name="connsiteX160" fmla="*/ 585268 w 3235624"/>
                <a:gd name="connsiteY160" fmla="*/ 1922976 h 5687392"/>
                <a:gd name="connsiteX161" fmla="*/ 545764 w 3235624"/>
                <a:gd name="connsiteY161" fmla="*/ 1838324 h 5687392"/>
                <a:gd name="connsiteX162" fmla="*/ 568624 w 3235624"/>
                <a:gd name="connsiteY162" fmla="*/ 1784984 h 5687392"/>
                <a:gd name="connsiteX163" fmla="*/ 519940 w 3235624"/>
                <a:gd name="connsiteY163" fmla="*/ 1748470 h 5687392"/>
                <a:gd name="connsiteX164" fmla="*/ 688340 w 3235624"/>
                <a:gd name="connsiteY164" fmla="*/ 1678304 h 5687392"/>
                <a:gd name="connsiteX165" fmla="*/ 726440 w 3235624"/>
                <a:gd name="connsiteY165" fmla="*/ 1655444 h 5687392"/>
                <a:gd name="connsiteX166" fmla="*/ 695960 w 3235624"/>
                <a:gd name="connsiteY166" fmla="*/ 1571624 h 5687392"/>
                <a:gd name="connsiteX167" fmla="*/ 749300 w 3235624"/>
                <a:gd name="connsiteY167" fmla="*/ 1564004 h 5687392"/>
                <a:gd name="connsiteX168" fmla="*/ 810260 w 3235624"/>
                <a:gd name="connsiteY168" fmla="*/ 1457324 h 5687392"/>
                <a:gd name="connsiteX169" fmla="*/ 695960 w 3235624"/>
                <a:gd name="connsiteY169" fmla="*/ 1403984 h 5687392"/>
                <a:gd name="connsiteX170" fmla="*/ 756920 w 3235624"/>
                <a:gd name="connsiteY170" fmla="*/ 1350644 h 5687392"/>
                <a:gd name="connsiteX171" fmla="*/ 817880 w 3235624"/>
                <a:gd name="connsiteY171" fmla="*/ 1365884 h 5687392"/>
                <a:gd name="connsiteX172" fmla="*/ 901700 w 3235624"/>
                <a:gd name="connsiteY172" fmla="*/ 1358264 h 5687392"/>
                <a:gd name="connsiteX173" fmla="*/ 1130300 w 3235624"/>
                <a:gd name="connsiteY173" fmla="*/ 1449704 h 5687392"/>
                <a:gd name="connsiteX174" fmla="*/ 1267460 w 3235624"/>
                <a:gd name="connsiteY174" fmla="*/ 1449704 h 5687392"/>
                <a:gd name="connsiteX175" fmla="*/ 1511300 w 3235624"/>
                <a:gd name="connsiteY175" fmla="*/ 1335404 h 5687392"/>
                <a:gd name="connsiteX176" fmla="*/ 1572260 w 3235624"/>
                <a:gd name="connsiteY176" fmla="*/ 1167764 h 5687392"/>
                <a:gd name="connsiteX177" fmla="*/ 1648460 w 3235624"/>
                <a:gd name="connsiteY177" fmla="*/ 1114424 h 5687392"/>
                <a:gd name="connsiteX178" fmla="*/ 1701800 w 3235624"/>
                <a:gd name="connsiteY178" fmla="*/ 977264 h 5687392"/>
                <a:gd name="connsiteX179" fmla="*/ 1717040 w 3235624"/>
                <a:gd name="connsiteY179" fmla="*/ 771524 h 5687392"/>
                <a:gd name="connsiteX180" fmla="*/ 1793240 w 3235624"/>
                <a:gd name="connsiteY180" fmla="*/ 680084 h 5687392"/>
                <a:gd name="connsiteX181" fmla="*/ 1778000 w 3235624"/>
                <a:gd name="connsiteY181" fmla="*/ 481964 h 5687392"/>
                <a:gd name="connsiteX182" fmla="*/ 1823720 w 3235624"/>
                <a:gd name="connsiteY182" fmla="*/ 344804 h 5687392"/>
                <a:gd name="connsiteX183" fmla="*/ 1694180 w 3235624"/>
                <a:gd name="connsiteY183" fmla="*/ 253364 h 5687392"/>
                <a:gd name="connsiteX184" fmla="*/ 1702580 w 3235624"/>
                <a:gd name="connsiteY184" fmla="*/ 139948 h 5687392"/>
                <a:gd name="connsiteX185" fmla="*/ 1696144 w 3235624"/>
                <a:gd name="connsiteY185" fmla="*/ 142874 h 5687392"/>
                <a:gd name="connsiteX186" fmla="*/ 1694936 w 3235624"/>
                <a:gd name="connsiteY186" fmla="*/ 141666 h 5687392"/>
                <a:gd name="connsiteX187" fmla="*/ 1797048 w 3235624"/>
                <a:gd name="connsiteY187" fmla="*/ 95248 h 5687392"/>
                <a:gd name="connsiteX188" fmla="*/ 1930400 w 3235624"/>
                <a:gd name="connsiteY188" fmla="*/ 85724 h 568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3235624" h="5687392">
                  <a:moveTo>
                    <a:pt x="76200" y="4987924"/>
                  </a:moveTo>
                  <a:lnTo>
                    <a:pt x="81632" y="5004220"/>
                  </a:lnTo>
                  <a:lnTo>
                    <a:pt x="81632" y="5004220"/>
                  </a:lnTo>
                  <a:close/>
                  <a:moveTo>
                    <a:pt x="2025648" y="0"/>
                  </a:moveTo>
                  <a:lnTo>
                    <a:pt x="2111376" y="57148"/>
                  </a:lnTo>
                  <a:lnTo>
                    <a:pt x="2168524" y="190500"/>
                  </a:lnTo>
                  <a:lnTo>
                    <a:pt x="2273300" y="342900"/>
                  </a:lnTo>
                  <a:lnTo>
                    <a:pt x="2320924" y="409574"/>
                  </a:lnTo>
                  <a:lnTo>
                    <a:pt x="2406648" y="400048"/>
                  </a:lnTo>
                  <a:lnTo>
                    <a:pt x="2481604" y="433360"/>
                  </a:lnTo>
                  <a:lnTo>
                    <a:pt x="2484436" y="447674"/>
                  </a:lnTo>
                  <a:lnTo>
                    <a:pt x="2586036" y="523874"/>
                  </a:lnTo>
                  <a:lnTo>
                    <a:pt x="2725736" y="663574"/>
                  </a:lnTo>
                  <a:lnTo>
                    <a:pt x="2744786" y="815974"/>
                  </a:lnTo>
                  <a:lnTo>
                    <a:pt x="2748066" y="832376"/>
                  </a:lnTo>
                  <a:lnTo>
                    <a:pt x="2747944" y="832484"/>
                  </a:lnTo>
                  <a:lnTo>
                    <a:pt x="2481244" y="931544"/>
                  </a:lnTo>
                  <a:lnTo>
                    <a:pt x="2458384" y="1022984"/>
                  </a:lnTo>
                  <a:lnTo>
                    <a:pt x="2466004" y="1083944"/>
                  </a:lnTo>
                  <a:lnTo>
                    <a:pt x="2427904" y="1122044"/>
                  </a:lnTo>
                  <a:lnTo>
                    <a:pt x="2427904" y="1228724"/>
                  </a:lnTo>
                  <a:lnTo>
                    <a:pt x="2427904" y="1373504"/>
                  </a:lnTo>
                  <a:lnTo>
                    <a:pt x="2069764" y="1823084"/>
                  </a:lnTo>
                  <a:lnTo>
                    <a:pt x="2024044" y="2105024"/>
                  </a:lnTo>
                  <a:lnTo>
                    <a:pt x="2123104" y="2165984"/>
                  </a:lnTo>
                  <a:lnTo>
                    <a:pt x="2085004" y="2402204"/>
                  </a:lnTo>
                  <a:lnTo>
                    <a:pt x="2168824" y="2394584"/>
                  </a:lnTo>
                  <a:lnTo>
                    <a:pt x="2397424" y="2470784"/>
                  </a:lnTo>
                  <a:lnTo>
                    <a:pt x="2473624" y="2585084"/>
                  </a:lnTo>
                  <a:lnTo>
                    <a:pt x="2763184" y="2707004"/>
                  </a:lnTo>
                  <a:lnTo>
                    <a:pt x="2801284" y="2775584"/>
                  </a:lnTo>
                  <a:lnTo>
                    <a:pt x="2915584" y="2767964"/>
                  </a:lnTo>
                  <a:lnTo>
                    <a:pt x="2976544" y="2828924"/>
                  </a:lnTo>
                  <a:lnTo>
                    <a:pt x="3014644" y="2828924"/>
                  </a:lnTo>
                  <a:lnTo>
                    <a:pt x="3121324" y="2920364"/>
                  </a:lnTo>
                  <a:lnTo>
                    <a:pt x="3136564" y="3019424"/>
                  </a:lnTo>
                  <a:lnTo>
                    <a:pt x="3197524" y="2988944"/>
                  </a:lnTo>
                  <a:lnTo>
                    <a:pt x="3235624" y="3004184"/>
                  </a:lnTo>
                  <a:lnTo>
                    <a:pt x="3220384" y="3286124"/>
                  </a:lnTo>
                  <a:lnTo>
                    <a:pt x="3136564" y="3255644"/>
                  </a:lnTo>
                  <a:lnTo>
                    <a:pt x="3083224" y="3316604"/>
                  </a:lnTo>
                  <a:lnTo>
                    <a:pt x="3136564" y="3362324"/>
                  </a:lnTo>
                  <a:lnTo>
                    <a:pt x="3136564" y="3446144"/>
                  </a:lnTo>
                  <a:lnTo>
                    <a:pt x="3159424" y="3590924"/>
                  </a:lnTo>
                  <a:lnTo>
                    <a:pt x="3029884" y="3697604"/>
                  </a:lnTo>
                  <a:lnTo>
                    <a:pt x="2862244" y="3674744"/>
                  </a:lnTo>
                  <a:lnTo>
                    <a:pt x="3029884" y="3606164"/>
                  </a:lnTo>
                  <a:lnTo>
                    <a:pt x="2930824" y="3583304"/>
                  </a:lnTo>
                  <a:lnTo>
                    <a:pt x="2907964" y="3545204"/>
                  </a:lnTo>
                  <a:lnTo>
                    <a:pt x="2778424" y="3568064"/>
                  </a:lnTo>
                  <a:lnTo>
                    <a:pt x="2656504" y="3545204"/>
                  </a:lnTo>
                  <a:lnTo>
                    <a:pt x="2542204" y="3590924"/>
                  </a:lnTo>
                  <a:lnTo>
                    <a:pt x="2641264" y="3408044"/>
                  </a:lnTo>
                  <a:lnTo>
                    <a:pt x="2526964" y="3408044"/>
                  </a:lnTo>
                  <a:lnTo>
                    <a:pt x="2443144" y="3590924"/>
                  </a:lnTo>
                  <a:lnTo>
                    <a:pt x="2260264" y="3728084"/>
                  </a:lnTo>
                  <a:lnTo>
                    <a:pt x="2206924" y="3636644"/>
                  </a:lnTo>
                  <a:lnTo>
                    <a:pt x="2107864" y="3667124"/>
                  </a:lnTo>
                  <a:lnTo>
                    <a:pt x="2077384" y="3728084"/>
                  </a:lnTo>
                  <a:lnTo>
                    <a:pt x="2001184" y="3728084"/>
                  </a:lnTo>
                  <a:lnTo>
                    <a:pt x="1993564" y="3796664"/>
                  </a:lnTo>
                  <a:lnTo>
                    <a:pt x="1902124" y="3811904"/>
                  </a:lnTo>
                  <a:lnTo>
                    <a:pt x="1848784" y="3773804"/>
                  </a:lnTo>
                  <a:lnTo>
                    <a:pt x="1818304" y="3850004"/>
                  </a:lnTo>
                  <a:lnTo>
                    <a:pt x="1627804" y="3910964"/>
                  </a:lnTo>
                  <a:lnTo>
                    <a:pt x="1513504" y="3910964"/>
                  </a:lnTo>
                  <a:lnTo>
                    <a:pt x="1429684" y="3956684"/>
                  </a:lnTo>
                  <a:lnTo>
                    <a:pt x="1422064" y="4025264"/>
                  </a:lnTo>
                  <a:lnTo>
                    <a:pt x="1330624" y="4055744"/>
                  </a:lnTo>
                  <a:lnTo>
                    <a:pt x="1277284" y="4215764"/>
                  </a:lnTo>
                  <a:lnTo>
                    <a:pt x="1132504" y="4307204"/>
                  </a:lnTo>
                  <a:lnTo>
                    <a:pt x="1147744" y="4352924"/>
                  </a:lnTo>
                  <a:lnTo>
                    <a:pt x="1086784" y="4436744"/>
                  </a:lnTo>
                  <a:lnTo>
                    <a:pt x="1216324" y="4451984"/>
                  </a:lnTo>
                  <a:lnTo>
                    <a:pt x="1185844" y="4535804"/>
                  </a:lnTo>
                  <a:lnTo>
                    <a:pt x="1292524" y="4604384"/>
                  </a:lnTo>
                  <a:lnTo>
                    <a:pt x="1155364" y="4657724"/>
                  </a:lnTo>
                  <a:lnTo>
                    <a:pt x="1178224" y="4726304"/>
                  </a:lnTo>
                  <a:lnTo>
                    <a:pt x="1102024" y="4726304"/>
                  </a:lnTo>
                  <a:lnTo>
                    <a:pt x="1079164" y="4893944"/>
                  </a:lnTo>
                  <a:lnTo>
                    <a:pt x="919144" y="4970144"/>
                  </a:lnTo>
                  <a:lnTo>
                    <a:pt x="881044" y="5061584"/>
                  </a:lnTo>
                  <a:lnTo>
                    <a:pt x="759124" y="5084444"/>
                  </a:lnTo>
                  <a:lnTo>
                    <a:pt x="599104" y="5320664"/>
                  </a:lnTo>
                  <a:lnTo>
                    <a:pt x="530524" y="5488304"/>
                  </a:lnTo>
                  <a:lnTo>
                    <a:pt x="469564" y="5686424"/>
                  </a:lnTo>
                  <a:lnTo>
                    <a:pt x="464536" y="5687392"/>
                  </a:lnTo>
                  <a:lnTo>
                    <a:pt x="469900" y="5680076"/>
                  </a:lnTo>
                  <a:lnTo>
                    <a:pt x="381000" y="5622924"/>
                  </a:lnTo>
                  <a:lnTo>
                    <a:pt x="355600" y="5667372"/>
                  </a:lnTo>
                  <a:lnTo>
                    <a:pt x="266700" y="5641972"/>
                  </a:lnTo>
                  <a:lnTo>
                    <a:pt x="260348" y="5578476"/>
                  </a:lnTo>
                  <a:lnTo>
                    <a:pt x="171448" y="5546724"/>
                  </a:lnTo>
                  <a:lnTo>
                    <a:pt x="127000" y="5407024"/>
                  </a:lnTo>
                  <a:lnTo>
                    <a:pt x="0" y="5330824"/>
                  </a:lnTo>
                  <a:lnTo>
                    <a:pt x="6348" y="5133972"/>
                  </a:lnTo>
                  <a:lnTo>
                    <a:pt x="114300" y="5102224"/>
                  </a:lnTo>
                  <a:lnTo>
                    <a:pt x="81632" y="5004220"/>
                  </a:lnTo>
                  <a:lnTo>
                    <a:pt x="112324" y="4945196"/>
                  </a:lnTo>
                  <a:lnTo>
                    <a:pt x="184768" y="4953000"/>
                  </a:lnTo>
                  <a:lnTo>
                    <a:pt x="199054" y="4898228"/>
                  </a:lnTo>
                  <a:lnTo>
                    <a:pt x="265728" y="4883944"/>
                  </a:lnTo>
                  <a:lnTo>
                    <a:pt x="327642" y="4914900"/>
                  </a:lnTo>
                  <a:lnTo>
                    <a:pt x="349072" y="4900612"/>
                  </a:lnTo>
                  <a:lnTo>
                    <a:pt x="358598" y="4791076"/>
                  </a:lnTo>
                  <a:lnTo>
                    <a:pt x="370504" y="4779168"/>
                  </a:lnTo>
                  <a:lnTo>
                    <a:pt x="427654" y="4824412"/>
                  </a:lnTo>
                  <a:lnTo>
                    <a:pt x="468136" y="4762500"/>
                  </a:lnTo>
                  <a:lnTo>
                    <a:pt x="434798" y="4683916"/>
                  </a:lnTo>
                  <a:lnTo>
                    <a:pt x="465754" y="4638676"/>
                  </a:lnTo>
                  <a:lnTo>
                    <a:pt x="456342" y="4598668"/>
                  </a:lnTo>
                  <a:lnTo>
                    <a:pt x="458788" y="4595812"/>
                  </a:lnTo>
                  <a:lnTo>
                    <a:pt x="492124" y="4533900"/>
                  </a:lnTo>
                  <a:lnTo>
                    <a:pt x="549276" y="4519612"/>
                  </a:lnTo>
                  <a:lnTo>
                    <a:pt x="744536" y="4543424"/>
                  </a:lnTo>
                  <a:lnTo>
                    <a:pt x="711200" y="4338636"/>
                  </a:lnTo>
                  <a:lnTo>
                    <a:pt x="763588" y="4324348"/>
                  </a:lnTo>
                  <a:lnTo>
                    <a:pt x="758824" y="4286248"/>
                  </a:lnTo>
                  <a:lnTo>
                    <a:pt x="763588" y="4195764"/>
                  </a:lnTo>
                  <a:lnTo>
                    <a:pt x="763588" y="4124324"/>
                  </a:lnTo>
                  <a:lnTo>
                    <a:pt x="773112" y="4067172"/>
                  </a:lnTo>
                  <a:lnTo>
                    <a:pt x="773112" y="4038600"/>
                  </a:lnTo>
                  <a:lnTo>
                    <a:pt x="777876" y="3981448"/>
                  </a:lnTo>
                  <a:lnTo>
                    <a:pt x="715964" y="3952876"/>
                  </a:lnTo>
                  <a:lnTo>
                    <a:pt x="792164" y="3876676"/>
                  </a:lnTo>
                  <a:lnTo>
                    <a:pt x="777876" y="3829048"/>
                  </a:lnTo>
                  <a:lnTo>
                    <a:pt x="830264" y="3738564"/>
                  </a:lnTo>
                  <a:lnTo>
                    <a:pt x="706436" y="3548060"/>
                  </a:lnTo>
                  <a:lnTo>
                    <a:pt x="806448" y="3509964"/>
                  </a:lnTo>
                  <a:lnTo>
                    <a:pt x="806448" y="3462336"/>
                  </a:lnTo>
                  <a:lnTo>
                    <a:pt x="744536" y="3443288"/>
                  </a:lnTo>
                  <a:lnTo>
                    <a:pt x="673100" y="3243262"/>
                  </a:lnTo>
                  <a:lnTo>
                    <a:pt x="635000" y="3214688"/>
                  </a:lnTo>
                  <a:lnTo>
                    <a:pt x="701676" y="3138488"/>
                  </a:lnTo>
                  <a:lnTo>
                    <a:pt x="715964" y="3081336"/>
                  </a:lnTo>
                  <a:lnTo>
                    <a:pt x="811212" y="3033712"/>
                  </a:lnTo>
                  <a:lnTo>
                    <a:pt x="1054100" y="3000374"/>
                  </a:lnTo>
                  <a:lnTo>
                    <a:pt x="1073148" y="2924174"/>
                  </a:lnTo>
                  <a:lnTo>
                    <a:pt x="1135064" y="2833688"/>
                  </a:lnTo>
                  <a:lnTo>
                    <a:pt x="1092200" y="2819400"/>
                  </a:lnTo>
                  <a:lnTo>
                    <a:pt x="1096964" y="2771774"/>
                  </a:lnTo>
                  <a:lnTo>
                    <a:pt x="1096964" y="2733674"/>
                  </a:lnTo>
                  <a:lnTo>
                    <a:pt x="1068388" y="2705100"/>
                  </a:lnTo>
                  <a:lnTo>
                    <a:pt x="949324" y="2747962"/>
                  </a:lnTo>
                  <a:lnTo>
                    <a:pt x="944564" y="2671762"/>
                  </a:lnTo>
                  <a:lnTo>
                    <a:pt x="906464" y="2605088"/>
                  </a:lnTo>
                  <a:lnTo>
                    <a:pt x="858836" y="2605088"/>
                  </a:lnTo>
                  <a:lnTo>
                    <a:pt x="777876" y="2643188"/>
                  </a:lnTo>
                  <a:lnTo>
                    <a:pt x="758824" y="2590800"/>
                  </a:lnTo>
                  <a:lnTo>
                    <a:pt x="639764" y="2576512"/>
                  </a:lnTo>
                  <a:lnTo>
                    <a:pt x="611188" y="2533648"/>
                  </a:lnTo>
                  <a:lnTo>
                    <a:pt x="587376" y="2424112"/>
                  </a:lnTo>
                  <a:lnTo>
                    <a:pt x="639764" y="2305048"/>
                  </a:lnTo>
                  <a:lnTo>
                    <a:pt x="625476" y="2243136"/>
                  </a:lnTo>
                  <a:lnTo>
                    <a:pt x="663576" y="2224088"/>
                  </a:lnTo>
                  <a:lnTo>
                    <a:pt x="668336" y="2090736"/>
                  </a:lnTo>
                  <a:lnTo>
                    <a:pt x="620712" y="2062162"/>
                  </a:lnTo>
                  <a:lnTo>
                    <a:pt x="639764" y="2014536"/>
                  </a:lnTo>
                  <a:lnTo>
                    <a:pt x="620712" y="1985962"/>
                  </a:lnTo>
                  <a:lnTo>
                    <a:pt x="587376" y="1919288"/>
                  </a:lnTo>
                  <a:lnTo>
                    <a:pt x="585268" y="1922976"/>
                  </a:lnTo>
                  <a:lnTo>
                    <a:pt x="545764" y="1838324"/>
                  </a:lnTo>
                  <a:lnTo>
                    <a:pt x="568624" y="1784984"/>
                  </a:lnTo>
                  <a:lnTo>
                    <a:pt x="519940" y="1748470"/>
                  </a:lnTo>
                  <a:lnTo>
                    <a:pt x="688340" y="1678304"/>
                  </a:lnTo>
                  <a:lnTo>
                    <a:pt x="726440" y="1655444"/>
                  </a:lnTo>
                  <a:lnTo>
                    <a:pt x="695960" y="1571624"/>
                  </a:lnTo>
                  <a:lnTo>
                    <a:pt x="749300" y="1564004"/>
                  </a:lnTo>
                  <a:lnTo>
                    <a:pt x="810260" y="1457324"/>
                  </a:lnTo>
                  <a:lnTo>
                    <a:pt x="695960" y="1403984"/>
                  </a:lnTo>
                  <a:lnTo>
                    <a:pt x="756920" y="1350644"/>
                  </a:lnTo>
                  <a:lnTo>
                    <a:pt x="817880" y="1365884"/>
                  </a:lnTo>
                  <a:lnTo>
                    <a:pt x="901700" y="1358264"/>
                  </a:lnTo>
                  <a:lnTo>
                    <a:pt x="1130300" y="1449704"/>
                  </a:lnTo>
                  <a:lnTo>
                    <a:pt x="1267460" y="1449704"/>
                  </a:lnTo>
                  <a:lnTo>
                    <a:pt x="1511300" y="1335404"/>
                  </a:lnTo>
                  <a:lnTo>
                    <a:pt x="1572260" y="1167764"/>
                  </a:lnTo>
                  <a:lnTo>
                    <a:pt x="1648460" y="1114424"/>
                  </a:lnTo>
                  <a:lnTo>
                    <a:pt x="1701800" y="977264"/>
                  </a:lnTo>
                  <a:lnTo>
                    <a:pt x="1717040" y="771524"/>
                  </a:lnTo>
                  <a:lnTo>
                    <a:pt x="1793240" y="680084"/>
                  </a:lnTo>
                  <a:lnTo>
                    <a:pt x="1778000" y="481964"/>
                  </a:lnTo>
                  <a:lnTo>
                    <a:pt x="1823720" y="344804"/>
                  </a:lnTo>
                  <a:lnTo>
                    <a:pt x="1694180" y="253364"/>
                  </a:lnTo>
                  <a:lnTo>
                    <a:pt x="1702580" y="139948"/>
                  </a:lnTo>
                  <a:lnTo>
                    <a:pt x="1696144" y="142874"/>
                  </a:lnTo>
                  <a:lnTo>
                    <a:pt x="1694936" y="141666"/>
                  </a:lnTo>
                  <a:lnTo>
                    <a:pt x="1797048" y="95248"/>
                  </a:lnTo>
                  <a:lnTo>
                    <a:pt x="1930400" y="857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53" name="フリーフォーム: 図形 852">
              <a:extLst>
                <a:ext uri="{FF2B5EF4-FFF2-40B4-BE49-F238E27FC236}">
                  <a16:creationId xmlns:a16="http://schemas.microsoft.com/office/drawing/2014/main" id="{9E507F3F-6E23-55E3-153A-FE35DCB91EAC}"/>
                </a:ext>
              </a:extLst>
            </p:cNvPr>
            <p:cNvSpPr/>
            <p:nvPr/>
          </p:nvSpPr>
          <p:spPr>
            <a:xfrm>
              <a:off x="4147936" y="992292"/>
              <a:ext cx="444268" cy="639320"/>
            </a:xfrm>
            <a:custGeom>
              <a:avLst/>
              <a:gdLst>
                <a:gd name="connsiteX0" fmla="*/ 1732790 w 2007426"/>
                <a:gd name="connsiteY0" fmla="*/ 2596668 h 2888770"/>
                <a:gd name="connsiteX1" fmla="*/ 1726822 w 2007426"/>
                <a:gd name="connsiteY1" fmla="*/ 2668292 h 2888770"/>
                <a:gd name="connsiteX2" fmla="*/ 1726822 w 2007426"/>
                <a:gd name="connsiteY2" fmla="*/ 2668292 h 2888770"/>
                <a:gd name="connsiteX3" fmla="*/ 828438 w 2007426"/>
                <a:gd name="connsiteY3" fmla="*/ 0 h 2888770"/>
                <a:gd name="connsiteX4" fmla="*/ 859666 w 2007426"/>
                <a:gd name="connsiteY4" fmla="*/ 12218 h 2888770"/>
                <a:gd name="connsiteX5" fmla="*/ 873954 w 2007426"/>
                <a:gd name="connsiteY5" fmla="*/ 88418 h 2888770"/>
                <a:gd name="connsiteX6" fmla="*/ 854902 w 2007426"/>
                <a:gd name="connsiteY6" fmla="*/ 121756 h 2888770"/>
                <a:gd name="connsiteX7" fmla="*/ 897766 w 2007426"/>
                <a:gd name="connsiteY7" fmla="*/ 155094 h 2888770"/>
                <a:gd name="connsiteX8" fmla="*/ 973966 w 2007426"/>
                <a:gd name="connsiteY8" fmla="*/ 150330 h 2888770"/>
                <a:gd name="connsiteX9" fmla="*/ 997778 w 2007426"/>
                <a:gd name="connsiteY9" fmla="*/ 169382 h 2888770"/>
                <a:gd name="connsiteX10" fmla="*/ 1040638 w 2007426"/>
                <a:gd name="connsiteY10" fmla="*/ 155094 h 2888770"/>
                <a:gd name="connsiteX11" fmla="*/ 1212090 w 2007426"/>
                <a:gd name="connsiteY11" fmla="*/ 240818 h 2888770"/>
                <a:gd name="connsiteX12" fmla="*/ 1183514 w 2007426"/>
                <a:gd name="connsiteY12" fmla="*/ 393218 h 2888770"/>
                <a:gd name="connsiteX13" fmla="*/ 1264478 w 2007426"/>
                <a:gd name="connsiteY13" fmla="*/ 417030 h 2888770"/>
                <a:gd name="connsiteX14" fmla="*/ 1369254 w 2007426"/>
                <a:gd name="connsiteY14" fmla="*/ 488468 h 2888770"/>
                <a:gd name="connsiteX15" fmla="*/ 1464502 w 2007426"/>
                <a:gd name="connsiteY15" fmla="*/ 502756 h 2888770"/>
                <a:gd name="connsiteX16" fmla="*/ 1478790 w 2007426"/>
                <a:gd name="connsiteY16" fmla="*/ 436082 h 2888770"/>
                <a:gd name="connsiteX17" fmla="*/ 1421638 w 2007426"/>
                <a:gd name="connsiteY17" fmla="*/ 426556 h 2888770"/>
                <a:gd name="connsiteX18" fmla="*/ 1412114 w 2007426"/>
                <a:gd name="connsiteY18" fmla="*/ 383694 h 2888770"/>
                <a:gd name="connsiteX19" fmla="*/ 1450214 w 2007426"/>
                <a:gd name="connsiteY19" fmla="*/ 374168 h 2888770"/>
                <a:gd name="connsiteX20" fmla="*/ 1435926 w 2007426"/>
                <a:gd name="connsiteY20" fmla="*/ 326542 h 2888770"/>
                <a:gd name="connsiteX21" fmla="*/ 1474026 w 2007426"/>
                <a:gd name="connsiteY21" fmla="*/ 288442 h 2888770"/>
                <a:gd name="connsiteX22" fmla="*/ 1507366 w 2007426"/>
                <a:gd name="connsiteY22" fmla="*/ 321782 h 2888770"/>
                <a:gd name="connsiteX23" fmla="*/ 1540702 w 2007426"/>
                <a:gd name="connsiteY23" fmla="*/ 297968 h 2888770"/>
                <a:gd name="connsiteX24" fmla="*/ 1593090 w 2007426"/>
                <a:gd name="connsiteY24" fmla="*/ 321782 h 2888770"/>
                <a:gd name="connsiteX25" fmla="*/ 1540702 w 2007426"/>
                <a:gd name="connsiteY25" fmla="*/ 455130 h 2888770"/>
                <a:gd name="connsiteX26" fmla="*/ 1655002 w 2007426"/>
                <a:gd name="connsiteY26" fmla="*/ 440842 h 2888770"/>
                <a:gd name="connsiteX27" fmla="*/ 1688338 w 2007426"/>
                <a:gd name="connsiteY27" fmla="*/ 478942 h 2888770"/>
                <a:gd name="connsiteX28" fmla="*/ 1688338 w 2007426"/>
                <a:gd name="connsiteY28" fmla="*/ 512282 h 2888770"/>
                <a:gd name="connsiteX29" fmla="*/ 1788354 w 2007426"/>
                <a:gd name="connsiteY29" fmla="*/ 598006 h 2888770"/>
                <a:gd name="connsiteX30" fmla="*/ 1778826 w 2007426"/>
                <a:gd name="connsiteY30" fmla="*/ 678968 h 2888770"/>
                <a:gd name="connsiteX31" fmla="*/ 1816926 w 2007426"/>
                <a:gd name="connsiteY31" fmla="*/ 702782 h 2888770"/>
                <a:gd name="connsiteX32" fmla="*/ 1816926 w 2007426"/>
                <a:gd name="connsiteY32" fmla="*/ 745642 h 2888770"/>
                <a:gd name="connsiteX33" fmla="*/ 1864554 w 2007426"/>
                <a:gd name="connsiteY33" fmla="*/ 759930 h 2888770"/>
                <a:gd name="connsiteX34" fmla="*/ 2007426 w 2007426"/>
                <a:gd name="connsiteY34" fmla="*/ 921856 h 2888770"/>
                <a:gd name="connsiteX35" fmla="*/ 1922974 w 2007426"/>
                <a:gd name="connsiteY35" fmla="*/ 1025504 h 2888770"/>
                <a:gd name="connsiteX36" fmla="*/ 1921702 w 2007426"/>
                <a:gd name="connsiteY36" fmla="*/ 1021868 h 2888770"/>
                <a:gd name="connsiteX37" fmla="*/ 1864554 w 2007426"/>
                <a:gd name="connsiteY37" fmla="*/ 1021868 h 2888770"/>
                <a:gd name="connsiteX38" fmla="*/ 1859790 w 2007426"/>
                <a:gd name="connsiteY38" fmla="*/ 1121882 h 2888770"/>
                <a:gd name="connsiteX39" fmla="*/ 1826454 w 2007426"/>
                <a:gd name="connsiteY39" fmla="*/ 1155218 h 2888770"/>
                <a:gd name="connsiteX40" fmla="*/ 1850266 w 2007426"/>
                <a:gd name="connsiteY40" fmla="*/ 1231418 h 2888770"/>
                <a:gd name="connsiteX41" fmla="*/ 1812166 w 2007426"/>
                <a:gd name="connsiteY41" fmla="*/ 1250468 h 2888770"/>
                <a:gd name="connsiteX42" fmla="*/ 1755014 w 2007426"/>
                <a:gd name="connsiteY42" fmla="*/ 1283806 h 2888770"/>
                <a:gd name="connsiteX43" fmla="*/ 1745490 w 2007426"/>
                <a:gd name="connsiteY43" fmla="*/ 1326668 h 2888770"/>
                <a:gd name="connsiteX44" fmla="*/ 1783590 w 2007426"/>
                <a:gd name="connsiteY44" fmla="*/ 1388582 h 2888770"/>
                <a:gd name="connsiteX45" fmla="*/ 1755014 w 2007426"/>
                <a:gd name="connsiteY45" fmla="*/ 1417156 h 2888770"/>
                <a:gd name="connsiteX46" fmla="*/ 1721678 w 2007426"/>
                <a:gd name="connsiteY46" fmla="*/ 1583842 h 2888770"/>
                <a:gd name="connsiteX47" fmla="*/ 1674054 w 2007426"/>
                <a:gd name="connsiteY47" fmla="*/ 1674330 h 2888770"/>
                <a:gd name="connsiteX48" fmla="*/ 1793114 w 2007426"/>
                <a:gd name="connsiteY48" fmla="*/ 1688618 h 2888770"/>
                <a:gd name="connsiteX49" fmla="*/ 1793114 w 2007426"/>
                <a:gd name="connsiteY49" fmla="*/ 1736242 h 2888770"/>
                <a:gd name="connsiteX50" fmla="*/ 1712154 w 2007426"/>
                <a:gd name="connsiteY50" fmla="*/ 1826730 h 2888770"/>
                <a:gd name="connsiteX51" fmla="*/ 1707390 w 2007426"/>
                <a:gd name="connsiteY51" fmla="*/ 1898168 h 2888770"/>
                <a:gd name="connsiteX52" fmla="*/ 1778828 w 2007426"/>
                <a:gd name="connsiteY52" fmla="*/ 2017230 h 2888770"/>
                <a:gd name="connsiteX53" fmla="*/ 1764540 w 2007426"/>
                <a:gd name="connsiteY53" fmla="*/ 2060094 h 2888770"/>
                <a:gd name="connsiteX54" fmla="*/ 1783590 w 2007426"/>
                <a:gd name="connsiteY54" fmla="*/ 2074382 h 2888770"/>
                <a:gd name="connsiteX55" fmla="*/ 1783590 w 2007426"/>
                <a:gd name="connsiteY55" fmla="*/ 2260118 h 2888770"/>
                <a:gd name="connsiteX56" fmla="*/ 1726440 w 2007426"/>
                <a:gd name="connsiteY56" fmla="*/ 2355368 h 2888770"/>
                <a:gd name="connsiteX57" fmla="*/ 1783590 w 2007426"/>
                <a:gd name="connsiteY57" fmla="*/ 2417282 h 2888770"/>
                <a:gd name="connsiteX58" fmla="*/ 1708802 w 2007426"/>
                <a:gd name="connsiteY58" fmla="*/ 2482722 h 2888770"/>
                <a:gd name="connsiteX59" fmla="*/ 1732790 w 2007426"/>
                <a:gd name="connsiteY59" fmla="*/ 2596668 h 2888770"/>
                <a:gd name="connsiteX60" fmla="*/ 1707390 w 2007426"/>
                <a:gd name="connsiteY60" fmla="*/ 2476018 h 2888770"/>
                <a:gd name="connsiteX61" fmla="*/ 1427990 w 2007426"/>
                <a:gd name="connsiteY61" fmla="*/ 2514118 h 2888770"/>
                <a:gd name="connsiteX62" fmla="*/ 1364490 w 2007426"/>
                <a:gd name="connsiteY62" fmla="*/ 2583968 h 2888770"/>
                <a:gd name="connsiteX63" fmla="*/ 1243840 w 2007426"/>
                <a:gd name="connsiteY63" fmla="*/ 2679218 h 2888770"/>
                <a:gd name="connsiteX64" fmla="*/ 1231140 w 2007426"/>
                <a:gd name="connsiteY64" fmla="*/ 2609368 h 2888770"/>
                <a:gd name="connsiteX65" fmla="*/ 1193040 w 2007426"/>
                <a:gd name="connsiteY65" fmla="*/ 2571268 h 2888770"/>
                <a:gd name="connsiteX66" fmla="*/ 1110490 w 2007426"/>
                <a:gd name="connsiteY66" fmla="*/ 2609368 h 2888770"/>
                <a:gd name="connsiteX67" fmla="*/ 989840 w 2007426"/>
                <a:gd name="connsiteY67" fmla="*/ 2622068 h 2888770"/>
                <a:gd name="connsiteX68" fmla="*/ 970790 w 2007426"/>
                <a:gd name="connsiteY68" fmla="*/ 2660168 h 2888770"/>
                <a:gd name="connsiteX69" fmla="*/ 767590 w 2007426"/>
                <a:gd name="connsiteY69" fmla="*/ 2685568 h 2888770"/>
                <a:gd name="connsiteX70" fmla="*/ 691390 w 2007426"/>
                <a:gd name="connsiteY70" fmla="*/ 2742718 h 2888770"/>
                <a:gd name="connsiteX71" fmla="*/ 608840 w 2007426"/>
                <a:gd name="connsiteY71" fmla="*/ 2780818 h 2888770"/>
                <a:gd name="connsiteX72" fmla="*/ 424690 w 2007426"/>
                <a:gd name="connsiteY72" fmla="*/ 2774466 h 2888770"/>
                <a:gd name="connsiteX73" fmla="*/ 373890 w 2007426"/>
                <a:gd name="connsiteY73" fmla="*/ 2768118 h 2888770"/>
                <a:gd name="connsiteX74" fmla="*/ 348490 w 2007426"/>
                <a:gd name="connsiteY74" fmla="*/ 2831618 h 2888770"/>
                <a:gd name="connsiteX75" fmla="*/ 259590 w 2007426"/>
                <a:gd name="connsiteY75" fmla="*/ 2888770 h 2888770"/>
                <a:gd name="connsiteX76" fmla="*/ 189740 w 2007426"/>
                <a:gd name="connsiteY76" fmla="*/ 2857018 h 2888770"/>
                <a:gd name="connsiteX77" fmla="*/ 113540 w 2007426"/>
                <a:gd name="connsiteY77" fmla="*/ 2869718 h 2888770"/>
                <a:gd name="connsiteX78" fmla="*/ 11940 w 2007426"/>
                <a:gd name="connsiteY78" fmla="*/ 2825266 h 2888770"/>
                <a:gd name="connsiteX79" fmla="*/ 0 w 2007426"/>
                <a:gd name="connsiteY79" fmla="*/ 2735718 h 2888770"/>
                <a:gd name="connsiteX80" fmla="*/ 83378 w 2007426"/>
                <a:gd name="connsiteY80" fmla="*/ 2712554 h 2888770"/>
                <a:gd name="connsiteX81" fmla="*/ 116714 w 2007426"/>
                <a:gd name="connsiteY81" fmla="*/ 2726842 h 2888770"/>
                <a:gd name="connsiteX82" fmla="*/ 178626 w 2007426"/>
                <a:gd name="connsiteY82" fmla="*/ 2693506 h 2888770"/>
                <a:gd name="connsiteX83" fmla="*/ 392938 w 2007426"/>
                <a:gd name="connsiteY83" fmla="*/ 2622068 h 2888770"/>
                <a:gd name="connsiteX84" fmla="*/ 421514 w 2007426"/>
                <a:gd name="connsiteY84" fmla="*/ 2545868 h 2888770"/>
                <a:gd name="connsiteX85" fmla="*/ 573914 w 2007426"/>
                <a:gd name="connsiteY85" fmla="*/ 2422042 h 2888770"/>
                <a:gd name="connsiteX86" fmla="*/ 688214 w 2007426"/>
                <a:gd name="connsiteY86" fmla="*/ 2298218 h 2888770"/>
                <a:gd name="connsiteX87" fmla="*/ 764414 w 2007426"/>
                <a:gd name="connsiteY87" fmla="*/ 2250594 h 2888770"/>
                <a:gd name="connsiteX88" fmla="*/ 821566 w 2007426"/>
                <a:gd name="connsiteY88" fmla="*/ 2202968 h 2888770"/>
                <a:gd name="connsiteX89" fmla="*/ 826326 w 2007426"/>
                <a:gd name="connsiteY89" fmla="*/ 2064856 h 2888770"/>
                <a:gd name="connsiteX90" fmla="*/ 921578 w 2007426"/>
                <a:gd name="connsiteY90" fmla="*/ 1988656 h 2888770"/>
                <a:gd name="connsiteX91" fmla="*/ 1007302 w 2007426"/>
                <a:gd name="connsiteY91" fmla="*/ 1931506 h 2888770"/>
                <a:gd name="connsiteX92" fmla="*/ 1031114 w 2007426"/>
                <a:gd name="connsiteY92" fmla="*/ 1874356 h 2888770"/>
                <a:gd name="connsiteX93" fmla="*/ 1045402 w 2007426"/>
                <a:gd name="connsiteY93" fmla="*/ 1821968 h 2888770"/>
                <a:gd name="connsiteX94" fmla="*/ 1078738 w 2007426"/>
                <a:gd name="connsiteY94" fmla="*/ 1788630 h 2888770"/>
                <a:gd name="connsiteX95" fmla="*/ 1078738 w 2007426"/>
                <a:gd name="connsiteY95" fmla="*/ 1736242 h 2888770"/>
                <a:gd name="connsiteX96" fmla="*/ 1026354 w 2007426"/>
                <a:gd name="connsiteY96" fmla="*/ 1712430 h 2888770"/>
                <a:gd name="connsiteX97" fmla="*/ 1026354 w 2007426"/>
                <a:gd name="connsiteY97" fmla="*/ 1679094 h 2888770"/>
                <a:gd name="connsiteX98" fmla="*/ 1016826 w 2007426"/>
                <a:gd name="connsiteY98" fmla="*/ 1636230 h 2888770"/>
                <a:gd name="connsiteX99" fmla="*/ 1069214 w 2007426"/>
                <a:gd name="connsiteY99" fmla="*/ 1607656 h 2888770"/>
                <a:gd name="connsiteX100" fmla="*/ 1088266 w 2007426"/>
                <a:gd name="connsiteY100" fmla="*/ 1521930 h 2888770"/>
                <a:gd name="connsiteX101" fmla="*/ 1007302 w 2007426"/>
                <a:gd name="connsiteY101" fmla="*/ 1469542 h 2888770"/>
                <a:gd name="connsiteX102" fmla="*/ 1012066 w 2007426"/>
                <a:gd name="connsiteY102" fmla="*/ 1431442 h 2888770"/>
                <a:gd name="connsiteX103" fmla="*/ 950154 w 2007426"/>
                <a:gd name="connsiteY103" fmla="*/ 1417156 h 2888770"/>
                <a:gd name="connsiteX104" fmla="*/ 978726 w 2007426"/>
                <a:gd name="connsiteY104" fmla="*/ 1379056 h 2888770"/>
                <a:gd name="connsiteX105" fmla="*/ 929322 w 2007426"/>
                <a:gd name="connsiteY105" fmla="*/ 1303648 h 2888770"/>
                <a:gd name="connsiteX106" fmla="*/ 970790 w 2007426"/>
                <a:gd name="connsiteY106" fmla="*/ 1288568 h 2888770"/>
                <a:gd name="connsiteX107" fmla="*/ 1091438 w 2007426"/>
                <a:gd name="connsiteY107" fmla="*/ 1199668 h 2888770"/>
                <a:gd name="connsiteX108" fmla="*/ 1097790 w 2007426"/>
                <a:gd name="connsiteY108" fmla="*/ 1085368 h 2888770"/>
                <a:gd name="connsiteX109" fmla="*/ 1046990 w 2007426"/>
                <a:gd name="connsiteY109" fmla="*/ 1047268 h 2888770"/>
                <a:gd name="connsiteX110" fmla="*/ 1059690 w 2007426"/>
                <a:gd name="connsiteY110" fmla="*/ 996468 h 2888770"/>
                <a:gd name="connsiteX111" fmla="*/ 1002538 w 2007426"/>
                <a:gd name="connsiteY111" fmla="*/ 907568 h 2888770"/>
                <a:gd name="connsiteX112" fmla="*/ 1021590 w 2007426"/>
                <a:gd name="connsiteY112" fmla="*/ 748818 h 2888770"/>
                <a:gd name="connsiteX113" fmla="*/ 1046990 w 2007426"/>
                <a:gd name="connsiteY113" fmla="*/ 621818 h 2888770"/>
                <a:gd name="connsiteX114" fmla="*/ 970790 w 2007426"/>
                <a:gd name="connsiteY114" fmla="*/ 520218 h 2888770"/>
                <a:gd name="connsiteX115" fmla="*/ 1008890 w 2007426"/>
                <a:gd name="connsiteY115" fmla="*/ 501168 h 2888770"/>
                <a:gd name="connsiteX116" fmla="*/ 1110490 w 2007426"/>
                <a:gd name="connsiteY116" fmla="*/ 507518 h 2888770"/>
                <a:gd name="connsiteX117" fmla="*/ 1116838 w 2007426"/>
                <a:gd name="connsiteY117" fmla="*/ 463068 h 2888770"/>
                <a:gd name="connsiteX118" fmla="*/ 1078738 w 2007426"/>
                <a:gd name="connsiteY118" fmla="*/ 444018 h 2888770"/>
                <a:gd name="connsiteX119" fmla="*/ 919990 w 2007426"/>
                <a:gd name="connsiteY119" fmla="*/ 399568 h 2888770"/>
                <a:gd name="connsiteX120" fmla="*/ 875538 w 2007426"/>
                <a:gd name="connsiteY120" fmla="*/ 355118 h 2888770"/>
                <a:gd name="connsiteX121" fmla="*/ 812038 w 2007426"/>
                <a:gd name="connsiteY121" fmla="*/ 367818 h 2888770"/>
                <a:gd name="connsiteX122" fmla="*/ 761238 w 2007426"/>
                <a:gd name="connsiteY122" fmla="*/ 304318 h 2888770"/>
                <a:gd name="connsiteX123" fmla="*/ 799338 w 2007426"/>
                <a:gd name="connsiteY123" fmla="*/ 247168 h 2888770"/>
                <a:gd name="connsiteX124" fmla="*/ 773938 w 2007426"/>
                <a:gd name="connsiteY124" fmla="*/ 107468 h 2888770"/>
                <a:gd name="connsiteX125" fmla="*/ 716790 w 2007426"/>
                <a:gd name="connsiteY125" fmla="*/ 63018 h 2888770"/>
                <a:gd name="connsiteX126" fmla="*/ 761238 w 2007426"/>
                <a:gd name="connsiteY126" fmla="*/ 12218 h 2888770"/>
                <a:gd name="connsiteX0" fmla="*/ 1732790 w 2007426"/>
                <a:gd name="connsiteY0" fmla="*/ 2596668 h 2888770"/>
                <a:gd name="connsiteX1" fmla="*/ 1726822 w 2007426"/>
                <a:gd name="connsiteY1" fmla="*/ 2668292 h 2888770"/>
                <a:gd name="connsiteX2" fmla="*/ 1726822 w 2007426"/>
                <a:gd name="connsiteY2" fmla="*/ 2668292 h 2888770"/>
                <a:gd name="connsiteX3" fmla="*/ 1732790 w 2007426"/>
                <a:gd name="connsiteY3" fmla="*/ 2596668 h 2888770"/>
                <a:gd name="connsiteX4" fmla="*/ 828438 w 2007426"/>
                <a:gd name="connsiteY4" fmla="*/ 0 h 2888770"/>
                <a:gd name="connsiteX5" fmla="*/ 859666 w 2007426"/>
                <a:gd name="connsiteY5" fmla="*/ 12218 h 2888770"/>
                <a:gd name="connsiteX6" fmla="*/ 873954 w 2007426"/>
                <a:gd name="connsiteY6" fmla="*/ 88418 h 2888770"/>
                <a:gd name="connsiteX7" fmla="*/ 854902 w 2007426"/>
                <a:gd name="connsiteY7" fmla="*/ 121756 h 2888770"/>
                <a:gd name="connsiteX8" fmla="*/ 897766 w 2007426"/>
                <a:gd name="connsiteY8" fmla="*/ 155094 h 2888770"/>
                <a:gd name="connsiteX9" fmla="*/ 973966 w 2007426"/>
                <a:gd name="connsiteY9" fmla="*/ 150330 h 2888770"/>
                <a:gd name="connsiteX10" fmla="*/ 997778 w 2007426"/>
                <a:gd name="connsiteY10" fmla="*/ 169382 h 2888770"/>
                <a:gd name="connsiteX11" fmla="*/ 1040638 w 2007426"/>
                <a:gd name="connsiteY11" fmla="*/ 155094 h 2888770"/>
                <a:gd name="connsiteX12" fmla="*/ 1212090 w 2007426"/>
                <a:gd name="connsiteY12" fmla="*/ 240818 h 2888770"/>
                <a:gd name="connsiteX13" fmla="*/ 1183514 w 2007426"/>
                <a:gd name="connsiteY13" fmla="*/ 393218 h 2888770"/>
                <a:gd name="connsiteX14" fmla="*/ 1264478 w 2007426"/>
                <a:gd name="connsiteY14" fmla="*/ 417030 h 2888770"/>
                <a:gd name="connsiteX15" fmla="*/ 1369254 w 2007426"/>
                <a:gd name="connsiteY15" fmla="*/ 488468 h 2888770"/>
                <a:gd name="connsiteX16" fmla="*/ 1464502 w 2007426"/>
                <a:gd name="connsiteY16" fmla="*/ 502756 h 2888770"/>
                <a:gd name="connsiteX17" fmla="*/ 1478790 w 2007426"/>
                <a:gd name="connsiteY17" fmla="*/ 436082 h 2888770"/>
                <a:gd name="connsiteX18" fmla="*/ 1421638 w 2007426"/>
                <a:gd name="connsiteY18" fmla="*/ 426556 h 2888770"/>
                <a:gd name="connsiteX19" fmla="*/ 1412114 w 2007426"/>
                <a:gd name="connsiteY19" fmla="*/ 383694 h 2888770"/>
                <a:gd name="connsiteX20" fmla="*/ 1450214 w 2007426"/>
                <a:gd name="connsiteY20" fmla="*/ 374168 h 2888770"/>
                <a:gd name="connsiteX21" fmla="*/ 1435926 w 2007426"/>
                <a:gd name="connsiteY21" fmla="*/ 326542 h 2888770"/>
                <a:gd name="connsiteX22" fmla="*/ 1474026 w 2007426"/>
                <a:gd name="connsiteY22" fmla="*/ 288442 h 2888770"/>
                <a:gd name="connsiteX23" fmla="*/ 1507366 w 2007426"/>
                <a:gd name="connsiteY23" fmla="*/ 321782 h 2888770"/>
                <a:gd name="connsiteX24" fmla="*/ 1540702 w 2007426"/>
                <a:gd name="connsiteY24" fmla="*/ 297968 h 2888770"/>
                <a:gd name="connsiteX25" fmla="*/ 1593090 w 2007426"/>
                <a:gd name="connsiteY25" fmla="*/ 321782 h 2888770"/>
                <a:gd name="connsiteX26" fmla="*/ 1540702 w 2007426"/>
                <a:gd name="connsiteY26" fmla="*/ 455130 h 2888770"/>
                <a:gd name="connsiteX27" fmla="*/ 1655002 w 2007426"/>
                <a:gd name="connsiteY27" fmla="*/ 440842 h 2888770"/>
                <a:gd name="connsiteX28" fmla="*/ 1688338 w 2007426"/>
                <a:gd name="connsiteY28" fmla="*/ 478942 h 2888770"/>
                <a:gd name="connsiteX29" fmla="*/ 1688338 w 2007426"/>
                <a:gd name="connsiteY29" fmla="*/ 512282 h 2888770"/>
                <a:gd name="connsiteX30" fmla="*/ 1788354 w 2007426"/>
                <a:gd name="connsiteY30" fmla="*/ 598006 h 2888770"/>
                <a:gd name="connsiteX31" fmla="*/ 1778826 w 2007426"/>
                <a:gd name="connsiteY31" fmla="*/ 678968 h 2888770"/>
                <a:gd name="connsiteX32" fmla="*/ 1816926 w 2007426"/>
                <a:gd name="connsiteY32" fmla="*/ 702782 h 2888770"/>
                <a:gd name="connsiteX33" fmla="*/ 1816926 w 2007426"/>
                <a:gd name="connsiteY33" fmla="*/ 745642 h 2888770"/>
                <a:gd name="connsiteX34" fmla="*/ 1864554 w 2007426"/>
                <a:gd name="connsiteY34" fmla="*/ 759930 h 2888770"/>
                <a:gd name="connsiteX35" fmla="*/ 2007426 w 2007426"/>
                <a:gd name="connsiteY35" fmla="*/ 921856 h 2888770"/>
                <a:gd name="connsiteX36" fmla="*/ 1922974 w 2007426"/>
                <a:gd name="connsiteY36" fmla="*/ 1025504 h 2888770"/>
                <a:gd name="connsiteX37" fmla="*/ 1921702 w 2007426"/>
                <a:gd name="connsiteY37" fmla="*/ 1021868 h 2888770"/>
                <a:gd name="connsiteX38" fmla="*/ 1864554 w 2007426"/>
                <a:gd name="connsiteY38" fmla="*/ 1021868 h 2888770"/>
                <a:gd name="connsiteX39" fmla="*/ 1859790 w 2007426"/>
                <a:gd name="connsiteY39" fmla="*/ 1121882 h 2888770"/>
                <a:gd name="connsiteX40" fmla="*/ 1826454 w 2007426"/>
                <a:gd name="connsiteY40" fmla="*/ 1155218 h 2888770"/>
                <a:gd name="connsiteX41" fmla="*/ 1850266 w 2007426"/>
                <a:gd name="connsiteY41" fmla="*/ 1231418 h 2888770"/>
                <a:gd name="connsiteX42" fmla="*/ 1812166 w 2007426"/>
                <a:gd name="connsiteY42" fmla="*/ 1250468 h 2888770"/>
                <a:gd name="connsiteX43" fmla="*/ 1755014 w 2007426"/>
                <a:gd name="connsiteY43" fmla="*/ 1283806 h 2888770"/>
                <a:gd name="connsiteX44" fmla="*/ 1745490 w 2007426"/>
                <a:gd name="connsiteY44" fmla="*/ 1326668 h 2888770"/>
                <a:gd name="connsiteX45" fmla="*/ 1783590 w 2007426"/>
                <a:gd name="connsiteY45" fmla="*/ 1388582 h 2888770"/>
                <a:gd name="connsiteX46" fmla="*/ 1755014 w 2007426"/>
                <a:gd name="connsiteY46" fmla="*/ 1417156 h 2888770"/>
                <a:gd name="connsiteX47" fmla="*/ 1721678 w 2007426"/>
                <a:gd name="connsiteY47" fmla="*/ 1583842 h 2888770"/>
                <a:gd name="connsiteX48" fmla="*/ 1674054 w 2007426"/>
                <a:gd name="connsiteY48" fmla="*/ 1674330 h 2888770"/>
                <a:gd name="connsiteX49" fmla="*/ 1793114 w 2007426"/>
                <a:gd name="connsiteY49" fmla="*/ 1688618 h 2888770"/>
                <a:gd name="connsiteX50" fmla="*/ 1793114 w 2007426"/>
                <a:gd name="connsiteY50" fmla="*/ 1736242 h 2888770"/>
                <a:gd name="connsiteX51" fmla="*/ 1712154 w 2007426"/>
                <a:gd name="connsiteY51" fmla="*/ 1826730 h 2888770"/>
                <a:gd name="connsiteX52" fmla="*/ 1707390 w 2007426"/>
                <a:gd name="connsiteY52" fmla="*/ 1898168 h 2888770"/>
                <a:gd name="connsiteX53" fmla="*/ 1778828 w 2007426"/>
                <a:gd name="connsiteY53" fmla="*/ 2017230 h 2888770"/>
                <a:gd name="connsiteX54" fmla="*/ 1764540 w 2007426"/>
                <a:gd name="connsiteY54" fmla="*/ 2060094 h 2888770"/>
                <a:gd name="connsiteX55" fmla="*/ 1783590 w 2007426"/>
                <a:gd name="connsiteY55" fmla="*/ 2074382 h 2888770"/>
                <a:gd name="connsiteX56" fmla="*/ 1783590 w 2007426"/>
                <a:gd name="connsiteY56" fmla="*/ 2260118 h 2888770"/>
                <a:gd name="connsiteX57" fmla="*/ 1726440 w 2007426"/>
                <a:gd name="connsiteY57" fmla="*/ 2355368 h 2888770"/>
                <a:gd name="connsiteX58" fmla="*/ 1783590 w 2007426"/>
                <a:gd name="connsiteY58" fmla="*/ 2417282 h 2888770"/>
                <a:gd name="connsiteX59" fmla="*/ 1708802 w 2007426"/>
                <a:gd name="connsiteY59" fmla="*/ 2482722 h 2888770"/>
                <a:gd name="connsiteX60" fmla="*/ 1707390 w 2007426"/>
                <a:gd name="connsiteY60" fmla="*/ 2476018 h 2888770"/>
                <a:gd name="connsiteX61" fmla="*/ 1427990 w 2007426"/>
                <a:gd name="connsiteY61" fmla="*/ 2514118 h 2888770"/>
                <a:gd name="connsiteX62" fmla="*/ 1364490 w 2007426"/>
                <a:gd name="connsiteY62" fmla="*/ 2583968 h 2888770"/>
                <a:gd name="connsiteX63" fmla="*/ 1243840 w 2007426"/>
                <a:gd name="connsiteY63" fmla="*/ 2679218 h 2888770"/>
                <a:gd name="connsiteX64" fmla="*/ 1231140 w 2007426"/>
                <a:gd name="connsiteY64" fmla="*/ 2609368 h 2888770"/>
                <a:gd name="connsiteX65" fmla="*/ 1193040 w 2007426"/>
                <a:gd name="connsiteY65" fmla="*/ 2571268 h 2888770"/>
                <a:gd name="connsiteX66" fmla="*/ 1110490 w 2007426"/>
                <a:gd name="connsiteY66" fmla="*/ 2609368 h 2888770"/>
                <a:gd name="connsiteX67" fmla="*/ 989840 w 2007426"/>
                <a:gd name="connsiteY67" fmla="*/ 2622068 h 2888770"/>
                <a:gd name="connsiteX68" fmla="*/ 970790 w 2007426"/>
                <a:gd name="connsiteY68" fmla="*/ 2660168 h 2888770"/>
                <a:gd name="connsiteX69" fmla="*/ 767590 w 2007426"/>
                <a:gd name="connsiteY69" fmla="*/ 2685568 h 2888770"/>
                <a:gd name="connsiteX70" fmla="*/ 691390 w 2007426"/>
                <a:gd name="connsiteY70" fmla="*/ 2742718 h 2888770"/>
                <a:gd name="connsiteX71" fmla="*/ 608840 w 2007426"/>
                <a:gd name="connsiteY71" fmla="*/ 2780818 h 2888770"/>
                <a:gd name="connsiteX72" fmla="*/ 424690 w 2007426"/>
                <a:gd name="connsiteY72" fmla="*/ 2774466 h 2888770"/>
                <a:gd name="connsiteX73" fmla="*/ 373890 w 2007426"/>
                <a:gd name="connsiteY73" fmla="*/ 2768118 h 2888770"/>
                <a:gd name="connsiteX74" fmla="*/ 348490 w 2007426"/>
                <a:gd name="connsiteY74" fmla="*/ 2831618 h 2888770"/>
                <a:gd name="connsiteX75" fmla="*/ 259590 w 2007426"/>
                <a:gd name="connsiteY75" fmla="*/ 2888770 h 2888770"/>
                <a:gd name="connsiteX76" fmla="*/ 189740 w 2007426"/>
                <a:gd name="connsiteY76" fmla="*/ 2857018 h 2888770"/>
                <a:gd name="connsiteX77" fmla="*/ 113540 w 2007426"/>
                <a:gd name="connsiteY77" fmla="*/ 2869718 h 2888770"/>
                <a:gd name="connsiteX78" fmla="*/ 11940 w 2007426"/>
                <a:gd name="connsiteY78" fmla="*/ 2825266 h 2888770"/>
                <a:gd name="connsiteX79" fmla="*/ 0 w 2007426"/>
                <a:gd name="connsiteY79" fmla="*/ 2735718 h 2888770"/>
                <a:gd name="connsiteX80" fmla="*/ 83378 w 2007426"/>
                <a:gd name="connsiteY80" fmla="*/ 2712554 h 2888770"/>
                <a:gd name="connsiteX81" fmla="*/ 116714 w 2007426"/>
                <a:gd name="connsiteY81" fmla="*/ 2726842 h 2888770"/>
                <a:gd name="connsiteX82" fmla="*/ 178626 w 2007426"/>
                <a:gd name="connsiteY82" fmla="*/ 2693506 h 2888770"/>
                <a:gd name="connsiteX83" fmla="*/ 392938 w 2007426"/>
                <a:gd name="connsiteY83" fmla="*/ 2622068 h 2888770"/>
                <a:gd name="connsiteX84" fmla="*/ 421514 w 2007426"/>
                <a:gd name="connsiteY84" fmla="*/ 2545868 h 2888770"/>
                <a:gd name="connsiteX85" fmla="*/ 573914 w 2007426"/>
                <a:gd name="connsiteY85" fmla="*/ 2422042 h 2888770"/>
                <a:gd name="connsiteX86" fmla="*/ 688214 w 2007426"/>
                <a:gd name="connsiteY86" fmla="*/ 2298218 h 2888770"/>
                <a:gd name="connsiteX87" fmla="*/ 764414 w 2007426"/>
                <a:gd name="connsiteY87" fmla="*/ 2250594 h 2888770"/>
                <a:gd name="connsiteX88" fmla="*/ 821566 w 2007426"/>
                <a:gd name="connsiteY88" fmla="*/ 2202968 h 2888770"/>
                <a:gd name="connsiteX89" fmla="*/ 826326 w 2007426"/>
                <a:gd name="connsiteY89" fmla="*/ 2064856 h 2888770"/>
                <a:gd name="connsiteX90" fmla="*/ 921578 w 2007426"/>
                <a:gd name="connsiteY90" fmla="*/ 1988656 h 2888770"/>
                <a:gd name="connsiteX91" fmla="*/ 1007302 w 2007426"/>
                <a:gd name="connsiteY91" fmla="*/ 1931506 h 2888770"/>
                <a:gd name="connsiteX92" fmla="*/ 1031114 w 2007426"/>
                <a:gd name="connsiteY92" fmla="*/ 1874356 h 2888770"/>
                <a:gd name="connsiteX93" fmla="*/ 1045402 w 2007426"/>
                <a:gd name="connsiteY93" fmla="*/ 1821968 h 2888770"/>
                <a:gd name="connsiteX94" fmla="*/ 1078738 w 2007426"/>
                <a:gd name="connsiteY94" fmla="*/ 1788630 h 2888770"/>
                <a:gd name="connsiteX95" fmla="*/ 1078738 w 2007426"/>
                <a:gd name="connsiteY95" fmla="*/ 1736242 h 2888770"/>
                <a:gd name="connsiteX96" fmla="*/ 1026354 w 2007426"/>
                <a:gd name="connsiteY96" fmla="*/ 1712430 h 2888770"/>
                <a:gd name="connsiteX97" fmla="*/ 1026354 w 2007426"/>
                <a:gd name="connsiteY97" fmla="*/ 1679094 h 2888770"/>
                <a:gd name="connsiteX98" fmla="*/ 1016826 w 2007426"/>
                <a:gd name="connsiteY98" fmla="*/ 1636230 h 2888770"/>
                <a:gd name="connsiteX99" fmla="*/ 1069214 w 2007426"/>
                <a:gd name="connsiteY99" fmla="*/ 1607656 h 2888770"/>
                <a:gd name="connsiteX100" fmla="*/ 1088266 w 2007426"/>
                <a:gd name="connsiteY100" fmla="*/ 1521930 h 2888770"/>
                <a:gd name="connsiteX101" fmla="*/ 1007302 w 2007426"/>
                <a:gd name="connsiteY101" fmla="*/ 1469542 h 2888770"/>
                <a:gd name="connsiteX102" fmla="*/ 1012066 w 2007426"/>
                <a:gd name="connsiteY102" fmla="*/ 1431442 h 2888770"/>
                <a:gd name="connsiteX103" fmla="*/ 950154 w 2007426"/>
                <a:gd name="connsiteY103" fmla="*/ 1417156 h 2888770"/>
                <a:gd name="connsiteX104" fmla="*/ 978726 w 2007426"/>
                <a:gd name="connsiteY104" fmla="*/ 1379056 h 2888770"/>
                <a:gd name="connsiteX105" fmla="*/ 929322 w 2007426"/>
                <a:gd name="connsiteY105" fmla="*/ 1303648 h 2888770"/>
                <a:gd name="connsiteX106" fmla="*/ 970790 w 2007426"/>
                <a:gd name="connsiteY106" fmla="*/ 1288568 h 2888770"/>
                <a:gd name="connsiteX107" fmla="*/ 1091438 w 2007426"/>
                <a:gd name="connsiteY107" fmla="*/ 1199668 h 2888770"/>
                <a:gd name="connsiteX108" fmla="*/ 1097790 w 2007426"/>
                <a:gd name="connsiteY108" fmla="*/ 1085368 h 2888770"/>
                <a:gd name="connsiteX109" fmla="*/ 1046990 w 2007426"/>
                <a:gd name="connsiteY109" fmla="*/ 1047268 h 2888770"/>
                <a:gd name="connsiteX110" fmla="*/ 1059690 w 2007426"/>
                <a:gd name="connsiteY110" fmla="*/ 996468 h 2888770"/>
                <a:gd name="connsiteX111" fmla="*/ 1002538 w 2007426"/>
                <a:gd name="connsiteY111" fmla="*/ 907568 h 2888770"/>
                <a:gd name="connsiteX112" fmla="*/ 1021590 w 2007426"/>
                <a:gd name="connsiteY112" fmla="*/ 748818 h 2888770"/>
                <a:gd name="connsiteX113" fmla="*/ 1046990 w 2007426"/>
                <a:gd name="connsiteY113" fmla="*/ 621818 h 2888770"/>
                <a:gd name="connsiteX114" fmla="*/ 970790 w 2007426"/>
                <a:gd name="connsiteY114" fmla="*/ 520218 h 2888770"/>
                <a:gd name="connsiteX115" fmla="*/ 1008890 w 2007426"/>
                <a:gd name="connsiteY115" fmla="*/ 501168 h 2888770"/>
                <a:gd name="connsiteX116" fmla="*/ 1110490 w 2007426"/>
                <a:gd name="connsiteY116" fmla="*/ 507518 h 2888770"/>
                <a:gd name="connsiteX117" fmla="*/ 1116838 w 2007426"/>
                <a:gd name="connsiteY117" fmla="*/ 463068 h 2888770"/>
                <a:gd name="connsiteX118" fmla="*/ 1078738 w 2007426"/>
                <a:gd name="connsiteY118" fmla="*/ 444018 h 2888770"/>
                <a:gd name="connsiteX119" fmla="*/ 919990 w 2007426"/>
                <a:gd name="connsiteY119" fmla="*/ 399568 h 2888770"/>
                <a:gd name="connsiteX120" fmla="*/ 875538 w 2007426"/>
                <a:gd name="connsiteY120" fmla="*/ 355118 h 2888770"/>
                <a:gd name="connsiteX121" fmla="*/ 812038 w 2007426"/>
                <a:gd name="connsiteY121" fmla="*/ 367818 h 2888770"/>
                <a:gd name="connsiteX122" fmla="*/ 761238 w 2007426"/>
                <a:gd name="connsiteY122" fmla="*/ 304318 h 2888770"/>
                <a:gd name="connsiteX123" fmla="*/ 799338 w 2007426"/>
                <a:gd name="connsiteY123" fmla="*/ 247168 h 2888770"/>
                <a:gd name="connsiteX124" fmla="*/ 773938 w 2007426"/>
                <a:gd name="connsiteY124" fmla="*/ 107468 h 2888770"/>
                <a:gd name="connsiteX125" fmla="*/ 716790 w 2007426"/>
                <a:gd name="connsiteY125" fmla="*/ 63018 h 2888770"/>
                <a:gd name="connsiteX126" fmla="*/ 761238 w 2007426"/>
                <a:gd name="connsiteY126" fmla="*/ 12218 h 2888770"/>
                <a:gd name="connsiteX127" fmla="*/ 828438 w 2007426"/>
                <a:gd name="connsiteY127" fmla="*/ 0 h 2888770"/>
                <a:gd name="connsiteX0" fmla="*/ 1726822 w 2007426"/>
                <a:gd name="connsiteY0" fmla="*/ 2668292 h 2888770"/>
                <a:gd name="connsiteX1" fmla="*/ 1726822 w 2007426"/>
                <a:gd name="connsiteY1" fmla="*/ 2668292 h 2888770"/>
                <a:gd name="connsiteX2" fmla="*/ 1726822 w 2007426"/>
                <a:gd name="connsiteY2" fmla="*/ 2668292 h 2888770"/>
                <a:gd name="connsiteX3" fmla="*/ 828438 w 2007426"/>
                <a:gd name="connsiteY3" fmla="*/ 0 h 2888770"/>
                <a:gd name="connsiteX4" fmla="*/ 859666 w 2007426"/>
                <a:gd name="connsiteY4" fmla="*/ 12218 h 2888770"/>
                <a:gd name="connsiteX5" fmla="*/ 873954 w 2007426"/>
                <a:gd name="connsiteY5" fmla="*/ 88418 h 2888770"/>
                <a:gd name="connsiteX6" fmla="*/ 854902 w 2007426"/>
                <a:gd name="connsiteY6" fmla="*/ 121756 h 2888770"/>
                <a:gd name="connsiteX7" fmla="*/ 897766 w 2007426"/>
                <a:gd name="connsiteY7" fmla="*/ 155094 h 2888770"/>
                <a:gd name="connsiteX8" fmla="*/ 973966 w 2007426"/>
                <a:gd name="connsiteY8" fmla="*/ 150330 h 2888770"/>
                <a:gd name="connsiteX9" fmla="*/ 997778 w 2007426"/>
                <a:gd name="connsiteY9" fmla="*/ 169382 h 2888770"/>
                <a:gd name="connsiteX10" fmla="*/ 1040638 w 2007426"/>
                <a:gd name="connsiteY10" fmla="*/ 155094 h 2888770"/>
                <a:gd name="connsiteX11" fmla="*/ 1212090 w 2007426"/>
                <a:gd name="connsiteY11" fmla="*/ 240818 h 2888770"/>
                <a:gd name="connsiteX12" fmla="*/ 1183514 w 2007426"/>
                <a:gd name="connsiteY12" fmla="*/ 393218 h 2888770"/>
                <a:gd name="connsiteX13" fmla="*/ 1264478 w 2007426"/>
                <a:gd name="connsiteY13" fmla="*/ 417030 h 2888770"/>
                <a:gd name="connsiteX14" fmla="*/ 1369254 w 2007426"/>
                <a:gd name="connsiteY14" fmla="*/ 488468 h 2888770"/>
                <a:gd name="connsiteX15" fmla="*/ 1464502 w 2007426"/>
                <a:gd name="connsiteY15" fmla="*/ 502756 h 2888770"/>
                <a:gd name="connsiteX16" fmla="*/ 1478790 w 2007426"/>
                <a:gd name="connsiteY16" fmla="*/ 436082 h 2888770"/>
                <a:gd name="connsiteX17" fmla="*/ 1421638 w 2007426"/>
                <a:gd name="connsiteY17" fmla="*/ 426556 h 2888770"/>
                <a:gd name="connsiteX18" fmla="*/ 1412114 w 2007426"/>
                <a:gd name="connsiteY18" fmla="*/ 383694 h 2888770"/>
                <a:gd name="connsiteX19" fmla="*/ 1450214 w 2007426"/>
                <a:gd name="connsiteY19" fmla="*/ 374168 h 2888770"/>
                <a:gd name="connsiteX20" fmla="*/ 1435926 w 2007426"/>
                <a:gd name="connsiteY20" fmla="*/ 326542 h 2888770"/>
                <a:gd name="connsiteX21" fmla="*/ 1474026 w 2007426"/>
                <a:gd name="connsiteY21" fmla="*/ 288442 h 2888770"/>
                <a:gd name="connsiteX22" fmla="*/ 1507366 w 2007426"/>
                <a:gd name="connsiteY22" fmla="*/ 321782 h 2888770"/>
                <a:gd name="connsiteX23" fmla="*/ 1540702 w 2007426"/>
                <a:gd name="connsiteY23" fmla="*/ 297968 h 2888770"/>
                <a:gd name="connsiteX24" fmla="*/ 1593090 w 2007426"/>
                <a:gd name="connsiteY24" fmla="*/ 321782 h 2888770"/>
                <a:gd name="connsiteX25" fmla="*/ 1540702 w 2007426"/>
                <a:gd name="connsiteY25" fmla="*/ 455130 h 2888770"/>
                <a:gd name="connsiteX26" fmla="*/ 1655002 w 2007426"/>
                <a:gd name="connsiteY26" fmla="*/ 440842 h 2888770"/>
                <a:gd name="connsiteX27" fmla="*/ 1688338 w 2007426"/>
                <a:gd name="connsiteY27" fmla="*/ 478942 h 2888770"/>
                <a:gd name="connsiteX28" fmla="*/ 1688338 w 2007426"/>
                <a:gd name="connsiteY28" fmla="*/ 512282 h 2888770"/>
                <a:gd name="connsiteX29" fmla="*/ 1788354 w 2007426"/>
                <a:gd name="connsiteY29" fmla="*/ 598006 h 2888770"/>
                <a:gd name="connsiteX30" fmla="*/ 1778826 w 2007426"/>
                <a:gd name="connsiteY30" fmla="*/ 678968 h 2888770"/>
                <a:gd name="connsiteX31" fmla="*/ 1816926 w 2007426"/>
                <a:gd name="connsiteY31" fmla="*/ 702782 h 2888770"/>
                <a:gd name="connsiteX32" fmla="*/ 1816926 w 2007426"/>
                <a:gd name="connsiteY32" fmla="*/ 745642 h 2888770"/>
                <a:gd name="connsiteX33" fmla="*/ 1864554 w 2007426"/>
                <a:gd name="connsiteY33" fmla="*/ 759930 h 2888770"/>
                <a:gd name="connsiteX34" fmla="*/ 2007426 w 2007426"/>
                <a:gd name="connsiteY34" fmla="*/ 921856 h 2888770"/>
                <a:gd name="connsiteX35" fmla="*/ 1922974 w 2007426"/>
                <a:gd name="connsiteY35" fmla="*/ 1025504 h 2888770"/>
                <a:gd name="connsiteX36" fmla="*/ 1921702 w 2007426"/>
                <a:gd name="connsiteY36" fmla="*/ 1021868 h 2888770"/>
                <a:gd name="connsiteX37" fmla="*/ 1864554 w 2007426"/>
                <a:gd name="connsiteY37" fmla="*/ 1021868 h 2888770"/>
                <a:gd name="connsiteX38" fmla="*/ 1859790 w 2007426"/>
                <a:gd name="connsiteY38" fmla="*/ 1121882 h 2888770"/>
                <a:gd name="connsiteX39" fmla="*/ 1826454 w 2007426"/>
                <a:gd name="connsiteY39" fmla="*/ 1155218 h 2888770"/>
                <a:gd name="connsiteX40" fmla="*/ 1850266 w 2007426"/>
                <a:gd name="connsiteY40" fmla="*/ 1231418 h 2888770"/>
                <a:gd name="connsiteX41" fmla="*/ 1812166 w 2007426"/>
                <a:gd name="connsiteY41" fmla="*/ 1250468 h 2888770"/>
                <a:gd name="connsiteX42" fmla="*/ 1755014 w 2007426"/>
                <a:gd name="connsiteY42" fmla="*/ 1283806 h 2888770"/>
                <a:gd name="connsiteX43" fmla="*/ 1745490 w 2007426"/>
                <a:gd name="connsiteY43" fmla="*/ 1326668 h 2888770"/>
                <a:gd name="connsiteX44" fmla="*/ 1783590 w 2007426"/>
                <a:gd name="connsiteY44" fmla="*/ 1388582 h 2888770"/>
                <a:gd name="connsiteX45" fmla="*/ 1755014 w 2007426"/>
                <a:gd name="connsiteY45" fmla="*/ 1417156 h 2888770"/>
                <a:gd name="connsiteX46" fmla="*/ 1721678 w 2007426"/>
                <a:gd name="connsiteY46" fmla="*/ 1583842 h 2888770"/>
                <a:gd name="connsiteX47" fmla="*/ 1674054 w 2007426"/>
                <a:gd name="connsiteY47" fmla="*/ 1674330 h 2888770"/>
                <a:gd name="connsiteX48" fmla="*/ 1793114 w 2007426"/>
                <a:gd name="connsiteY48" fmla="*/ 1688618 h 2888770"/>
                <a:gd name="connsiteX49" fmla="*/ 1793114 w 2007426"/>
                <a:gd name="connsiteY49" fmla="*/ 1736242 h 2888770"/>
                <a:gd name="connsiteX50" fmla="*/ 1712154 w 2007426"/>
                <a:gd name="connsiteY50" fmla="*/ 1826730 h 2888770"/>
                <a:gd name="connsiteX51" fmla="*/ 1707390 w 2007426"/>
                <a:gd name="connsiteY51" fmla="*/ 1898168 h 2888770"/>
                <a:gd name="connsiteX52" fmla="*/ 1778828 w 2007426"/>
                <a:gd name="connsiteY52" fmla="*/ 2017230 h 2888770"/>
                <a:gd name="connsiteX53" fmla="*/ 1764540 w 2007426"/>
                <a:gd name="connsiteY53" fmla="*/ 2060094 h 2888770"/>
                <a:gd name="connsiteX54" fmla="*/ 1783590 w 2007426"/>
                <a:gd name="connsiteY54" fmla="*/ 2074382 h 2888770"/>
                <a:gd name="connsiteX55" fmla="*/ 1783590 w 2007426"/>
                <a:gd name="connsiteY55" fmla="*/ 2260118 h 2888770"/>
                <a:gd name="connsiteX56" fmla="*/ 1726440 w 2007426"/>
                <a:gd name="connsiteY56" fmla="*/ 2355368 h 2888770"/>
                <a:gd name="connsiteX57" fmla="*/ 1783590 w 2007426"/>
                <a:gd name="connsiteY57" fmla="*/ 2417282 h 2888770"/>
                <a:gd name="connsiteX58" fmla="*/ 1708802 w 2007426"/>
                <a:gd name="connsiteY58" fmla="*/ 2482722 h 2888770"/>
                <a:gd name="connsiteX59" fmla="*/ 1707390 w 2007426"/>
                <a:gd name="connsiteY59" fmla="*/ 2476018 h 2888770"/>
                <a:gd name="connsiteX60" fmla="*/ 1427990 w 2007426"/>
                <a:gd name="connsiteY60" fmla="*/ 2514118 h 2888770"/>
                <a:gd name="connsiteX61" fmla="*/ 1364490 w 2007426"/>
                <a:gd name="connsiteY61" fmla="*/ 2583968 h 2888770"/>
                <a:gd name="connsiteX62" fmla="*/ 1243840 w 2007426"/>
                <a:gd name="connsiteY62" fmla="*/ 2679218 h 2888770"/>
                <a:gd name="connsiteX63" fmla="*/ 1231140 w 2007426"/>
                <a:gd name="connsiteY63" fmla="*/ 2609368 h 2888770"/>
                <a:gd name="connsiteX64" fmla="*/ 1193040 w 2007426"/>
                <a:gd name="connsiteY64" fmla="*/ 2571268 h 2888770"/>
                <a:gd name="connsiteX65" fmla="*/ 1110490 w 2007426"/>
                <a:gd name="connsiteY65" fmla="*/ 2609368 h 2888770"/>
                <a:gd name="connsiteX66" fmla="*/ 989840 w 2007426"/>
                <a:gd name="connsiteY66" fmla="*/ 2622068 h 2888770"/>
                <a:gd name="connsiteX67" fmla="*/ 970790 w 2007426"/>
                <a:gd name="connsiteY67" fmla="*/ 2660168 h 2888770"/>
                <a:gd name="connsiteX68" fmla="*/ 767590 w 2007426"/>
                <a:gd name="connsiteY68" fmla="*/ 2685568 h 2888770"/>
                <a:gd name="connsiteX69" fmla="*/ 691390 w 2007426"/>
                <a:gd name="connsiteY69" fmla="*/ 2742718 h 2888770"/>
                <a:gd name="connsiteX70" fmla="*/ 608840 w 2007426"/>
                <a:gd name="connsiteY70" fmla="*/ 2780818 h 2888770"/>
                <a:gd name="connsiteX71" fmla="*/ 424690 w 2007426"/>
                <a:gd name="connsiteY71" fmla="*/ 2774466 h 2888770"/>
                <a:gd name="connsiteX72" fmla="*/ 373890 w 2007426"/>
                <a:gd name="connsiteY72" fmla="*/ 2768118 h 2888770"/>
                <a:gd name="connsiteX73" fmla="*/ 348490 w 2007426"/>
                <a:gd name="connsiteY73" fmla="*/ 2831618 h 2888770"/>
                <a:gd name="connsiteX74" fmla="*/ 259590 w 2007426"/>
                <a:gd name="connsiteY74" fmla="*/ 2888770 h 2888770"/>
                <a:gd name="connsiteX75" fmla="*/ 189740 w 2007426"/>
                <a:gd name="connsiteY75" fmla="*/ 2857018 h 2888770"/>
                <a:gd name="connsiteX76" fmla="*/ 113540 w 2007426"/>
                <a:gd name="connsiteY76" fmla="*/ 2869718 h 2888770"/>
                <a:gd name="connsiteX77" fmla="*/ 11940 w 2007426"/>
                <a:gd name="connsiteY77" fmla="*/ 2825266 h 2888770"/>
                <a:gd name="connsiteX78" fmla="*/ 0 w 2007426"/>
                <a:gd name="connsiteY78" fmla="*/ 2735718 h 2888770"/>
                <a:gd name="connsiteX79" fmla="*/ 83378 w 2007426"/>
                <a:gd name="connsiteY79" fmla="*/ 2712554 h 2888770"/>
                <a:gd name="connsiteX80" fmla="*/ 116714 w 2007426"/>
                <a:gd name="connsiteY80" fmla="*/ 2726842 h 2888770"/>
                <a:gd name="connsiteX81" fmla="*/ 178626 w 2007426"/>
                <a:gd name="connsiteY81" fmla="*/ 2693506 h 2888770"/>
                <a:gd name="connsiteX82" fmla="*/ 392938 w 2007426"/>
                <a:gd name="connsiteY82" fmla="*/ 2622068 h 2888770"/>
                <a:gd name="connsiteX83" fmla="*/ 421514 w 2007426"/>
                <a:gd name="connsiteY83" fmla="*/ 2545868 h 2888770"/>
                <a:gd name="connsiteX84" fmla="*/ 573914 w 2007426"/>
                <a:gd name="connsiteY84" fmla="*/ 2422042 h 2888770"/>
                <a:gd name="connsiteX85" fmla="*/ 688214 w 2007426"/>
                <a:gd name="connsiteY85" fmla="*/ 2298218 h 2888770"/>
                <a:gd name="connsiteX86" fmla="*/ 764414 w 2007426"/>
                <a:gd name="connsiteY86" fmla="*/ 2250594 h 2888770"/>
                <a:gd name="connsiteX87" fmla="*/ 821566 w 2007426"/>
                <a:gd name="connsiteY87" fmla="*/ 2202968 h 2888770"/>
                <a:gd name="connsiteX88" fmla="*/ 826326 w 2007426"/>
                <a:gd name="connsiteY88" fmla="*/ 2064856 h 2888770"/>
                <a:gd name="connsiteX89" fmla="*/ 921578 w 2007426"/>
                <a:gd name="connsiteY89" fmla="*/ 1988656 h 2888770"/>
                <a:gd name="connsiteX90" fmla="*/ 1007302 w 2007426"/>
                <a:gd name="connsiteY90" fmla="*/ 1931506 h 2888770"/>
                <a:gd name="connsiteX91" fmla="*/ 1031114 w 2007426"/>
                <a:gd name="connsiteY91" fmla="*/ 1874356 h 2888770"/>
                <a:gd name="connsiteX92" fmla="*/ 1045402 w 2007426"/>
                <a:gd name="connsiteY92" fmla="*/ 1821968 h 2888770"/>
                <a:gd name="connsiteX93" fmla="*/ 1078738 w 2007426"/>
                <a:gd name="connsiteY93" fmla="*/ 1788630 h 2888770"/>
                <a:gd name="connsiteX94" fmla="*/ 1078738 w 2007426"/>
                <a:gd name="connsiteY94" fmla="*/ 1736242 h 2888770"/>
                <a:gd name="connsiteX95" fmla="*/ 1026354 w 2007426"/>
                <a:gd name="connsiteY95" fmla="*/ 1712430 h 2888770"/>
                <a:gd name="connsiteX96" fmla="*/ 1026354 w 2007426"/>
                <a:gd name="connsiteY96" fmla="*/ 1679094 h 2888770"/>
                <a:gd name="connsiteX97" fmla="*/ 1016826 w 2007426"/>
                <a:gd name="connsiteY97" fmla="*/ 1636230 h 2888770"/>
                <a:gd name="connsiteX98" fmla="*/ 1069214 w 2007426"/>
                <a:gd name="connsiteY98" fmla="*/ 1607656 h 2888770"/>
                <a:gd name="connsiteX99" fmla="*/ 1088266 w 2007426"/>
                <a:gd name="connsiteY99" fmla="*/ 1521930 h 2888770"/>
                <a:gd name="connsiteX100" fmla="*/ 1007302 w 2007426"/>
                <a:gd name="connsiteY100" fmla="*/ 1469542 h 2888770"/>
                <a:gd name="connsiteX101" fmla="*/ 1012066 w 2007426"/>
                <a:gd name="connsiteY101" fmla="*/ 1431442 h 2888770"/>
                <a:gd name="connsiteX102" fmla="*/ 950154 w 2007426"/>
                <a:gd name="connsiteY102" fmla="*/ 1417156 h 2888770"/>
                <a:gd name="connsiteX103" fmla="*/ 978726 w 2007426"/>
                <a:gd name="connsiteY103" fmla="*/ 1379056 h 2888770"/>
                <a:gd name="connsiteX104" fmla="*/ 929322 w 2007426"/>
                <a:gd name="connsiteY104" fmla="*/ 1303648 h 2888770"/>
                <a:gd name="connsiteX105" fmla="*/ 970790 w 2007426"/>
                <a:gd name="connsiteY105" fmla="*/ 1288568 h 2888770"/>
                <a:gd name="connsiteX106" fmla="*/ 1091438 w 2007426"/>
                <a:gd name="connsiteY106" fmla="*/ 1199668 h 2888770"/>
                <a:gd name="connsiteX107" fmla="*/ 1097790 w 2007426"/>
                <a:gd name="connsiteY107" fmla="*/ 1085368 h 2888770"/>
                <a:gd name="connsiteX108" fmla="*/ 1046990 w 2007426"/>
                <a:gd name="connsiteY108" fmla="*/ 1047268 h 2888770"/>
                <a:gd name="connsiteX109" fmla="*/ 1059690 w 2007426"/>
                <a:gd name="connsiteY109" fmla="*/ 996468 h 2888770"/>
                <a:gd name="connsiteX110" fmla="*/ 1002538 w 2007426"/>
                <a:gd name="connsiteY110" fmla="*/ 907568 h 2888770"/>
                <a:gd name="connsiteX111" fmla="*/ 1021590 w 2007426"/>
                <a:gd name="connsiteY111" fmla="*/ 748818 h 2888770"/>
                <a:gd name="connsiteX112" fmla="*/ 1046990 w 2007426"/>
                <a:gd name="connsiteY112" fmla="*/ 621818 h 2888770"/>
                <a:gd name="connsiteX113" fmla="*/ 970790 w 2007426"/>
                <a:gd name="connsiteY113" fmla="*/ 520218 h 2888770"/>
                <a:gd name="connsiteX114" fmla="*/ 1008890 w 2007426"/>
                <a:gd name="connsiteY114" fmla="*/ 501168 h 2888770"/>
                <a:gd name="connsiteX115" fmla="*/ 1110490 w 2007426"/>
                <a:gd name="connsiteY115" fmla="*/ 507518 h 2888770"/>
                <a:gd name="connsiteX116" fmla="*/ 1116838 w 2007426"/>
                <a:gd name="connsiteY116" fmla="*/ 463068 h 2888770"/>
                <a:gd name="connsiteX117" fmla="*/ 1078738 w 2007426"/>
                <a:gd name="connsiteY117" fmla="*/ 444018 h 2888770"/>
                <a:gd name="connsiteX118" fmla="*/ 919990 w 2007426"/>
                <a:gd name="connsiteY118" fmla="*/ 399568 h 2888770"/>
                <a:gd name="connsiteX119" fmla="*/ 875538 w 2007426"/>
                <a:gd name="connsiteY119" fmla="*/ 355118 h 2888770"/>
                <a:gd name="connsiteX120" fmla="*/ 812038 w 2007426"/>
                <a:gd name="connsiteY120" fmla="*/ 367818 h 2888770"/>
                <a:gd name="connsiteX121" fmla="*/ 761238 w 2007426"/>
                <a:gd name="connsiteY121" fmla="*/ 304318 h 2888770"/>
                <a:gd name="connsiteX122" fmla="*/ 799338 w 2007426"/>
                <a:gd name="connsiteY122" fmla="*/ 247168 h 2888770"/>
                <a:gd name="connsiteX123" fmla="*/ 773938 w 2007426"/>
                <a:gd name="connsiteY123" fmla="*/ 107468 h 2888770"/>
                <a:gd name="connsiteX124" fmla="*/ 716790 w 2007426"/>
                <a:gd name="connsiteY124" fmla="*/ 63018 h 2888770"/>
                <a:gd name="connsiteX125" fmla="*/ 761238 w 2007426"/>
                <a:gd name="connsiteY125" fmla="*/ 12218 h 2888770"/>
                <a:gd name="connsiteX126" fmla="*/ 828438 w 2007426"/>
                <a:gd name="connsiteY126" fmla="*/ 0 h 2888770"/>
                <a:gd name="connsiteX0" fmla="*/ 828438 w 2007426"/>
                <a:gd name="connsiteY0" fmla="*/ 0 h 2888770"/>
                <a:gd name="connsiteX1" fmla="*/ 859666 w 2007426"/>
                <a:gd name="connsiteY1" fmla="*/ 12218 h 2888770"/>
                <a:gd name="connsiteX2" fmla="*/ 873954 w 2007426"/>
                <a:gd name="connsiteY2" fmla="*/ 88418 h 2888770"/>
                <a:gd name="connsiteX3" fmla="*/ 854902 w 2007426"/>
                <a:gd name="connsiteY3" fmla="*/ 121756 h 2888770"/>
                <a:gd name="connsiteX4" fmla="*/ 897766 w 2007426"/>
                <a:gd name="connsiteY4" fmla="*/ 155094 h 2888770"/>
                <a:gd name="connsiteX5" fmla="*/ 973966 w 2007426"/>
                <a:gd name="connsiteY5" fmla="*/ 150330 h 2888770"/>
                <a:gd name="connsiteX6" fmla="*/ 997778 w 2007426"/>
                <a:gd name="connsiteY6" fmla="*/ 169382 h 2888770"/>
                <a:gd name="connsiteX7" fmla="*/ 1040638 w 2007426"/>
                <a:gd name="connsiteY7" fmla="*/ 155094 h 2888770"/>
                <a:gd name="connsiteX8" fmla="*/ 1212090 w 2007426"/>
                <a:gd name="connsiteY8" fmla="*/ 240818 h 2888770"/>
                <a:gd name="connsiteX9" fmla="*/ 1183514 w 2007426"/>
                <a:gd name="connsiteY9" fmla="*/ 393218 h 2888770"/>
                <a:gd name="connsiteX10" fmla="*/ 1264478 w 2007426"/>
                <a:gd name="connsiteY10" fmla="*/ 417030 h 2888770"/>
                <a:gd name="connsiteX11" fmla="*/ 1369254 w 2007426"/>
                <a:gd name="connsiteY11" fmla="*/ 488468 h 2888770"/>
                <a:gd name="connsiteX12" fmla="*/ 1464502 w 2007426"/>
                <a:gd name="connsiteY12" fmla="*/ 502756 h 2888770"/>
                <a:gd name="connsiteX13" fmla="*/ 1478790 w 2007426"/>
                <a:gd name="connsiteY13" fmla="*/ 436082 h 2888770"/>
                <a:gd name="connsiteX14" fmla="*/ 1421638 w 2007426"/>
                <a:gd name="connsiteY14" fmla="*/ 426556 h 2888770"/>
                <a:gd name="connsiteX15" fmla="*/ 1412114 w 2007426"/>
                <a:gd name="connsiteY15" fmla="*/ 383694 h 2888770"/>
                <a:gd name="connsiteX16" fmla="*/ 1450214 w 2007426"/>
                <a:gd name="connsiteY16" fmla="*/ 374168 h 2888770"/>
                <a:gd name="connsiteX17" fmla="*/ 1435926 w 2007426"/>
                <a:gd name="connsiteY17" fmla="*/ 326542 h 2888770"/>
                <a:gd name="connsiteX18" fmla="*/ 1474026 w 2007426"/>
                <a:gd name="connsiteY18" fmla="*/ 288442 h 2888770"/>
                <a:gd name="connsiteX19" fmla="*/ 1507366 w 2007426"/>
                <a:gd name="connsiteY19" fmla="*/ 321782 h 2888770"/>
                <a:gd name="connsiteX20" fmla="*/ 1540702 w 2007426"/>
                <a:gd name="connsiteY20" fmla="*/ 297968 h 2888770"/>
                <a:gd name="connsiteX21" fmla="*/ 1593090 w 2007426"/>
                <a:gd name="connsiteY21" fmla="*/ 321782 h 2888770"/>
                <a:gd name="connsiteX22" fmla="*/ 1540702 w 2007426"/>
                <a:gd name="connsiteY22" fmla="*/ 455130 h 2888770"/>
                <a:gd name="connsiteX23" fmla="*/ 1655002 w 2007426"/>
                <a:gd name="connsiteY23" fmla="*/ 440842 h 2888770"/>
                <a:gd name="connsiteX24" fmla="*/ 1688338 w 2007426"/>
                <a:gd name="connsiteY24" fmla="*/ 478942 h 2888770"/>
                <a:gd name="connsiteX25" fmla="*/ 1688338 w 2007426"/>
                <a:gd name="connsiteY25" fmla="*/ 512282 h 2888770"/>
                <a:gd name="connsiteX26" fmla="*/ 1788354 w 2007426"/>
                <a:gd name="connsiteY26" fmla="*/ 598006 h 2888770"/>
                <a:gd name="connsiteX27" fmla="*/ 1778826 w 2007426"/>
                <a:gd name="connsiteY27" fmla="*/ 678968 h 2888770"/>
                <a:gd name="connsiteX28" fmla="*/ 1816926 w 2007426"/>
                <a:gd name="connsiteY28" fmla="*/ 702782 h 2888770"/>
                <a:gd name="connsiteX29" fmla="*/ 1816926 w 2007426"/>
                <a:gd name="connsiteY29" fmla="*/ 745642 h 2888770"/>
                <a:gd name="connsiteX30" fmla="*/ 1864554 w 2007426"/>
                <a:gd name="connsiteY30" fmla="*/ 759930 h 2888770"/>
                <a:gd name="connsiteX31" fmla="*/ 2007426 w 2007426"/>
                <a:gd name="connsiteY31" fmla="*/ 921856 h 2888770"/>
                <a:gd name="connsiteX32" fmla="*/ 1922974 w 2007426"/>
                <a:gd name="connsiteY32" fmla="*/ 1025504 h 2888770"/>
                <a:gd name="connsiteX33" fmla="*/ 1921702 w 2007426"/>
                <a:gd name="connsiteY33" fmla="*/ 1021868 h 2888770"/>
                <a:gd name="connsiteX34" fmla="*/ 1864554 w 2007426"/>
                <a:gd name="connsiteY34" fmla="*/ 1021868 h 2888770"/>
                <a:gd name="connsiteX35" fmla="*/ 1859790 w 2007426"/>
                <a:gd name="connsiteY35" fmla="*/ 1121882 h 2888770"/>
                <a:gd name="connsiteX36" fmla="*/ 1826454 w 2007426"/>
                <a:gd name="connsiteY36" fmla="*/ 1155218 h 2888770"/>
                <a:gd name="connsiteX37" fmla="*/ 1850266 w 2007426"/>
                <a:gd name="connsiteY37" fmla="*/ 1231418 h 2888770"/>
                <a:gd name="connsiteX38" fmla="*/ 1812166 w 2007426"/>
                <a:gd name="connsiteY38" fmla="*/ 1250468 h 2888770"/>
                <a:gd name="connsiteX39" fmla="*/ 1755014 w 2007426"/>
                <a:gd name="connsiteY39" fmla="*/ 1283806 h 2888770"/>
                <a:gd name="connsiteX40" fmla="*/ 1745490 w 2007426"/>
                <a:gd name="connsiteY40" fmla="*/ 1326668 h 2888770"/>
                <a:gd name="connsiteX41" fmla="*/ 1783590 w 2007426"/>
                <a:gd name="connsiteY41" fmla="*/ 1388582 h 2888770"/>
                <a:gd name="connsiteX42" fmla="*/ 1755014 w 2007426"/>
                <a:gd name="connsiteY42" fmla="*/ 1417156 h 2888770"/>
                <a:gd name="connsiteX43" fmla="*/ 1721678 w 2007426"/>
                <a:gd name="connsiteY43" fmla="*/ 1583842 h 2888770"/>
                <a:gd name="connsiteX44" fmla="*/ 1674054 w 2007426"/>
                <a:gd name="connsiteY44" fmla="*/ 1674330 h 2888770"/>
                <a:gd name="connsiteX45" fmla="*/ 1793114 w 2007426"/>
                <a:gd name="connsiteY45" fmla="*/ 1688618 h 2888770"/>
                <a:gd name="connsiteX46" fmla="*/ 1793114 w 2007426"/>
                <a:gd name="connsiteY46" fmla="*/ 1736242 h 2888770"/>
                <a:gd name="connsiteX47" fmla="*/ 1712154 w 2007426"/>
                <a:gd name="connsiteY47" fmla="*/ 1826730 h 2888770"/>
                <a:gd name="connsiteX48" fmla="*/ 1707390 w 2007426"/>
                <a:gd name="connsiteY48" fmla="*/ 1898168 h 2888770"/>
                <a:gd name="connsiteX49" fmla="*/ 1778828 w 2007426"/>
                <a:gd name="connsiteY49" fmla="*/ 2017230 h 2888770"/>
                <a:gd name="connsiteX50" fmla="*/ 1764540 w 2007426"/>
                <a:gd name="connsiteY50" fmla="*/ 2060094 h 2888770"/>
                <a:gd name="connsiteX51" fmla="*/ 1783590 w 2007426"/>
                <a:gd name="connsiteY51" fmla="*/ 2074382 h 2888770"/>
                <a:gd name="connsiteX52" fmla="*/ 1783590 w 2007426"/>
                <a:gd name="connsiteY52" fmla="*/ 2260118 h 2888770"/>
                <a:gd name="connsiteX53" fmla="*/ 1726440 w 2007426"/>
                <a:gd name="connsiteY53" fmla="*/ 2355368 h 2888770"/>
                <a:gd name="connsiteX54" fmla="*/ 1783590 w 2007426"/>
                <a:gd name="connsiteY54" fmla="*/ 2417282 h 2888770"/>
                <a:gd name="connsiteX55" fmla="*/ 1708802 w 2007426"/>
                <a:gd name="connsiteY55" fmla="*/ 2482722 h 2888770"/>
                <a:gd name="connsiteX56" fmla="*/ 1707390 w 2007426"/>
                <a:gd name="connsiteY56" fmla="*/ 2476018 h 2888770"/>
                <a:gd name="connsiteX57" fmla="*/ 1427990 w 2007426"/>
                <a:gd name="connsiteY57" fmla="*/ 2514118 h 2888770"/>
                <a:gd name="connsiteX58" fmla="*/ 1364490 w 2007426"/>
                <a:gd name="connsiteY58" fmla="*/ 2583968 h 2888770"/>
                <a:gd name="connsiteX59" fmla="*/ 1243840 w 2007426"/>
                <a:gd name="connsiteY59" fmla="*/ 2679218 h 2888770"/>
                <a:gd name="connsiteX60" fmla="*/ 1231140 w 2007426"/>
                <a:gd name="connsiteY60" fmla="*/ 2609368 h 2888770"/>
                <a:gd name="connsiteX61" fmla="*/ 1193040 w 2007426"/>
                <a:gd name="connsiteY61" fmla="*/ 2571268 h 2888770"/>
                <a:gd name="connsiteX62" fmla="*/ 1110490 w 2007426"/>
                <a:gd name="connsiteY62" fmla="*/ 2609368 h 2888770"/>
                <a:gd name="connsiteX63" fmla="*/ 989840 w 2007426"/>
                <a:gd name="connsiteY63" fmla="*/ 2622068 h 2888770"/>
                <a:gd name="connsiteX64" fmla="*/ 970790 w 2007426"/>
                <a:gd name="connsiteY64" fmla="*/ 2660168 h 2888770"/>
                <a:gd name="connsiteX65" fmla="*/ 767590 w 2007426"/>
                <a:gd name="connsiteY65" fmla="*/ 2685568 h 2888770"/>
                <a:gd name="connsiteX66" fmla="*/ 691390 w 2007426"/>
                <a:gd name="connsiteY66" fmla="*/ 2742718 h 2888770"/>
                <a:gd name="connsiteX67" fmla="*/ 608840 w 2007426"/>
                <a:gd name="connsiteY67" fmla="*/ 2780818 h 2888770"/>
                <a:gd name="connsiteX68" fmla="*/ 424690 w 2007426"/>
                <a:gd name="connsiteY68" fmla="*/ 2774466 h 2888770"/>
                <a:gd name="connsiteX69" fmla="*/ 373890 w 2007426"/>
                <a:gd name="connsiteY69" fmla="*/ 2768118 h 2888770"/>
                <a:gd name="connsiteX70" fmla="*/ 348490 w 2007426"/>
                <a:gd name="connsiteY70" fmla="*/ 2831618 h 2888770"/>
                <a:gd name="connsiteX71" fmla="*/ 259590 w 2007426"/>
                <a:gd name="connsiteY71" fmla="*/ 2888770 h 2888770"/>
                <a:gd name="connsiteX72" fmla="*/ 189740 w 2007426"/>
                <a:gd name="connsiteY72" fmla="*/ 2857018 h 2888770"/>
                <a:gd name="connsiteX73" fmla="*/ 113540 w 2007426"/>
                <a:gd name="connsiteY73" fmla="*/ 2869718 h 2888770"/>
                <a:gd name="connsiteX74" fmla="*/ 11940 w 2007426"/>
                <a:gd name="connsiteY74" fmla="*/ 2825266 h 2888770"/>
                <a:gd name="connsiteX75" fmla="*/ 0 w 2007426"/>
                <a:gd name="connsiteY75" fmla="*/ 2735718 h 2888770"/>
                <a:gd name="connsiteX76" fmla="*/ 83378 w 2007426"/>
                <a:gd name="connsiteY76" fmla="*/ 2712554 h 2888770"/>
                <a:gd name="connsiteX77" fmla="*/ 116714 w 2007426"/>
                <a:gd name="connsiteY77" fmla="*/ 2726842 h 2888770"/>
                <a:gd name="connsiteX78" fmla="*/ 178626 w 2007426"/>
                <a:gd name="connsiteY78" fmla="*/ 2693506 h 2888770"/>
                <a:gd name="connsiteX79" fmla="*/ 392938 w 2007426"/>
                <a:gd name="connsiteY79" fmla="*/ 2622068 h 2888770"/>
                <a:gd name="connsiteX80" fmla="*/ 421514 w 2007426"/>
                <a:gd name="connsiteY80" fmla="*/ 2545868 h 2888770"/>
                <a:gd name="connsiteX81" fmla="*/ 573914 w 2007426"/>
                <a:gd name="connsiteY81" fmla="*/ 2422042 h 2888770"/>
                <a:gd name="connsiteX82" fmla="*/ 688214 w 2007426"/>
                <a:gd name="connsiteY82" fmla="*/ 2298218 h 2888770"/>
                <a:gd name="connsiteX83" fmla="*/ 764414 w 2007426"/>
                <a:gd name="connsiteY83" fmla="*/ 2250594 h 2888770"/>
                <a:gd name="connsiteX84" fmla="*/ 821566 w 2007426"/>
                <a:gd name="connsiteY84" fmla="*/ 2202968 h 2888770"/>
                <a:gd name="connsiteX85" fmla="*/ 826326 w 2007426"/>
                <a:gd name="connsiteY85" fmla="*/ 2064856 h 2888770"/>
                <a:gd name="connsiteX86" fmla="*/ 921578 w 2007426"/>
                <a:gd name="connsiteY86" fmla="*/ 1988656 h 2888770"/>
                <a:gd name="connsiteX87" fmla="*/ 1007302 w 2007426"/>
                <a:gd name="connsiteY87" fmla="*/ 1931506 h 2888770"/>
                <a:gd name="connsiteX88" fmla="*/ 1031114 w 2007426"/>
                <a:gd name="connsiteY88" fmla="*/ 1874356 h 2888770"/>
                <a:gd name="connsiteX89" fmla="*/ 1045402 w 2007426"/>
                <a:gd name="connsiteY89" fmla="*/ 1821968 h 2888770"/>
                <a:gd name="connsiteX90" fmla="*/ 1078738 w 2007426"/>
                <a:gd name="connsiteY90" fmla="*/ 1788630 h 2888770"/>
                <a:gd name="connsiteX91" fmla="*/ 1078738 w 2007426"/>
                <a:gd name="connsiteY91" fmla="*/ 1736242 h 2888770"/>
                <a:gd name="connsiteX92" fmla="*/ 1026354 w 2007426"/>
                <a:gd name="connsiteY92" fmla="*/ 1712430 h 2888770"/>
                <a:gd name="connsiteX93" fmla="*/ 1026354 w 2007426"/>
                <a:gd name="connsiteY93" fmla="*/ 1679094 h 2888770"/>
                <a:gd name="connsiteX94" fmla="*/ 1016826 w 2007426"/>
                <a:gd name="connsiteY94" fmla="*/ 1636230 h 2888770"/>
                <a:gd name="connsiteX95" fmla="*/ 1069214 w 2007426"/>
                <a:gd name="connsiteY95" fmla="*/ 1607656 h 2888770"/>
                <a:gd name="connsiteX96" fmla="*/ 1088266 w 2007426"/>
                <a:gd name="connsiteY96" fmla="*/ 1521930 h 2888770"/>
                <a:gd name="connsiteX97" fmla="*/ 1007302 w 2007426"/>
                <a:gd name="connsiteY97" fmla="*/ 1469542 h 2888770"/>
                <a:gd name="connsiteX98" fmla="*/ 1012066 w 2007426"/>
                <a:gd name="connsiteY98" fmla="*/ 1431442 h 2888770"/>
                <a:gd name="connsiteX99" fmla="*/ 950154 w 2007426"/>
                <a:gd name="connsiteY99" fmla="*/ 1417156 h 2888770"/>
                <a:gd name="connsiteX100" fmla="*/ 978726 w 2007426"/>
                <a:gd name="connsiteY100" fmla="*/ 1379056 h 2888770"/>
                <a:gd name="connsiteX101" fmla="*/ 929322 w 2007426"/>
                <a:gd name="connsiteY101" fmla="*/ 1303648 h 2888770"/>
                <a:gd name="connsiteX102" fmla="*/ 970790 w 2007426"/>
                <a:gd name="connsiteY102" fmla="*/ 1288568 h 2888770"/>
                <a:gd name="connsiteX103" fmla="*/ 1091438 w 2007426"/>
                <a:gd name="connsiteY103" fmla="*/ 1199668 h 2888770"/>
                <a:gd name="connsiteX104" fmla="*/ 1097790 w 2007426"/>
                <a:gd name="connsiteY104" fmla="*/ 1085368 h 2888770"/>
                <a:gd name="connsiteX105" fmla="*/ 1046990 w 2007426"/>
                <a:gd name="connsiteY105" fmla="*/ 1047268 h 2888770"/>
                <a:gd name="connsiteX106" fmla="*/ 1059690 w 2007426"/>
                <a:gd name="connsiteY106" fmla="*/ 996468 h 2888770"/>
                <a:gd name="connsiteX107" fmla="*/ 1002538 w 2007426"/>
                <a:gd name="connsiteY107" fmla="*/ 907568 h 2888770"/>
                <a:gd name="connsiteX108" fmla="*/ 1021590 w 2007426"/>
                <a:gd name="connsiteY108" fmla="*/ 748818 h 2888770"/>
                <a:gd name="connsiteX109" fmla="*/ 1046990 w 2007426"/>
                <a:gd name="connsiteY109" fmla="*/ 621818 h 2888770"/>
                <a:gd name="connsiteX110" fmla="*/ 970790 w 2007426"/>
                <a:gd name="connsiteY110" fmla="*/ 520218 h 2888770"/>
                <a:gd name="connsiteX111" fmla="*/ 1008890 w 2007426"/>
                <a:gd name="connsiteY111" fmla="*/ 501168 h 2888770"/>
                <a:gd name="connsiteX112" fmla="*/ 1110490 w 2007426"/>
                <a:gd name="connsiteY112" fmla="*/ 507518 h 2888770"/>
                <a:gd name="connsiteX113" fmla="*/ 1116838 w 2007426"/>
                <a:gd name="connsiteY113" fmla="*/ 463068 h 2888770"/>
                <a:gd name="connsiteX114" fmla="*/ 1078738 w 2007426"/>
                <a:gd name="connsiteY114" fmla="*/ 444018 h 2888770"/>
                <a:gd name="connsiteX115" fmla="*/ 919990 w 2007426"/>
                <a:gd name="connsiteY115" fmla="*/ 399568 h 2888770"/>
                <a:gd name="connsiteX116" fmla="*/ 875538 w 2007426"/>
                <a:gd name="connsiteY116" fmla="*/ 355118 h 2888770"/>
                <a:gd name="connsiteX117" fmla="*/ 812038 w 2007426"/>
                <a:gd name="connsiteY117" fmla="*/ 367818 h 2888770"/>
                <a:gd name="connsiteX118" fmla="*/ 761238 w 2007426"/>
                <a:gd name="connsiteY118" fmla="*/ 304318 h 2888770"/>
                <a:gd name="connsiteX119" fmla="*/ 799338 w 2007426"/>
                <a:gd name="connsiteY119" fmla="*/ 247168 h 2888770"/>
                <a:gd name="connsiteX120" fmla="*/ 773938 w 2007426"/>
                <a:gd name="connsiteY120" fmla="*/ 107468 h 2888770"/>
                <a:gd name="connsiteX121" fmla="*/ 716790 w 2007426"/>
                <a:gd name="connsiteY121" fmla="*/ 63018 h 2888770"/>
                <a:gd name="connsiteX122" fmla="*/ 761238 w 2007426"/>
                <a:gd name="connsiteY122" fmla="*/ 12218 h 2888770"/>
                <a:gd name="connsiteX123" fmla="*/ 828438 w 2007426"/>
                <a:gd name="connsiteY123" fmla="*/ 0 h 2888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007426" h="2888770">
                  <a:moveTo>
                    <a:pt x="828438" y="0"/>
                  </a:moveTo>
                  <a:lnTo>
                    <a:pt x="859666" y="12218"/>
                  </a:lnTo>
                  <a:lnTo>
                    <a:pt x="873954" y="88418"/>
                  </a:lnTo>
                  <a:lnTo>
                    <a:pt x="854902" y="121756"/>
                  </a:lnTo>
                  <a:lnTo>
                    <a:pt x="897766" y="155094"/>
                  </a:lnTo>
                  <a:lnTo>
                    <a:pt x="973966" y="150330"/>
                  </a:lnTo>
                  <a:lnTo>
                    <a:pt x="997778" y="169382"/>
                  </a:lnTo>
                  <a:lnTo>
                    <a:pt x="1040638" y="155094"/>
                  </a:lnTo>
                  <a:lnTo>
                    <a:pt x="1212090" y="240818"/>
                  </a:lnTo>
                  <a:lnTo>
                    <a:pt x="1183514" y="393218"/>
                  </a:lnTo>
                  <a:lnTo>
                    <a:pt x="1264478" y="417030"/>
                  </a:lnTo>
                  <a:lnTo>
                    <a:pt x="1369254" y="488468"/>
                  </a:lnTo>
                  <a:lnTo>
                    <a:pt x="1464502" y="502756"/>
                  </a:lnTo>
                  <a:lnTo>
                    <a:pt x="1478790" y="436082"/>
                  </a:lnTo>
                  <a:lnTo>
                    <a:pt x="1421638" y="426556"/>
                  </a:lnTo>
                  <a:lnTo>
                    <a:pt x="1412114" y="383694"/>
                  </a:lnTo>
                  <a:lnTo>
                    <a:pt x="1450214" y="374168"/>
                  </a:lnTo>
                  <a:lnTo>
                    <a:pt x="1435926" y="326542"/>
                  </a:lnTo>
                  <a:lnTo>
                    <a:pt x="1474026" y="288442"/>
                  </a:lnTo>
                  <a:lnTo>
                    <a:pt x="1507366" y="321782"/>
                  </a:lnTo>
                  <a:lnTo>
                    <a:pt x="1540702" y="297968"/>
                  </a:lnTo>
                  <a:lnTo>
                    <a:pt x="1593090" y="321782"/>
                  </a:lnTo>
                  <a:lnTo>
                    <a:pt x="1540702" y="455130"/>
                  </a:lnTo>
                  <a:lnTo>
                    <a:pt x="1655002" y="440842"/>
                  </a:lnTo>
                  <a:lnTo>
                    <a:pt x="1688338" y="478942"/>
                  </a:lnTo>
                  <a:lnTo>
                    <a:pt x="1688338" y="512282"/>
                  </a:lnTo>
                  <a:lnTo>
                    <a:pt x="1788354" y="598006"/>
                  </a:lnTo>
                  <a:lnTo>
                    <a:pt x="1778826" y="678968"/>
                  </a:lnTo>
                  <a:lnTo>
                    <a:pt x="1816926" y="702782"/>
                  </a:lnTo>
                  <a:lnTo>
                    <a:pt x="1816926" y="745642"/>
                  </a:lnTo>
                  <a:lnTo>
                    <a:pt x="1864554" y="759930"/>
                  </a:lnTo>
                  <a:lnTo>
                    <a:pt x="2007426" y="921856"/>
                  </a:lnTo>
                  <a:lnTo>
                    <a:pt x="1922974" y="1025504"/>
                  </a:lnTo>
                  <a:lnTo>
                    <a:pt x="1921702" y="1021868"/>
                  </a:lnTo>
                  <a:lnTo>
                    <a:pt x="1864554" y="1021868"/>
                  </a:lnTo>
                  <a:lnTo>
                    <a:pt x="1859790" y="1121882"/>
                  </a:lnTo>
                  <a:lnTo>
                    <a:pt x="1826454" y="1155218"/>
                  </a:lnTo>
                  <a:lnTo>
                    <a:pt x="1850266" y="1231418"/>
                  </a:lnTo>
                  <a:lnTo>
                    <a:pt x="1812166" y="1250468"/>
                  </a:lnTo>
                  <a:lnTo>
                    <a:pt x="1755014" y="1283806"/>
                  </a:lnTo>
                  <a:lnTo>
                    <a:pt x="1745490" y="1326668"/>
                  </a:lnTo>
                  <a:lnTo>
                    <a:pt x="1783590" y="1388582"/>
                  </a:lnTo>
                  <a:lnTo>
                    <a:pt x="1755014" y="1417156"/>
                  </a:lnTo>
                  <a:lnTo>
                    <a:pt x="1721678" y="1583842"/>
                  </a:lnTo>
                  <a:lnTo>
                    <a:pt x="1674054" y="1674330"/>
                  </a:lnTo>
                  <a:lnTo>
                    <a:pt x="1793114" y="1688618"/>
                  </a:lnTo>
                  <a:lnTo>
                    <a:pt x="1793114" y="1736242"/>
                  </a:lnTo>
                  <a:lnTo>
                    <a:pt x="1712154" y="1826730"/>
                  </a:lnTo>
                  <a:lnTo>
                    <a:pt x="1707390" y="1898168"/>
                  </a:lnTo>
                  <a:lnTo>
                    <a:pt x="1778828" y="2017230"/>
                  </a:lnTo>
                  <a:lnTo>
                    <a:pt x="1764540" y="2060094"/>
                  </a:lnTo>
                  <a:lnTo>
                    <a:pt x="1783590" y="2074382"/>
                  </a:lnTo>
                  <a:lnTo>
                    <a:pt x="1783590" y="2260118"/>
                  </a:lnTo>
                  <a:lnTo>
                    <a:pt x="1726440" y="2355368"/>
                  </a:lnTo>
                  <a:lnTo>
                    <a:pt x="1783590" y="2417282"/>
                  </a:lnTo>
                  <a:lnTo>
                    <a:pt x="1708802" y="2482722"/>
                  </a:lnTo>
                  <a:lnTo>
                    <a:pt x="1707390" y="2476018"/>
                  </a:lnTo>
                  <a:lnTo>
                    <a:pt x="1427990" y="2514118"/>
                  </a:lnTo>
                  <a:lnTo>
                    <a:pt x="1364490" y="2583968"/>
                  </a:lnTo>
                  <a:lnTo>
                    <a:pt x="1243840" y="2679218"/>
                  </a:lnTo>
                  <a:lnTo>
                    <a:pt x="1231140" y="2609368"/>
                  </a:lnTo>
                  <a:lnTo>
                    <a:pt x="1193040" y="2571268"/>
                  </a:lnTo>
                  <a:lnTo>
                    <a:pt x="1110490" y="2609368"/>
                  </a:lnTo>
                  <a:lnTo>
                    <a:pt x="989840" y="2622068"/>
                  </a:lnTo>
                  <a:lnTo>
                    <a:pt x="970790" y="2660168"/>
                  </a:lnTo>
                  <a:lnTo>
                    <a:pt x="767590" y="2685568"/>
                  </a:lnTo>
                  <a:lnTo>
                    <a:pt x="691390" y="2742718"/>
                  </a:lnTo>
                  <a:lnTo>
                    <a:pt x="608840" y="2780818"/>
                  </a:lnTo>
                  <a:lnTo>
                    <a:pt x="424690" y="2774466"/>
                  </a:lnTo>
                  <a:lnTo>
                    <a:pt x="373890" y="2768118"/>
                  </a:lnTo>
                  <a:lnTo>
                    <a:pt x="348490" y="2831618"/>
                  </a:lnTo>
                  <a:lnTo>
                    <a:pt x="259590" y="2888770"/>
                  </a:lnTo>
                  <a:lnTo>
                    <a:pt x="189740" y="2857018"/>
                  </a:lnTo>
                  <a:lnTo>
                    <a:pt x="113540" y="2869718"/>
                  </a:lnTo>
                  <a:lnTo>
                    <a:pt x="11940" y="2825266"/>
                  </a:lnTo>
                  <a:lnTo>
                    <a:pt x="0" y="2735718"/>
                  </a:lnTo>
                  <a:lnTo>
                    <a:pt x="83378" y="2712554"/>
                  </a:lnTo>
                  <a:lnTo>
                    <a:pt x="116714" y="2726842"/>
                  </a:lnTo>
                  <a:lnTo>
                    <a:pt x="178626" y="2693506"/>
                  </a:lnTo>
                  <a:lnTo>
                    <a:pt x="392938" y="2622068"/>
                  </a:lnTo>
                  <a:lnTo>
                    <a:pt x="421514" y="2545868"/>
                  </a:lnTo>
                  <a:lnTo>
                    <a:pt x="573914" y="2422042"/>
                  </a:lnTo>
                  <a:lnTo>
                    <a:pt x="688214" y="2298218"/>
                  </a:lnTo>
                  <a:lnTo>
                    <a:pt x="764414" y="2250594"/>
                  </a:lnTo>
                  <a:lnTo>
                    <a:pt x="821566" y="2202968"/>
                  </a:lnTo>
                  <a:lnTo>
                    <a:pt x="826326" y="2064856"/>
                  </a:lnTo>
                  <a:lnTo>
                    <a:pt x="921578" y="1988656"/>
                  </a:lnTo>
                  <a:lnTo>
                    <a:pt x="1007302" y="1931506"/>
                  </a:lnTo>
                  <a:lnTo>
                    <a:pt x="1031114" y="1874356"/>
                  </a:lnTo>
                  <a:lnTo>
                    <a:pt x="1045402" y="1821968"/>
                  </a:lnTo>
                  <a:lnTo>
                    <a:pt x="1078738" y="1788630"/>
                  </a:lnTo>
                  <a:lnTo>
                    <a:pt x="1078738" y="1736242"/>
                  </a:lnTo>
                  <a:lnTo>
                    <a:pt x="1026354" y="1712430"/>
                  </a:lnTo>
                  <a:lnTo>
                    <a:pt x="1026354" y="1679094"/>
                  </a:lnTo>
                  <a:lnTo>
                    <a:pt x="1016826" y="1636230"/>
                  </a:lnTo>
                  <a:lnTo>
                    <a:pt x="1069214" y="1607656"/>
                  </a:lnTo>
                  <a:lnTo>
                    <a:pt x="1088266" y="1521930"/>
                  </a:lnTo>
                  <a:lnTo>
                    <a:pt x="1007302" y="1469542"/>
                  </a:lnTo>
                  <a:lnTo>
                    <a:pt x="1012066" y="1431442"/>
                  </a:lnTo>
                  <a:lnTo>
                    <a:pt x="950154" y="1417156"/>
                  </a:lnTo>
                  <a:lnTo>
                    <a:pt x="978726" y="1379056"/>
                  </a:lnTo>
                  <a:lnTo>
                    <a:pt x="929322" y="1303648"/>
                  </a:lnTo>
                  <a:lnTo>
                    <a:pt x="970790" y="1288568"/>
                  </a:lnTo>
                  <a:lnTo>
                    <a:pt x="1091438" y="1199668"/>
                  </a:lnTo>
                  <a:lnTo>
                    <a:pt x="1097790" y="1085368"/>
                  </a:lnTo>
                  <a:lnTo>
                    <a:pt x="1046990" y="1047268"/>
                  </a:lnTo>
                  <a:lnTo>
                    <a:pt x="1059690" y="996468"/>
                  </a:lnTo>
                  <a:lnTo>
                    <a:pt x="1002538" y="907568"/>
                  </a:lnTo>
                  <a:lnTo>
                    <a:pt x="1021590" y="748818"/>
                  </a:lnTo>
                  <a:lnTo>
                    <a:pt x="1046990" y="621818"/>
                  </a:lnTo>
                  <a:lnTo>
                    <a:pt x="970790" y="520218"/>
                  </a:lnTo>
                  <a:lnTo>
                    <a:pt x="1008890" y="501168"/>
                  </a:lnTo>
                  <a:lnTo>
                    <a:pt x="1110490" y="507518"/>
                  </a:lnTo>
                  <a:lnTo>
                    <a:pt x="1116838" y="463068"/>
                  </a:lnTo>
                  <a:lnTo>
                    <a:pt x="1078738" y="444018"/>
                  </a:lnTo>
                  <a:lnTo>
                    <a:pt x="919990" y="399568"/>
                  </a:lnTo>
                  <a:lnTo>
                    <a:pt x="875538" y="355118"/>
                  </a:lnTo>
                  <a:lnTo>
                    <a:pt x="812038" y="367818"/>
                  </a:lnTo>
                  <a:lnTo>
                    <a:pt x="761238" y="304318"/>
                  </a:lnTo>
                  <a:lnTo>
                    <a:pt x="799338" y="247168"/>
                  </a:lnTo>
                  <a:lnTo>
                    <a:pt x="773938" y="107468"/>
                  </a:lnTo>
                  <a:lnTo>
                    <a:pt x="716790" y="63018"/>
                  </a:lnTo>
                  <a:lnTo>
                    <a:pt x="761238" y="12218"/>
                  </a:lnTo>
                  <a:lnTo>
                    <a:pt x="828438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54" name="フリーフォーム: 図形 853">
              <a:extLst>
                <a:ext uri="{FF2B5EF4-FFF2-40B4-BE49-F238E27FC236}">
                  <a16:creationId xmlns:a16="http://schemas.microsoft.com/office/drawing/2014/main" id="{E7F208FD-9E91-136E-2504-38A28265AE00}"/>
                </a:ext>
              </a:extLst>
            </p:cNvPr>
            <p:cNvSpPr/>
            <p:nvPr/>
          </p:nvSpPr>
          <p:spPr>
            <a:xfrm>
              <a:off x="4489891" y="1537142"/>
              <a:ext cx="812725" cy="883250"/>
            </a:xfrm>
            <a:custGeom>
              <a:avLst/>
              <a:gdLst>
                <a:gd name="connsiteX0" fmla="*/ 1162050 w 3672300"/>
                <a:gd name="connsiteY0" fmla="*/ 0 h 3990974"/>
                <a:gd name="connsiteX1" fmla="*/ 1346200 w 3672300"/>
                <a:gd name="connsiteY1" fmla="*/ 177800 h 3990974"/>
                <a:gd name="connsiteX2" fmla="*/ 1339850 w 3672300"/>
                <a:gd name="connsiteY2" fmla="*/ 215900 h 3990974"/>
                <a:gd name="connsiteX3" fmla="*/ 1403350 w 3672300"/>
                <a:gd name="connsiteY3" fmla="*/ 292100 h 3990974"/>
                <a:gd name="connsiteX4" fmla="*/ 1371600 w 3672300"/>
                <a:gd name="connsiteY4" fmla="*/ 374650 h 3990974"/>
                <a:gd name="connsiteX5" fmla="*/ 1257300 w 3672300"/>
                <a:gd name="connsiteY5" fmla="*/ 425450 h 3990974"/>
                <a:gd name="connsiteX6" fmla="*/ 1231900 w 3672300"/>
                <a:gd name="connsiteY6" fmla="*/ 457200 h 3990974"/>
                <a:gd name="connsiteX7" fmla="*/ 1212850 w 3672300"/>
                <a:gd name="connsiteY7" fmla="*/ 520700 h 3990974"/>
                <a:gd name="connsiteX8" fmla="*/ 1219200 w 3672300"/>
                <a:gd name="connsiteY8" fmla="*/ 546100 h 3990974"/>
                <a:gd name="connsiteX9" fmla="*/ 1073150 w 3672300"/>
                <a:gd name="connsiteY9" fmla="*/ 723900 h 3990974"/>
                <a:gd name="connsiteX10" fmla="*/ 1028700 w 3672300"/>
                <a:gd name="connsiteY10" fmla="*/ 762000 h 3990974"/>
                <a:gd name="connsiteX11" fmla="*/ 1035050 w 3672300"/>
                <a:gd name="connsiteY11" fmla="*/ 869950 h 3990974"/>
                <a:gd name="connsiteX12" fmla="*/ 1073150 w 3672300"/>
                <a:gd name="connsiteY12" fmla="*/ 869950 h 3990974"/>
                <a:gd name="connsiteX13" fmla="*/ 1085850 w 3672300"/>
                <a:gd name="connsiteY13" fmla="*/ 812800 h 3990974"/>
                <a:gd name="connsiteX14" fmla="*/ 1143000 w 3672300"/>
                <a:gd name="connsiteY14" fmla="*/ 787400 h 3990974"/>
                <a:gd name="connsiteX15" fmla="*/ 1143000 w 3672300"/>
                <a:gd name="connsiteY15" fmla="*/ 730250 h 3990974"/>
                <a:gd name="connsiteX16" fmla="*/ 1231900 w 3672300"/>
                <a:gd name="connsiteY16" fmla="*/ 679450 h 3990974"/>
                <a:gd name="connsiteX17" fmla="*/ 1231900 w 3672300"/>
                <a:gd name="connsiteY17" fmla="*/ 736600 h 3990974"/>
                <a:gd name="connsiteX18" fmla="*/ 1276350 w 3672300"/>
                <a:gd name="connsiteY18" fmla="*/ 793750 h 3990974"/>
                <a:gd name="connsiteX19" fmla="*/ 1263650 w 3672300"/>
                <a:gd name="connsiteY19" fmla="*/ 838200 h 3990974"/>
                <a:gd name="connsiteX20" fmla="*/ 1193800 w 3672300"/>
                <a:gd name="connsiteY20" fmla="*/ 819150 h 3990974"/>
                <a:gd name="connsiteX21" fmla="*/ 1181100 w 3672300"/>
                <a:gd name="connsiteY21" fmla="*/ 857250 h 3990974"/>
                <a:gd name="connsiteX22" fmla="*/ 1219200 w 3672300"/>
                <a:gd name="connsiteY22" fmla="*/ 895350 h 3990974"/>
                <a:gd name="connsiteX23" fmla="*/ 1276350 w 3672300"/>
                <a:gd name="connsiteY23" fmla="*/ 895350 h 3990974"/>
                <a:gd name="connsiteX24" fmla="*/ 1333500 w 3672300"/>
                <a:gd name="connsiteY24" fmla="*/ 971550 h 3990974"/>
                <a:gd name="connsiteX25" fmla="*/ 1428750 w 3672300"/>
                <a:gd name="connsiteY25" fmla="*/ 971550 h 3990974"/>
                <a:gd name="connsiteX26" fmla="*/ 1460500 w 3672300"/>
                <a:gd name="connsiteY26" fmla="*/ 958850 h 3990974"/>
                <a:gd name="connsiteX27" fmla="*/ 1466850 w 3672300"/>
                <a:gd name="connsiteY27" fmla="*/ 1009650 h 3990974"/>
                <a:gd name="connsiteX28" fmla="*/ 1428750 w 3672300"/>
                <a:gd name="connsiteY28" fmla="*/ 1174750 h 3990974"/>
                <a:gd name="connsiteX29" fmla="*/ 1485900 w 3672300"/>
                <a:gd name="connsiteY29" fmla="*/ 1143000 h 3990974"/>
                <a:gd name="connsiteX30" fmla="*/ 1517650 w 3672300"/>
                <a:gd name="connsiteY30" fmla="*/ 1060450 h 3990974"/>
                <a:gd name="connsiteX31" fmla="*/ 1644650 w 3672300"/>
                <a:gd name="connsiteY31" fmla="*/ 1092200 h 3990974"/>
                <a:gd name="connsiteX32" fmla="*/ 1657350 w 3672300"/>
                <a:gd name="connsiteY32" fmla="*/ 1041400 h 3990974"/>
                <a:gd name="connsiteX33" fmla="*/ 1530350 w 3672300"/>
                <a:gd name="connsiteY33" fmla="*/ 990600 h 3990974"/>
                <a:gd name="connsiteX34" fmla="*/ 1511300 w 3672300"/>
                <a:gd name="connsiteY34" fmla="*/ 895350 h 3990974"/>
                <a:gd name="connsiteX35" fmla="*/ 1765300 w 3672300"/>
                <a:gd name="connsiteY35" fmla="*/ 762000 h 3990974"/>
                <a:gd name="connsiteX36" fmla="*/ 1809750 w 3672300"/>
                <a:gd name="connsiteY36" fmla="*/ 717550 h 3990974"/>
                <a:gd name="connsiteX37" fmla="*/ 1841500 w 3672300"/>
                <a:gd name="connsiteY37" fmla="*/ 755650 h 3990974"/>
                <a:gd name="connsiteX38" fmla="*/ 1930400 w 3672300"/>
                <a:gd name="connsiteY38" fmla="*/ 806450 h 3990974"/>
                <a:gd name="connsiteX39" fmla="*/ 1931006 w 3672300"/>
                <a:gd name="connsiteY39" fmla="*/ 830068 h 3990974"/>
                <a:gd name="connsiteX40" fmla="*/ 1831340 w 3672300"/>
                <a:gd name="connsiteY40" fmla="*/ 956310 h 3990974"/>
                <a:gd name="connsiteX41" fmla="*/ 1877060 w 3672300"/>
                <a:gd name="connsiteY41" fmla="*/ 1055370 h 3990974"/>
                <a:gd name="connsiteX42" fmla="*/ 1861820 w 3672300"/>
                <a:gd name="connsiteY42" fmla="*/ 1177290 h 3990974"/>
                <a:gd name="connsiteX43" fmla="*/ 2044700 w 3672300"/>
                <a:gd name="connsiteY43" fmla="*/ 1337310 h 3990974"/>
                <a:gd name="connsiteX44" fmla="*/ 2059940 w 3672300"/>
                <a:gd name="connsiteY44" fmla="*/ 1489710 h 3990974"/>
                <a:gd name="connsiteX45" fmla="*/ 2341880 w 3672300"/>
                <a:gd name="connsiteY45" fmla="*/ 1527810 h 3990974"/>
                <a:gd name="connsiteX46" fmla="*/ 2524760 w 3672300"/>
                <a:gd name="connsiteY46" fmla="*/ 1581150 h 3990974"/>
                <a:gd name="connsiteX47" fmla="*/ 2593340 w 3672300"/>
                <a:gd name="connsiteY47" fmla="*/ 1619250 h 3990974"/>
                <a:gd name="connsiteX48" fmla="*/ 2646680 w 3672300"/>
                <a:gd name="connsiteY48" fmla="*/ 1588770 h 3990974"/>
                <a:gd name="connsiteX49" fmla="*/ 2722880 w 3672300"/>
                <a:gd name="connsiteY49" fmla="*/ 1565910 h 3990974"/>
                <a:gd name="connsiteX50" fmla="*/ 2799080 w 3672300"/>
                <a:gd name="connsiteY50" fmla="*/ 1604010 h 3990974"/>
                <a:gd name="connsiteX51" fmla="*/ 2805574 w 3672300"/>
                <a:gd name="connsiteY51" fmla="*/ 1598006 h 3990974"/>
                <a:gd name="connsiteX52" fmla="*/ 2806700 w 3672300"/>
                <a:gd name="connsiteY52" fmla="*/ 1604010 h 3990974"/>
                <a:gd name="connsiteX53" fmla="*/ 2951480 w 3672300"/>
                <a:gd name="connsiteY53" fmla="*/ 1764030 h 3990974"/>
                <a:gd name="connsiteX54" fmla="*/ 2989580 w 3672300"/>
                <a:gd name="connsiteY54" fmla="*/ 1870710 h 3990974"/>
                <a:gd name="connsiteX55" fmla="*/ 3103880 w 3672300"/>
                <a:gd name="connsiteY55" fmla="*/ 1863090 h 3990974"/>
                <a:gd name="connsiteX56" fmla="*/ 2989580 w 3672300"/>
                <a:gd name="connsiteY56" fmla="*/ 2099310 h 3990974"/>
                <a:gd name="connsiteX57" fmla="*/ 3088640 w 3672300"/>
                <a:gd name="connsiteY57" fmla="*/ 2343150 h 3990974"/>
                <a:gd name="connsiteX58" fmla="*/ 3020060 w 3672300"/>
                <a:gd name="connsiteY58" fmla="*/ 2686050 h 3990974"/>
                <a:gd name="connsiteX59" fmla="*/ 2966720 w 3672300"/>
                <a:gd name="connsiteY59" fmla="*/ 2731770 h 3990974"/>
                <a:gd name="connsiteX60" fmla="*/ 3035300 w 3672300"/>
                <a:gd name="connsiteY60" fmla="*/ 2868930 h 3990974"/>
                <a:gd name="connsiteX61" fmla="*/ 3004820 w 3672300"/>
                <a:gd name="connsiteY61" fmla="*/ 2937510 h 3990974"/>
                <a:gd name="connsiteX62" fmla="*/ 3058160 w 3672300"/>
                <a:gd name="connsiteY62" fmla="*/ 2960370 h 3990974"/>
                <a:gd name="connsiteX63" fmla="*/ 3088640 w 3672300"/>
                <a:gd name="connsiteY63" fmla="*/ 3028950 h 3990974"/>
                <a:gd name="connsiteX64" fmla="*/ 3149600 w 3672300"/>
                <a:gd name="connsiteY64" fmla="*/ 3097530 h 3990974"/>
                <a:gd name="connsiteX65" fmla="*/ 3111500 w 3672300"/>
                <a:gd name="connsiteY65" fmla="*/ 3303270 h 3990974"/>
                <a:gd name="connsiteX66" fmla="*/ 3202940 w 3672300"/>
                <a:gd name="connsiteY66" fmla="*/ 3371850 h 3990974"/>
                <a:gd name="connsiteX67" fmla="*/ 3324860 w 3672300"/>
                <a:gd name="connsiteY67" fmla="*/ 3326130 h 3990974"/>
                <a:gd name="connsiteX68" fmla="*/ 3332480 w 3672300"/>
                <a:gd name="connsiteY68" fmla="*/ 3425190 h 3990974"/>
                <a:gd name="connsiteX69" fmla="*/ 3431540 w 3672300"/>
                <a:gd name="connsiteY69" fmla="*/ 3463290 h 3990974"/>
                <a:gd name="connsiteX70" fmla="*/ 3538220 w 3672300"/>
                <a:gd name="connsiteY70" fmla="*/ 3501390 h 3990974"/>
                <a:gd name="connsiteX71" fmla="*/ 3538220 w 3672300"/>
                <a:gd name="connsiteY71" fmla="*/ 3547110 h 3990974"/>
                <a:gd name="connsiteX72" fmla="*/ 3583940 w 3672300"/>
                <a:gd name="connsiteY72" fmla="*/ 3577590 h 3990974"/>
                <a:gd name="connsiteX73" fmla="*/ 3553460 w 3672300"/>
                <a:gd name="connsiteY73" fmla="*/ 3623310 h 3990974"/>
                <a:gd name="connsiteX74" fmla="*/ 3591560 w 3672300"/>
                <a:gd name="connsiteY74" fmla="*/ 3707130 h 3990974"/>
                <a:gd name="connsiteX75" fmla="*/ 3604624 w 3672300"/>
                <a:gd name="connsiteY75" fmla="*/ 3701686 h 3990974"/>
                <a:gd name="connsiteX76" fmla="*/ 3652520 w 3672300"/>
                <a:gd name="connsiteY76" fmla="*/ 3737610 h 3990974"/>
                <a:gd name="connsiteX77" fmla="*/ 3629660 w 3672300"/>
                <a:gd name="connsiteY77" fmla="*/ 3790950 h 3990974"/>
                <a:gd name="connsiteX78" fmla="*/ 3669164 w 3672300"/>
                <a:gd name="connsiteY78" fmla="*/ 3875602 h 3990974"/>
                <a:gd name="connsiteX79" fmla="*/ 3671272 w 3672300"/>
                <a:gd name="connsiteY79" fmla="*/ 3871914 h 3990974"/>
                <a:gd name="connsiteX80" fmla="*/ 3672300 w 3672300"/>
                <a:gd name="connsiteY80" fmla="*/ 3873972 h 3990974"/>
                <a:gd name="connsiteX81" fmla="*/ 3616324 w 3672300"/>
                <a:gd name="connsiteY81" fmla="*/ 3971926 h 3990974"/>
                <a:gd name="connsiteX82" fmla="*/ 3568700 w 3672300"/>
                <a:gd name="connsiteY82" fmla="*/ 3976688 h 3990974"/>
                <a:gd name="connsiteX83" fmla="*/ 3540124 w 3672300"/>
                <a:gd name="connsiteY83" fmla="*/ 3962400 h 3990974"/>
                <a:gd name="connsiteX84" fmla="*/ 3468688 w 3672300"/>
                <a:gd name="connsiteY84" fmla="*/ 3957638 h 3990974"/>
                <a:gd name="connsiteX85" fmla="*/ 3444876 w 3672300"/>
                <a:gd name="connsiteY85" fmla="*/ 3876674 h 3990974"/>
                <a:gd name="connsiteX86" fmla="*/ 3387724 w 3672300"/>
                <a:gd name="connsiteY86" fmla="*/ 3862388 h 3990974"/>
                <a:gd name="connsiteX87" fmla="*/ 3297238 w 3672300"/>
                <a:gd name="connsiteY87" fmla="*/ 3871914 h 3990974"/>
                <a:gd name="connsiteX88" fmla="*/ 3249612 w 3672300"/>
                <a:gd name="connsiteY88" fmla="*/ 3838574 h 3990974"/>
                <a:gd name="connsiteX89" fmla="*/ 3178176 w 3672300"/>
                <a:gd name="connsiteY89" fmla="*/ 3976688 h 3990974"/>
                <a:gd name="connsiteX90" fmla="*/ 3011488 w 3672300"/>
                <a:gd name="connsiteY90" fmla="*/ 3990974 h 3990974"/>
                <a:gd name="connsiteX91" fmla="*/ 2930524 w 3672300"/>
                <a:gd name="connsiteY91" fmla="*/ 3948114 h 3990974"/>
                <a:gd name="connsiteX92" fmla="*/ 2759076 w 3672300"/>
                <a:gd name="connsiteY92" fmla="*/ 3905250 h 3990974"/>
                <a:gd name="connsiteX93" fmla="*/ 2744788 w 3672300"/>
                <a:gd name="connsiteY93" fmla="*/ 3852862 h 3990974"/>
                <a:gd name="connsiteX94" fmla="*/ 2711450 w 3672300"/>
                <a:gd name="connsiteY94" fmla="*/ 3829050 h 3990974"/>
                <a:gd name="connsiteX95" fmla="*/ 2679384 w 3672300"/>
                <a:gd name="connsiteY95" fmla="*/ 3737436 h 3990974"/>
                <a:gd name="connsiteX96" fmla="*/ 2763836 w 3672300"/>
                <a:gd name="connsiteY96" fmla="*/ 3633788 h 3990974"/>
                <a:gd name="connsiteX97" fmla="*/ 2620964 w 3672300"/>
                <a:gd name="connsiteY97" fmla="*/ 3471862 h 3990974"/>
                <a:gd name="connsiteX98" fmla="*/ 2573336 w 3672300"/>
                <a:gd name="connsiteY98" fmla="*/ 3457574 h 3990974"/>
                <a:gd name="connsiteX99" fmla="*/ 2573336 w 3672300"/>
                <a:gd name="connsiteY99" fmla="*/ 3414714 h 3990974"/>
                <a:gd name="connsiteX100" fmla="*/ 2535236 w 3672300"/>
                <a:gd name="connsiteY100" fmla="*/ 3390900 h 3990974"/>
                <a:gd name="connsiteX101" fmla="*/ 2544764 w 3672300"/>
                <a:gd name="connsiteY101" fmla="*/ 3309938 h 3990974"/>
                <a:gd name="connsiteX102" fmla="*/ 2444748 w 3672300"/>
                <a:gd name="connsiteY102" fmla="*/ 3224214 h 3990974"/>
                <a:gd name="connsiteX103" fmla="*/ 2444748 w 3672300"/>
                <a:gd name="connsiteY103" fmla="*/ 3190874 h 3990974"/>
                <a:gd name="connsiteX104" fmla="*/ 2411412 w 3672300"/>
                <a:gd name="connsiteY104" fmla="*/ 3152774 h 3990974"/>
                <a:gd name="connsiteX105" fmla="*/ 2297112 w 3672300"/>
                <a:gd name="connsiteY105" fmla="*/ 3167062 h 3990974"/>
                <a:gd name="connsiteX106" fmla="*/ 2349500 w 3672300"/>
                <a:gd name="connsiteY106" fmla="*/ 3033714 h 3990974"/>
                <a:gd name="connsiteX107" fmla="*/ 2297112 w 3672300"/>
                <a:gd name="connsiteY107" fmla="*/ 3009900 h 3990974"/>
                <a:gd name="connsiteX108" fmla="*/ 2263776 w 3672300"/>
                <a:gd name="connsiteY108" fmla="*/ 3033714 h 3990974"/>
                <a:gd name="connsiteX109" fmla="*/ 2230436 w 3672300"/>
                <a:gd name="connsiteY109" fmla="*/ 3000374 h 3990974"/>
                <a:gd name="connsiteX110" fmla="*/ 2192336 w 3672300"/>
                <a:gd name="connsiteY110" fmla="*/ 3038474 h 3990974"/>
                <a:gd name="connsiteX111" fmla="*/ 2206624 w 3672300"/>
                <a:gd name="connsiteY111" fmla="*/ 3086100 h 3990974"/>
                <a:gd name="connsiteX112" fmla="*/ 2168524 w 3672300"/>
                <a:gd name="connsiteY112" fmla="*/ 3095626 h 3990974"/>
                <a:gd name="connsiteX113" fmla="*/ 2178048 w 3672300"/>
                <a:gd name="connsiteY113" fmla="*/ 3138488 h 3990974"/>
                <a:gd name="connsiteX114" fmla="*/ 2235200 w 3672300"/>
                <a:gd name="connsiteY114" fmla="*/ 3148014 h 3990974"/>
                <a:gd name="connsiteX115" fmla="*/ 2220912 w 3672300"/>
                <a:gd name="connsiteY115" fmla="*/ 3214688 h 3990974"/>
                <a:gd name="connsiteX116" fmla="*/ 2125664 w 3672300"/>
                <a:gd name="connsiteY116" fmla="*/ 3200400 h 3990974"/>
                <a:gd name="connsiteX117" fmla="*/ 2020888 w 3672300"/>
                <a:gd name="connsiteY117" fmla="*/ 3128962 h 3990974"/>
                <a:gd name="connsiteX118" fmla="*/ 1939924 w 3672300"/>
                <a:gd name="connsiteY118" fmla="*/ 3105150 h 3990974"/>
                <a:gd name="connsiteX119" fmla="*/ 1968500 w 3672300"/>
                <a:gd name="connsiteY119" fmla="*/ 2952750 h 3990974"/>
                <a:gd name="connsiteX120" fmla="*/ 1797048 w 3672300"/>
                <a:gd name="connsiteY120" fmla="*/ 2867026 h 3990974"/>
                <a:gd name="connsiteX121" fmla="*/ 1754188 w 3672300"/>
                <a:gd name="connsiteY121" fmla="*/ 2881314 h 3990974"/>
                <a:gd name="connsiteX122" fmla="*/ 1730376 w 3672300"/>
                <a:gd name="connsiteY122" fmla="*/ 2862262 h 3990974"/>
                <a:gd name="connsiteX123" fmla="*/ 1654176 w 3672300"/>
                <a:gd name="connsiteY123" fmla="*/ 2867026 h 3990974"/>
                <a:gd name="connsiteX124" fmla="*/ 1611312 w 3672300"/>
                <a:gd name="connsiteY124" fmla="*/ 2833688 h 3990974"/>
                <a:gd name="connsiteX125" fmla="*/ 1630364 w 3672300"/>
                <a:gd name="connsiteY125" fmla="*/ 2800350 h 3990974"/>
                <a:gd name="connsiteX126" fmla="*/ 1616076 w 3672300"/>
                <a:gd name="connsiteY126" fmla="*/ 2724150 h 3990974"/>
                <a:gd name="connsiteX127" fmla="*/ 1584848 w 3672300"/>
                <a:gd name="connsiteY127" fmla="*/ 2711932 h 3990974"/>
                <a:gd name="connsiteX128" fmla="*/ 1587500 w 3672300"/>
                <a:gd name="connsiteY128" fmla="*/ 2711450 h 3990974"/>
                <a:gd name="connsiteX129" fmla="*/ 1682750 w 3672300"/>
                <a:gd name="connsiteY129" fmla="*/ 2590800 h 3990974"/>
                <a:gd name="connsiteX130" fmla="*/ 1651000 w 3672300"/>
                <a:gd name="connsiteY130" fmla="*/ 2489200 h 3990974"/>
                <a:gd name="connsiteX131" fmla="*/ 1670050 w 3672300"/>
                <a:gd name="connsiteY131" fmla="*/ 2419350 h 3990974"/>
                <a:gd name="connsiteX132" fmla="*/ 1492250 w 3672300"/>
                <a:gd name="connsiteY132" fmla="*/ 2393950 h 3990974"/>
                <a:gd name="connsiteX133" fmla="*/ 1454150 w 3672300"/>
                <a:gd name="connsiteY133" fmla="*/ 2343150 h 3990974"/>
                <a:gd name="connsiteX134" fmla="*/ 1365250 w 3672300"/>
                <a:gd name="connsiteY134" fmla="*/ 2368550 h 3990974"/>
                <a:gd name="connsiteX135" fmla="*/ 1301750 w 3672300"/>
                <a:gd name="connsiteY135" fmla="*/ 2349500 h 3990974"/>
                <a:gd name="connsiteX136" fmla="*/ 1365250 w 3672300"/>
                <a:gd name="connsiteY136" fmla="*/ 2286000 h 3990974"/>
                <a:gd name="connsiteX137" fmla="*/ 1276350 w 3672300"/>
                <a:gd name="connsiteY137" fmla="*/ 2241550 h 3990974"/>
                <a:gd name="connsiteX138" fmla="*/ 1168400 w 3672300"/>
                <a:gd name="connsiteY138" fmla="*/ 2247900 h 3990974"/>
                <a:gd name="connsiteX139" fmla="*/ 1149350 w 3672300"/>
                <a:gd name="connsiteY139" fmla="*/ 2286000 h 3990974"/>
                <a:gd name="connsiteX140" fmla="*/ 1104900 w 3672300"/>
                <a:gd name="connsiteY140" fmla="*/ 2298700 h 3990974"/>
                <a:gd name="connsiteX141" fmla="*/ 1035050 w 3672300"/>
                <a:gd name="connsiteY141" fmla="*/ 2228850 h 3990974"/>
                <a:gd name="connsiteX142" fmla="*/ 1073150 w 3672300"/>
                <a:gd name="connsiteY142" fmla="*/ 2139950 h 3990974"/>
                <a:gd name="connsiteX143" fmla="*/ 1022350 w 3672300"/>
                <a:gd name="connsiteY143" fmla="*/ 2095500 h 3990974"/>
                <a:gd name="connsiteX144" fmla="*/ 914400 w 3672300"/>
                <a:gd name="connsiteY144" fmla="*/ 2057400 h 3990974"/>
                <a:gd name="connsiteX145" fmla="*/ 965200 w 3672300"/>
                <a:gd name="connsiteY145" fmla="*/ 2006600 h 3990974"/>
                <a:gd name="connsiteX146" fmla="*/ 946150 w 3672300"/>
                <a:gd name="connsiteY146" fmla="*/ 1930400 h 3990974"/>
                <a:gd name="connsiteX147" fmla="*/ 800100 w 3672300"/>
                <a:gd name="connsiteY147" fmla="*/ 1930400 h 3990974"/>
                <a:gd name="connsiteX148" fmla="*/ 692150 w 3672300"/>
                <a:gd name="connsiteY148" fmla="*/ 1993900 h 3990974"/>
                <a:gd name="connsiteX149" fmla="*/ 615950 w 3672300"/>
                <a:gd name="connsiteY149" fmla="*/ 1911350 h 3990974"/>
                <a:gd name="connsiteX150" fmla="*/ 514350 w 3672300"/>
                <a:gd name="connsiteY150" fmla="*/ 1911350 h 3990974"/>
                <a:gd name="connsiteX151" fmla="*/ 482600 w 3672300"/>
                <a:gd name="connsiteY151" fmla="*/ 1847850 h 3990974"/>
                <a:gd name="connsiteX152" fmla="*/ 222250 w 3672300"/>
                <a:gd name="connsiteY152" fmla="*/ 1746250 h 3990974"/>
                <a:gd name="connsiteX153" fmla="*/ 228600 w 3672300"/>
                <a:gd name="connsiteY153" fmla="*/ 1644650 h 3990974"/>
                <a:gd name="connsiteX154" fmla="*/ 190500 w 3672300"/>
                <a:gd name="connsiteY154" fmla="*/ 1612900 h 3990974"/>
                <a:gd name="connsiteX155" fmla="*/ 222250 w 3672300"/>
                <a:gd name="connsiteY155" fmla="*/ 1574800 h 3990974"/>
                <a:gd name="connsiteX156" fmla="*/ 234950 w 3672300"/>
                <a:gd name="connsiteY156" fmla="*/ 1403350 h 3990974"/>
                <a:gd name="connsiteX157" fmla="*/ 279400 w 3672300"/>
                <a:gd name="connsiteY157" fmla="*/ 1352550 h 3990974"/>
                <a:gd name="connsiteX158" fmla="*/ 419100 w 3672300"/>
                <a:gd name="connsiteY158" fmla="*/ 1435100 h 3990974"/>
                <a:gd name="connsiteX159" fmla="*/ 438150 w 3672300"/>
                <a:gd name="connsiteY159" fmla="*/ 1466850 h 3990974"/>
                <a:gd name="connsiteX160" fmla="*/ 539750 w 3672300"/>
                <a:gd name="connsiteY160" fmla="*/ 1384300 h 3990974"/>
                <a:gd name="connsiteX161" fmla="*/ 609600 w 3672300"/>
                <a:gd name="connsiteY161" fmla="*/ 1384300 h 3990974"/>
                <a:gd name="connsiteX162" fmla="*/ 628650 w 3672300"/>
                <a:gd name="connsiteY162" fmla="*/ 1219200 h 3990974"/>
                <a:gd name="connsiteX163" fmla="*/ 571500 w 3672300"/>
                <a:gd name="connsiteY163" fmla="*/ 1136650 h 3990974"/>
                <a:gd name="connsiteX164" fmla="*/ 546100 w 3672300"/>
                <a:gd name="connsiteY164" fmla="*/ 1028700 h 3990974"/>
                <a:gd name="connsiteX165" fmla="*/ 596900 w 3672300"/>
                <a:gd name="connsiteY165" fmla="*/ 977900 h 3990974"/>
                <a:gd name="connsiteX166" fmla="*/ 552450 w 3672300"/>
                <a:gd name="connsiteY166" fmla="*/ 889000 h 3990974"/>
                <a:gd name="connsiteX167" fmla="*/ 457200 w 3672300"/>
                <a:gd name="connsiteY167" fmla="*/ 895350 h 3990974"/>
                <a:gd name="connsiteX168" fmla="*/ 241300 w 3672300"/>
                <a:gd name="connsiteY168" fmla="*/ 1009650 h 3990974"/>
                <a:gd name="connsiteX169" fmla="*/ 196850 w 3672300"/>
                <a:gd name="connsiteY169" fmla="*/ 965200 h 3990974"/>
                <a:gd name="connsiteX170" fmla="*/ 203200 w 3672300"/>
                <a:gd name="connsiteY170" fmla="*/ 889000 h 3990974"/>
                <a:gd name="connsiteX171" fmla="*/ 0 w 3672300"/>
                <a:gd name="connsiteY171" fmla="*/ 685800 h 3990974"/>
                <a:gd name="connsiteX172" fmla="*/ 76200 w 3672300"/>
                <a:gd name="connsiteY172" fmla="*/ 584200 h 3990974"/>
                <a:gd name="connsiteX173" fmla="*/ 33630 w 3672300"/>
                <a:gd name="connsiteY173" fmla="*/ 444330 h 3990974"/>
                <a:gd name="connsiteX174" fmla="*/ 101600 w 3672300"/>
                <a:gd name="connsiteY174" fmla="*/ 438150 h 3990974"/>
                <a:gd name="connsiteX175" fmla="*/ 177800 w 3672300"/>
                <a:gd name="connsiteY175" fmla="*/ 488950 h 3990974"/>
                <a:gd name="connsiteX176" fmla="*/ 368300 w 3672300"/>
                <a:gd name="connsiteY176" fmla="*/ 425450 h 3990974"/>
                <a:gd name="connsiteX177" fmla="*/ 406400 w 3672300"/>
                <a:gd name="connsiteY177" fmla="*/ 317500 h 3990974"/>
                <a:gd name="connsiteX178" fmla="*/ 539750 w 3672300"/>
                <a:gd name="connsiteY178" fmla="*/ 311150 h 3990974"/>
                <a:gd name="connsiteX179" fmla="*/ 571500 w 3672300"/>
                <a:gd name="connsiteY179" fmla="*/ 292100 h 3990974"/>
                <a:gd name="connsiteX180" fmla="*/ 666750 w 3672300"/>
                <a:gd name="connsiteY180" fmla="*/ 241300 h 3990974"/>
                <a:gd name="connsiteX181" fmla="*/ 723900 w 3672300"/>
                <a:gd name="connsiteY181" fmla="*/ 184150 h 3990974"/>
                <a:gd name="connsiteX182" fmla="*/ 730250 w 3672300"/>
                <a:gd name="connsiteY182" fmla="*/ 133350 h 3990974"/>
                <a:gd name="connsiteX183" fmla="*/ 857250 w 3672300"/>
                <a:gd name="connsiteY183" fmla="*/ 82550 h 3990974"/>
                <a:gd name="connsiteX184" fmla="*/ 984250 w 3672300"/>
                <a:gd name="connsiteY184" fmla="*/ 57150 h 3990974"/>
                <a:gd name="connsiteX185" fmla="*/ 1073150 w 3672300"/>
                <a:gd name="connsiteY185" fmla="*/ 19050 h 399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</a:cxnLst>
              <a:rect l="l" t="t" r="r" b="b"/>
              <a:pathLst>
                <a:path w="3672300" h="3990974">
                  <a:moveTo>
                    <a:pt x="1162050" y="0"/>
                  </a:moveTo>
                  <a:lnTo>
                    <a:pt x="1346200" y="177800"/>
                  </a:lnTo>
                  <a:lnTo>
                    <a:pt x="1339850" y="215900"/>
                  </a:lnTo>
                  <a:lnTo>
                    <a:pt x="1403350" y="292100"/>
                  </a:lnTo>
                  <a:lnTo>
                    <a:pt x="1371600" y="374650"/>
                  </a:lnTo>
                  <a:lnTo>
                    <a:pt x="1257300" y="425450"/>
                  </a:lnTo>
                  <a:lnTo>
                    <a:pt x="1231900" y="457200"/>
                  </a:lnTo>
                  <a:lnTo>
                    <a:pt x="1212850" y="520700"/>
                  </a:lnTo>
                  <a:lnTo>
                    <a:pt x="1219200" y="546100"/>
                  </a:lnTo>
                  <a:lnTo>
                    <a:pt x="1073150" y="723900"/>
                  </a:lnTo>
                  <a:lnTo>
                    <a:pt x="1028700" y="762000"/>
                  </a:lnTo>
                  <a:lnTo>
                    <a:pt x="1035050" y="869950"/>
                  </a:lnTo>
                  <a:lnTo>
                    <a:pt x="1073150" y="869950"/>
                  </a:lnTo>
                  <a:lnTo>
                    <a:pt x="1085850" y="812800"/>
                  </a:lnTo>
                  <a:lnTo>
                    <a:pt x="1143000" y="787400"/>
                  </a:lnTo>
                  <a:lnTo>
                    <a:pt x="1143000" y="730250"/>
                  </a:lnTo>
                  <a:lnTo>
                    <a:pt x="1231900" y="679450"/>
                  </a:lnTo>
                  <a:lnTo>
                    <a:pt x="1231900" y="736600"/>
                  </a:lnTo>
                  <a:lnTo>
                    <a:pt x="1276350" y="793750"/>
                  </a:lnTo>
                  <a:lnTo>
                    <a:pt x="1263650" y="838200"/>
                  </a:lnTo>
                  <a:lnTo>
                    <a:pt x="1193800" y="819150"/>
                  </a:lnTo>
                  <a:lnTo>
                    <a:pt x="1181100" y="857250"/>
                  </a:lnTo>
                  <a:lnTo>
                    <a:pt x="1219200" y="895350"/>
                  </a:lnTo>
                  <a:lnTo>
                    <a:pt x="1276350" y="895350"/>
                  </a:lnTo>
                  <a:lnTo>
                    <a:pt x="1333500" y="971550"/>
                  </a:lnTo>
                  <a:lnTo>
                    <a:pt x="1428750" y="971550"/>
                  </a:lnTo>
                  <a:lnTo>
                    <a:pt x="1460500" y="958850"/>
                  </a:lnTo>
                  <a:lnTo>
                    <a:pt x="1466850" y="1009650"/>
                  </a:lnTo>
                  <a:lnTo>
                    <a:pt x="1428750" y="1174750"/>
                  </a:lnTo>
                  <a:lnTo>
                    <a:pt x="1485900" y="1143000"/>
                  </a:lnTo>
                  <a:lnTo>
                    <a:pt x="1517650" y="1060450"/>
                  </a:lnTo>
                  <a:lnTo>
                    <a:pt x="1644650" y="1092200"/>
                  </a:lnTo>
                  <a:lnTo>
                    <a:pt x="1657350" y="1041400"/>
                  </a:lnTo>
                  <a:lnTo>
                    <a:pt x="1530350" y="990600"/>
                  </a:lnTo>
                  <a:lnTo>
                    <a:pt x="1511300" y="895350"/>
                  </a:lnTo>
                  <a:lnTo>
                    <a:pt x="1765300" y="762000"/>
                  </a:lnTo>
                  <a:lnTo>
                    <a:pt x="1809750" y="717550"/>
                  </a:lnTo>
                  <a:lnTo>
                    <a:pt x="1841500" y="755650"/>
                  </a:lnTo>
                  <a:lnTo>
                    <a:pt x="1930400" y="806450"/>
                  </a:lnTo>
                  <a:lnTo>
                    <a:pt x="1931006" y="830068"/>
                  </a:lnTo>
                  <a:lnTo>
                    <a:pt x="1831340" y="956310"/>
                  </a:lnTo>
                  <a:lnTo>
                    <a:pt x="1877060" y="1055370"/>
                  </a:lnTo>
                  <a:lnTo>
                    <a:pt x="1861820" y="1177290"/>
                  </a:lnTo>
                  <a:lnTo>
                    <a:pt x="2044700" y="1337310"/>
                  </a:lnTo>
                  <a:lnTo>
                    <a:pt x="2059940" y="1489710"/>
                  </a:lnTo>
                  <a:lnTo>
                    <a:pt x="2341880" y="1527810"/>
                  </a:lnTo>
                  <a:lnTo>
                    <a:pt x="2524760" y="1581150"/>
                  </a:lnTo>
                  <a:lnTo>
                    <a:pt x="2593340" y="1619250"/>
                  </a:lnTo>
                  <a:lnTo>
                    <a:pt x="2646680" y="1588770"/>
                  </a:lnTo>
                  <a:lnTo>
                    <a:pt x="2722880" y="1565910"/>
                  </a:lnTo>
                  <a:lnTo>
                    <a:pt x="2799080" y="1604010"/>
                  </a:lnTo>
                  <a:lnTo>
                    <a:pt x="2805574" y="1598006"/>
                  </a:lnTo>
                  <a:lnTo>
                    <a:pt x="2806700" y="1604010"/>
                  </a:lnTo>
                  <a:lnTo>
                    <a:pt x="2951480" y="1764030"/>
                  </a:lnTo>
                  <a:lnTo>
                    <a:pt x="2989580" y="1870710"/>
                  </a:lnTo>
                  <a:lnTo>
                    <a:pt x="3103880" y="1863090"/>
                  </a:lnTo>
                  <a:lnTo>
                    <a:pt x="2989580" y="2099310"/>
                  </a:lnTo>
                  <a:lnTo>
                    <a:pt x="3088640" y="2343150"/>
                  </a:lnTo>
                  <a:lnTo>
                    <a:pt x="3020060" y="2686050"/>
                  </a:lnTo>
                  <a:lnTo>
                    <a:pt x="2966720" y="2731770"/>
                  </a:lnTo>
                  <a:lnTo>
                    <a:pt x="3035300" y="2868930"/>
                  </a:lnTo>
                  <a:lnTo>
                    <a:pt x="3004820" y="2937510"/>
                  </a:lnTo>
                  <a:lnTo>
                    <a:pt x="3058160" y="2960370"/>
                  </a:lnTo>
                  <a:lnTo>
                    <a:pt x="3088640" y="3028950"/>
                  </a:lnTo>
                  <a:lnTo>
                    <a:pt x="3149600" y="3097530"/>
                  </a:lnTo>
                  <a:lnTo>
                    <a:pt x="3111500" y="3303270"/>
                  </a:lnTo>
                  <a:lnTo>
                    <a:pt x="3202940" y="3371850"/>
                  </a:lnTo>
                  <a:lnTo>
                    <a:pt x="3324860" y="3326130"/>
                  </a:lnTo>
                  <a:lnTo>
                    <a:pt x="3332480" y="3425190"/>
                  </a:lnTo>
                  <a:lnTo>
                    <a:pt x="3431540" y="3463290"/>
                  </a:lnTo>
                  <a:lnTo>
                    <a:pt x="3538220" y="3501390"/>
                  </a:lnTo>
                  <a:lnTo>
                    <a:pt x="3538220" y="3547110"/>
                  </a:lnTo>
                  <a:lnTo>
                    <a:pt x="3583940" y="3577590"/>
                  </a:lnTo>
                  <a:lnTo>
                    <a:pt x="3553460" y="3623310"/>
                  </a:lnTo>
                  <a:lnTo>
                    <a:pt x="3591560" y="3707130"/>
                  </a:lnTo>
                  <a:lnTo>
                    <a:pt x="3604624" y="3701686"/>
                  </a:lnTo>
                  <a:lnTo>
                    <a:pt x="3652520" y="3737610"/>
                  </a:lnTo>
                  <a:lnTo>
                    <a:pt x="3629660" y="3790950"/>
                  </a:lnTo>
                  <a:lnTo>
                    <a:pt x="3669164" y="3875602"/>
                  </a:lnTo>
                  <a:lnTo>
                    <a:pt x="3671272" y="3871914"/>
                  </a:lnTo>
                  <a:lnTo>
                    <a:pt x="3672300" y="3873972"/>
                  </a:lnTo>
                  <a:lnTo>
                    <a:pt x="3616324" y="3971926"/>
                  </a:lnTo>
                  <a:lnTo>
                    <a:pt x="3568700" y="3976688"/>
                  </a:lnTo>
                  <a:lnTo>
                    <a:pt x="3540124" y="3962400"/>
                  </a:lnTo>
                  <a:lnTo>
                    <a:pt x="3468688" y="3957638"/>
                  </a:lnTo>
                  <a:lnTo>
                    <a:pt x="3444876" y="3876674"/>
                  </a:lnTo>
                  <a:lnTo>
                    <a:pt x="3387724" y="3862388"/>
                  </a:lnTo>
                  <a:lnTo>
                    <a:pt x="3297238" y="3871914"/>
                  </a:lnTo>
                  <a:lnTo>
                    <a:pt x="3249612" y="3838574"/>
                  </a:lnTo>
                  <a:lnTo>
                    <a:pt x="3178176" y="3976688"/>
                  </a:lnTo>
                  <a:lnTo>
                    <a:pt x="3011488" y="3990974"/>
                  </a:lnTo>
                  <a:lnTo>
                    <a:pt x="2930524" y="3948114"/>
                  </a:lnTo>
                  <a:lnTo>
                    <a:pt x="2759076" y="3905250"/>
                  </a:lnTo>
                  <a:lnTo>
                    <a:pt x="2744788" y="3852862"/>
                  </a:lnTo>
                  <a:lnTo>
                    <a:pt x="2711450" y="3829050"/>
                  </a:lnTo>
                  <a:lnTo>
                    <a:pt x="2679384" y="3737436"/>
                  </a:lnTo>
                  <a:lnTo>
                    <a:pt x="2763836" y="3633788"/>
                  </a:lnTo>
                  <a:lnTo>
                    <a:pt x="2620964" y="3471862"/>
                  </a:lnTo>
                  <a:lnTo>
                    <a:pt x="2573336" y="3457574"/>
                  </a:lnTo>
                  <a:lnTo>
                    <a:pt x="2573336" y="3414714"/>
                  </a:lnTo>
                  <a:lnTo>
                    <a:pt x="2535236" y="3390900"/>
                  </a:lnTo>
                  <a:lnTo>
                    <a:pt x="2544764" y="3309938"/>
                  </a:lnTo>
                  <a:lnTo>
                    <a:pt x="2444748" y="3224214"/>
                  </a:lnTo>
                  <a:lnTo>
                    <a:pt x="2444748" y="3190874"/>
                  </a:lnTo>
                  <a:lnTo>
                    <a:pt x="2411412" y="3152774"/>
                  </a:lnTo>
                  <a:lnTo>
                    <a:pt x="2297112" y="3167062"/>
                  </a:lnTo>
                  <a:lnTo>
                    <a:pt x="2349500" y="3033714"/>
                  </a:lnTo>
                  <a:lnTo>
                    <a:pt x="2297112" y="3009900"/>
                  </a:lnTo>
                  <a:lnTo>
                    <a:pt x="2263776" y="3033714"/>
                  </a:lnTo>
                  <a:lnTo>
                    <a:pt x="2230436" y="3000374"/>
                  </a:lnTo>
                  <a:lnTo>
                    <a:pt x="2192336" y="3038474"/>
                  </a:lnTo>
                  <a:lnTo>
                    <a:pt x="2206624" y="3086100"/>
                  </a:lnTo>
                  <a:lnTo>
                    <a:pt x="2168524" y="3095626"/>
                  </a:lnTo>
                  <a:lnTo>
                    <a:pt x="2178048" y="3138488"/>
                  </a:lnTo>
                  <a:lnTo>
                    <a:pt x="2235200" y="3148014"/>
                  </a:lnTo>
                  <a:lnTo>
                    <a:pt x="2220912" y="3214688"/>
                  </a:lnTo>
                  <a:lnTo>
                    <a:pt x="2125664" y="3200400"/>
                  </a:lnTo>
                  <a:lnTo>
                    <a:pt x="2020888" y="3128962"/>
                  </a:lnTo>
                  <a:lnTo>
                    <a:pt x="1939924" y="3105150"/>
                  </a:lnTo>
                  <a:lnTo>
                    <a:pt x="1968500" y="2952750"/>
                  </a:lnTo>
                  <a:lnTo>
                    <a:pt x="1797048" y="2867026"/>
                  </a:lnTo>
                  <a:lnTo>
                    <a:pt x="1754188" y="2881314"/>
                  </a:lnTo>
                  <a:lnTo>
                    <a:pt x="1730376" y="2862262"/>
                  </a:lnTo>
                  <a:lnTo>
                    <a:pt x="1654176" y="2867026"/>
                  </a:lnTo>
                  <a:lnTo>
                    <a:pt x="1611312" y="2833688"/>
                  </a:lnTo>
                  <a:lnTo>
                    <a:pt x="1630364" y="2800350"/>
                  </a:lnTo>
                  <a:lnTo>
                    <a:pt x="1616076" y="2724150"/>
                  </a:lnTo>
                  <a:lnTo>
                    <a:pt x="1584848" y="2711932"/>
                  </a:lnTo>
                  <a:lnTo>
                    <a:pt x="1587500" y="2711450"/>
                  </a:lnTo>
                  <a:lnTo>
                    <a:pt x="1682750" y="2590800"/>
                  </a:lnTo>
                  <a:lnTo>
                    <a:pt x="1651000" y="2489200"/>
                  </a:lnTo>
                  <a:lnTo>
                    <a:pt x="1670050" y="2419350"/>
                  </a:lnTo>
                  <a:lnTo>
                    <a:pt x="1492250" y="2393950"/>
                  </a:lnTo>
                  <a:lnTo>
                    <a:pt x="1454150" y="2343150"/>
                  </a:lnTo>
                  <a:lnTo>
                    <a:pt x="1365250" y="2368550"/>
                  </a:lnTo>
                  <a:lnTo>
                    <a:pt x="1301750" y="2349500"/>
                  </a:lnTo>
                  <a:lnTo>
                    <a:pt x="1365250" y="2286000"/>
                  </a:lnTo>
                  <a:lnTo>
                    <a:pt x="1276350" y="2241550"/>
                  </a:lnTo>
                  <a:lnTo>
                    <a:pt x="1168400" y="2247900"/>
                  </a:lnTo>
                  <a:lnTo>
                    <a:pt x="1149350" y="2286000"/>
                  </a:lnTo>
                  <a:lnTo>
                    <a:pt x="1104900" y="2298700"/>
                  </a:lnTo>
                  <a:lnTo>
                    <a:pt x="1035050" y="2228850"/>
                  </a:lnTo>
                  <a:lnTo>
                    <a:pt x="1073150" y="2139950"/>
                  </a:lnTo>
                  <a:lnTo>
                    <a:pt x="1022350" y="2095500"/>
                  </a:lnTo>
                  <a:lnTo>
                    <a:pt x="914400" y="2057400"/>
                  </a:lnTo>
                  <a:lnTo>
                    <a:pt x="965200" y="2006600"/>
                  </a:lnTo>
                  <a:lnTo>
                    <a:pt x="946150" y="1930400"/>
                  </a:lnTo>
                  <a:lnTo>
                    <a:pt x="800100" y="1930400"/>
                  </a:lnTo>
                  <a:lnTo>
                    <a:pt x="692150" y="1993900"/>
                  </a:lnTo>
                  <a:lnTo>
                    <a:pt x="615950" y="1911350"/>
                  </a:lnTo>
                  <a:lnTo>
                    <a:pt x="514350" y="1911350"/>
                  </a:lnTo>
                  <a:lnTo>
                    <a:pt x="482600" y="1847850"/>
                  </a:lnTo>
                  <a:lnTo>
                    <a:pt x="222250" y="1746250"/>
                  </a:lnTo>
                  <a:lnTo>
                    <a:pt x="228600" y="1644650"/>
                  </a:lnTo>
                  <a:lnTo>
                    <a:pt x="190500" y="1612900"/>
                  </a:lnTo>
                  <a:lnTo>
                    <a:pt x="222250" y="1574800"/>
                  </a:lnTo>
                  <a:lnTo>
                    <a:pt x="234950" y="1403350"/>
                  </a:lnTo>
                  <a:lnTo>
                    <a:pt x="279400" y="1352550"/>
                  </a:lnTo>
                  <a:lnTo>
                    <a:pt x="419100" y="1435100"/>
                  </a:lnTo>
                  <a:lnTo>
                    <a:pt x="438150" y="1466850"/>
                  </a:lnTo>
                  <a:lnTo>
                    <a:pt x="539750" y="1384300"/>
                  </a:lnTo>
                  <a:lnTo>
                    <a:pt x="609600" y="1384300"/>
                  </a:lnTo>
                  <a:lnTo>
                    <a:pt x="628650" y="1219200"/>
                  </a:lnTo>
                  <a:lnTo>
                    <a:pt x="571500" y="1136650"/>
                  </a:lnTo>
                  <a:lnTo>
                    <a:pt x="546100" y="1028700"/>
                  </a:lnTo>
                  <a:lnTo>
                    <a:pt x="596900" y="977900"/>
                  </a:lnTo>
                  <a:lnTo>
                    <a:pt x="552450" y="889000"/>
                  </a:lnTo>
                  <a:lnTo>
                    <a:pt x="457200" y="895350"/>
                  </a:lnTo>
                  <a:lnTo>
                    <a:pt x="241300" y="1009650"/>
                  </a:lnTo>
                  <a:lnTo>
                    <a:pt x="196850" y="965200"/>
                  </a:lnTo>
                  <a:lnTo>
                    <a:pt x="203200" y="889000"/>
                  </a:lnTo>
                  <a:lnTo>
                    <a:pt x="0" y="685800"/>
                  </a:lnTo>
                  <a:lnTo>
                    <a:pt x="76200" y="584200"/>
                  </a:lnTo>
                  <a:lnTo>
                    <a:pt x="33630" y="444330"/>
                  </a:lnTo>
                  <a:lnTo>
                    <a:pt x="101600" y="438150"/>
                  </a:lnTo>
                  <a:lnTo>
                    <a:pt x="177800" y="488950"/>
                  </a:lnTo>
                  <a:lnTo>
                    <a:pt x="368300" y="425450"/>
                  </a:lnTo>
                  <a:lnTo>
                    <a:pt x="406400" y="317500"/>
                  </a:lnTo>
                  <a:lnTo>
                    <a:pt x="539750" y="311150"/>
                  </a:lnTo>
                  <a:lnTo>
                    <a:pt x="571500" y="292100"/>
                  </a:lnTo>
                  <a:lnTo>
                    <a:pt x="666750" y="241300"/>
                  </a:lnTo>
                  <a:lnTo>
                    <a:pt x="723900" y="184150"/>
                  </a:lnTo>
                  <a:lnTo>
                    <a:pt x="730250" y="133350"/>
                  </a:lnTo>
                  <a:lnTo>
                    <a:pt x="857250" y="82550"/>
                  </a:lnTo>
                  <a:lnTo>
                    <a:pt x="984250" y="57150"/>
                  </a:lnTo>
                  <a:lnTo>
                    <a:pt x="1073150" y="1905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855" name="グループ化 854">
              <a:extLst>
                <a:ext uri="{FF2B5EF4-FFF2-40B4-BE49-F238E27FC236}">
                  <a16:creationId xmlns:a16="http://schemas.microsoft.com/office/drawing/2014/main" id="{09A69077-F565-A66A-339F-BB885DC6A08D}"/>
                </a:ext>
              </a:extLst>
            </p:cNvPr>
            <p:cNvGrpSpPr/>
            <p:nvPr/>
          </p:nvGrpSpPr>
          <p:grpSpPr>
            <a:xfrm>
              <a:off x="4829437" y="1923181"/>
              <a:ext cx="234054" cy="105528"/>
              <a:chOff x="1777176" y="2270467"/>
              <a:chExt cx="283082" cy="127632"/>
            </a:xfrm>
          </p:grpSpPr>
          <p:sp>
            <p:nvSpPr>
              <p:cNvPr id="856" name="楕円 855">
                <a:extLst>
                  <a:ext uri="{FF2B5EF4-FFF2-40B4-BE49-F238E27FC236}">
                    <a16:creationId xmlns:a16="http://schemas.microsoft.com/office/drawing/2014/main" id="{D5B6E0F8-A7DD-A94B-B60C-E651A5C36D41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57" name="楕円 856">
                <a:extLst>
                  <a:ext uri="{FF2B5EF4-FFF2-40B4-BE49-F238E27FC236}">
                    <a16:creationId xmlns:a16="http://schemas.microsoft.com/office/drawing/2014/main" id="{8E98598F-E3B3-EA45-B647-4E66707D6B57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58" name="楕円 857">
                <a:extLst>
                  <a:ext uri="{FF2B5EF4-FFF2-40B4-BE49-F238E27FC236}">
                    <a16:creationId xmlns:a16="http://schemas.microsoft.com/office/drawing/2014/main" id="{DD035CEE-078F-6578-8420-B69B3CFA2349}"/>
                  </a:ext>
                </a:extLst>
              </p:cNvPr>
              <p:cNvSpPr/>
              <p:nvPr/>
            </p:nvSpPr>
            <p:spPr>
              <a:xfrm>
                <a:off x="1818191" y="2309066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楕円 858">
                <a:extLst>
                  <a:ext uri="{FF2B5EF4-FFF2-40B4-BE49-F238E27FC236}">
                    <a16:creationId xmlns:a16="http://schemas.microsoft.com/office/drawing/2014/main" id="{50E4A652-9D55-2550-CA3C-D040EE15F799}"/>
                  </a:ext>
                </a:extLst>
              </p:cNvPr>
              <p:cNvSpPr/>
              <p:nvPr/>
            </p:nvSpPr>
            <p:spPr>
              <a:xfrm>
                <a:off x="1973641" y="2309066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0" name="グループ化 859">
              <a:extLst>
                <a:ext uri="{FF2B5EF4-FFF2-40B4-BE49-F238E27FC236}">
                  <a16:creationId xmlns:a16="http://schemas.microsoft.com/office/drawing/2014/main" id="{47584DAF-BFF5-D6DB-8F56-05462FA2E17A}"/>
                </a:ext>
              </a:extLst>
            </p:cNvPr>
            <p:cNvGrpSpPr/>
            <p:nvPr/>
          </p:nvGrpSpPr>
          <p:grpSpPr>
            <a:xfrm>
              <a:off x="5415515" y="1060851"/>
              <a:ext cx="234054" cy="105528"/>
              <a:chOff x="1777176" y="2270467"/>
              <a:chExt cx="283082" cy="127632"/>
            </a:xfrm>
          </p:grpSpPr>
          <p:sp>
            <p:nvSpPr>
              <p:cNvPr id="861" name="楕円 860">
                <a:extLst>
                  <a:ext uri="{FF2B5EF4-FFF2-40B4-BE49-F238E27FC236}">
                    <a16:creationId xmlns:a16="http://schemas.microsoft.com/office/drawing/2014/main" id="{D165063E-AC97-0A05-1054-746372F12A63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62" name="楕円 861">
                <a:extLst>
                  <a:ext uri="{FF2B5EF4-FFF2-40B4-BE49-F238E27FC236}">
                    <a16:creationId xmlns:a16="http://schemas.microsoft.com/office/drawing/2014/main" id="{41D6075E-B79F-733C-EEFB-CF5CFE5853B6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63" name="楕円 862">
                <a:extLst>
                  <a:ext uri="{FF2B5EF4-FFF2-40B4-BE49-F238E27FC236}">
                    <a16:creationId xmlns:a16="http://schemas.microsoft.com/office/drawing/2014/main" id="{2B63DC3F-7298-29F5-CFAF-7F4FF0B5F0C0}"/>
                  </a:ext>
                </a:extLst>
              </p:cNvPr>
              <p:cNvSpPr/>
              <p:nvPr/>
            </p:nvSpPr>
            <p:spPr>
              <a:xfrm>
                <a:off x="1808666" y="23304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楕円 863">
                <a:extLst>
                  <a:ext uri="{FF2B5EF4-FFF2-40B4-BE49-F238E27FC236}">
                    <a16:creationId xmlns:a16="http://schemas.microsoft.com/office/drawing/2014/main" id="{125926FC-1396-02BE-7E6E-BE4FF25D574F}"/>
                  </a:ext>
                </a:extLst>
              </p:cNvPr>
              <p:cNvSpPr/>
              <p:nvPr/>
            </p:nvSpPr>
            <p:spPr>
              <a:xfrm>
                <a:off x="1964116" y="23304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5" name="グループ化 864">
              <a:extLst>
                <a:ext uri="{FF2B5EF4-FFF2-40B4-BE49-F238E27FC236}">
                  <a16:creationId xmlns:a16="http://schemas.microsoft.com/office/drawing/2014/main" id="{9B9A77DD-AC62-52EB-54D1-FA58DF7C3E6C}"/>
                </a:ext>
              </a:extLst>
            </p:cNvPr>
            <p:cNvGrpSpPr/>
            <p:nvPr/>
          </p:nvGrpSpPr>
          <p:grpSpPr>
            <a:xfrm>
              <a:off x="3948811" y="1838687"/>
              <a:ext cx="234054" cy="105528"/>
              <a:chOff x="1777176" y="2270467"/>
              <a:chExt cx="283082" cy="127632"/>
            </a:xfrm>
          </p:grpSpPr>
          <p:sp>
            <p:nvSpPr>
              <p:cNvPr id="866" name="楕円 865">
                <a:extLst>
                  <a:ext uri="{FF2B5EF4-FFF2-40B4-BE49-F238E27FC236}">
                    <a16:creationId xmlns:a16="http://schemas.microsoft.com/office/drawing/2014/main" id="{C5DAEAEF-3E90-01EB-610B-A31CF7489DC9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67" name="楕円 866">
                <a:extLst>
                  <a:ext uri="{FF2B5EF4-FFF2-40B4-BE49-F238E27FC236}">
                    <a16:creationId xmlns:a16="http://schemas.microsoft.com/office/drawing/2014/main" id="{B9DAA300-952B-2C5F-FD94-39BEF75CBE68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68" name="楕円 867">
                <a:extLst>
                  <a:ext uri="{FF2B5EF4-FFF2-40B4-BE49-F238E27FC236}">
                    <a16:creationId xmlns:a16="http://schemas.microsoft.com/office/drawing/2014/main" id="{443E9436-CA35-589D-A293-670A63D87171}"/>
                  </a:ext>
                </a:extLst>
              </p:cNvPr>
              <p:cNvSpPr/>
              <p:nvPr/>
            </p:nvSpPr>
            <p:spPr>
              <a:xfrm>
                <a:off x="1840416" y="232097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9" name="楕円 868">
                <a:extLst>
                  <a:ext uri="{FF2B5EF4-FFF2-40B4-BE49-F238E27FC236}">
                    <a16:creationId xmlns:a16="http://schemas.microsoft.com/office/drawing/2014/main" id="{AF431AA1-AE02-A7FD-CBF9-0A3598B689AA}"/>
                  </a:ext>
                </a:extLst>
              </p:cNvPr>
              <p:cNvSpPr/>
              <p:nvPr/>
            </p:nvSpPr>
            <p:spPr>
              <a:xfrm>
                <a:off x="1995866" y="232097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0" name="グループ化 869">
              <a:extLst>
                <a:ext uri="{FF2B5EF4-FFF2-40B4-BE49-F238E27FC236}">
                  <a16:creationId xmlns:a16="http://schemas.microsoft.com/office/drawing/2014/main" id="{B890818D-E006-391E-EBA1-B166E0A11B97}"/>
                </a:ext>
              </a:extLst>
            </p:cNvPr>
            <p:cNvGrpSpPr/>
            <p:nvPr/>
          </p:nvGrpSpPr>
          <p:grpSpPr>
            <a:xfrm>
              <a:off x="5523319" y="1645879"/>
              <a:ext cx="234054" cy="105528"/>
              <a:chOff x="1777176" y="2270467"/>
              <a:chExt cx="283082" cy="127632"/>
            </a:xfrm>
          </p:grpSpPr>
          <p:sp>
            <p:nvSpPr>
              <p:cNvPr id="871" name="楕円 870">
                <a:extLst>
                  <a:ext uri="{FF2B5EF4-FFF2-40B4-BE49-F238E27FC236}">
                    <a16:creationId xmlns:a16="http://schemas.microsoft.com/office/drawing/2014/main" id="{502E9D69-C880-4B9B-6DA4-0D3C38208D81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72" name="楕円 871">
                <a:extLst>
                  <a:ext uri="{FF2B5EF4-FFF2-40B4-BE49-F238E27FC236}">
                    <a16:creationId xmlns:a16="http://schemas.microsoft.com/office/drawing/2014/main" id="{6781D359-DE07-5130-8FA3-F58E638D8518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73" name="楕円 872">
                <a:extLst>
                  <a:ext uri="{FF2B5EF4-FFF2-40B4-BE49-F238E27FC236}">
                    <a16:creationId xmlns:a16="http://schemas.microsoft.com/office/drawing/2014/main" id="{23A53D37-22A6-3479-A04E-A2EFEAD66766}"/>
                  </a:ext>
                </a:extLst>
              </p:cNvPr>
              <p:cNvSpPr/>
              <p:nvPr/>
            </p:nvSpPr>
            <p:spPr>
              <a:xfrm>
                <a:off x="1792791" y="232097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楕円 873">
                <a:extLst>
                  <a:ext uri="{FF2B5EF4-FFF2-40B4-BE49-F238E27FC236}">
                    <a16:creationId xmlns:a16="http://schemas.microsoft.com/office/drawing/2014/main" id="{203F382B-E4E5-52E0-7E99-21ED500BBD6E}"/>
                  </a:ext>
                </a:extLst>
              </p:cNvPr>
              <p:cNvSpPr/>
              <p:nvPr/>
            </p:nvSpPr>
            <p:spPr>
              <a:xfrm>
                <a:off x="1948241" y="232097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5" name="グループ化 874">
              <a:extLst>
                <a:ext uri="{FF2B5EF4-FFF2-40B4-BE49-F238E27FC236}">
                  <a16:creationId xmlns:a16="http://schemas.microsoft.com/office/drawing/2014/main" id="{FC0F3161-C0FC-069A-3DAC-0C1B003CF678}"/>
                </a:ext>
              </a:extLst>
            </p:cNvPr>
            <p:cNvGrpSpPr/>
            <p:nvPr/>
          </p:nvGrpSpPr>
          <p:grpSpPr>
            <a:xfrm>
              <a:off x="5240662" y="2643310"/>
              <a:ext cx="234054" cy="105528"/>
              <a:chOff x="1777176" y="2270467"/>
              <a:chExt cx="283082" cy="127632"/>
            </a:xfrm>
          </p:grpSpPr>
          <p:sp>
            <p:nvSpPr>
              <p:cNvPr id="876" name="楕円 875">
                <a:extLst>
                  <a:ext uri="{FF2B5EF4-FFF2-40B4-BE49-F238E27FC236}">
                    <a16:creationId xmlns:a16="http://schemas.microsoft.com/office/drawing/2014/main" id="{150C1765-8DB4-BCDA-D092-E40DE063704E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77" name="楕円 876">
                <a:extLst>
                  <a:ext uri="{FF2B5EF4-FFF2-40B4-BE49-F238E27FC236}">
                    <a16:creationId xmlns:a16="http://schemas.microsoft.com/office/drawing/2014/main" id="{427274F8-A506-5C92-35B5-734ABE637465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78" name="楕円 877">
                <a:extLst>
                  <a:ext uri="{FF2B5EF4-FFF2-40B4-BE49-F238E27FC236}">
                    <a16:creationId xmlns:a16="http://schemas.microsoft.com/office/drawing/2014/main" id="{31D75F61-CD41-4E2D-8918-6D6B929FCA05}"/>
                  </a:ext>
                </a:extLst>
              </p:cNvPr>
              <p:cNvSpPr/>
              <p:nvPr/>
            </p:nvSpPr>
            <p:spPr>
              <a:xfrm>
                <a:off x="1792791" y="22923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楕円 878">
                <a:extLst>
                  <a:ext uri="{FF2B5EF4-FFF2-40B4-BE49-F238E27FC236}">
                    <a16:creationId xmlns:a16="http://schemas.microsoft.com/office/drawing/2014/main" id="{9E15AD2C-C1DC-2EF4-D95D-C9E2FABD11B3}"/>
                  </a:ext>
                </a:extLst>
              </p:cNvPr>
              <p:cNvSpPr/>
              <p:nvPr/>
            </p:nvSpPr>
            <p:spPr>
              <a:xfrm>
                <a:off x="1948241" y="22923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0" name="グループ化 879">
              <a:extLst>
                <a:ext uri="{FF2B5EF4-FFF2-40B4-BE49-F238E27FC236}">
                  <a16:creationId xmlns:a16="http://schemas.microsoft.com/office/drawing/2014/main" id="{1EC9994B-A752-4140-8D61-E404F676057A}"/>
                </a:ext>
              </a:extLst>
            </p:cNvPr>
            <p:cNvGrpSpPr/>
            <p:nvPr/>
          </p:nvGrpSpPr>
          <p:grpSpPr>
            <a:xfrm>
              <a:off x="4694658" y="2651931"/>
              <a:ext cx="234054" cy="105528"/>
              <a:chOff x="1777176" y="2270467"/>
              <a:chExt cx="283082" cy="127632"/>
            </a:xfrm>
          </p:grpSpPr>
          <p:sp>
            <p:nvSpPr>
              <p:cNvPr id="881" name="楕円 880">
                <a:extLst>
                  <a:ext uri="{FF2B5EF4-FFF2-40B4-BE49-F238E27FC236}">
                    <a16:creationId xmlns:a16="http://schemas.microsoft.com/office/drawing/2014/main" id="{7A3425B7-622D-AD18-183C-4E6C510B5D7C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82" name="楕円 881">
                <a:extLst>
                  <a:ext uri="{FF2B5EF4-FFF2-40B4-BE49-F238E27FC236}">
                    <a16:creationId xmlns:a16="http://schemas.microsoft.com/office/drawing/2014/main" id="{0B322FB5-4F60-379F-9D56-C6F2017194A6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83" name="楕円 882">
                <a:extLst>
                  <a:ext uri="{FF2B5EF4-FFF2-40B4-BE49-F238E27FC236}">
                    <a16:creationId xmlns:a16="http://schemas.microsoft.com/office/drawing/2014/main" id="{3385D800-7A4E-CE59-CC83-9C38EDF893DE}"/>
                  </a:ext>
                </a:extLst>
              </p:cNvPr>
              <p:cNvSpPr/>
              <p:nvPr/>
            </p:nvSpPr>
            <p:spPr>
              <a:xfrm>
                <a:off x="1818191" y="228287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楕円 883">
                <a:extLst>
                  <a:ext uri="{FF2B5EF4-FFF2-40B4-BE49-F238E27FC236}">
                    <a16:creationId xmlns:a16="http://schemas.microsoft.com/office/drawing/2014/main" id="{8A0DEEC3-4E46-43AE-1FDC-9F82226F02E1}"/>
                  </a:ext>
                </a:extLst>
              </p:cNvPr>
              <p:cNvSpPr/>
              <p:nvPr/>
            </p:nvSpPr>
            <p:spPr>
              <a:xfrm>
                <a:off x="1973641" y="228287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5" name="グループ化 884">
              <a:extLst>
                <a:ext uri="{FF2B5EF4-FFF2-40B4-BE49-F238E27FC236}">
                  <a16:creationId xmlns:a16="http://schemas.microsoft.com/office/drawing/2014/main" id="{D967A2BC-E47B-F6E1-7AAA-5DF33E6F8A51}"/>
                </a:ext>
              </a:extLst>
            </p:cNvPr>
            <p:cNvGrpSpPr/>
            <p:nvPr/>
          </p:nvGrpSpPr>
          <p:grpSpPr>
            <a:xfrm>
              <a:off x="4341296" y="1193986"/>
              <a:ext cx="234054" cy="105528"/>
              <a:chOff x="1777176" y="2270467"/>
              <a:chExt cx="283082" cy="127632"/>
            </a:xfrm>
          </p:grpSpPr>
          <p:sp>
            <p:nvSpPr>
              <p:cNvPr id="886" name="楕円 885">
                <a:extLst>
                  <a:ext uri="{FF2B5EF4-FFF2-40B4-BE49-F238E27FC236}">
                    <a16:creationId xmlns:a16="http://schemas.microsoft.com/office/drawing/2014/main" id="{09946C99-9B51-D8A7-6E40-BF52C7A9B20D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87" name="楕円 886">
                <a:extLst>
                  <a:ext uri="{FF2B5EF4-FFF2-40B4-BE49-F238E27FC236}">
                    <a16:creationId xmlns:a16="http://schemas.microsoft.com/office/drawing/2014/main" id="{361E99AA-E003-EEC0-FCE5-9C935D19A347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88" name="楕円 887">
                <a:extLst>
                  <a:ext uri="{FF2B5EF4-FFF2-40B4-BE49-F238E27FC236}">
                    <a16:creationId xmlns:a16="http://schemas.microsoft.com/office/drawing/2014/main" id="{4A6E2B4E-D92C-46BE-CB35-C58D0AE49C94}"/>
                  </a:ext>
                </a:extLst>
              </p:cNvPr>
              <p:cNvSpPr/>
              <p:nvPr/>
            </p:nvSpPr>
            <p:spPr>
              <a:xfrm>
                <a:off x="1825342" y="2332924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楕円 888">
                <a:extLst>
                  <a:ext uri="{FF2B5EF4-FFF2-40B4-BE49-F238E27FC236}">
                    <a16:creationId xmlns:a16="http://schemas.microsoft.com/office/drawing/2014/main" id="{3BC1932F-A3F3-3B07-418D-EACD697BE8CE}"/>
                  </a:ext>
                </a:extLst>
              </p:cNvPr>
              <p:cNvSpPr/>
              <p:nvPr/>
            </p:nvSpPr>
            <p:spPr>
              <a:xfrm>
                <a:off x="1980791" y="2332924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63" name="グループ化 1262">
            <a:extLst>
              <a:ext uri="{FF2B5EF4-FFF2-40B4-BE49-F238E27FC236}">
                <a16:creationId xmlns:a16="http://schemas.microsoft.com/office/drawing/2014/main" id="{C22DAD26-B2D3-3DB6-B58B-CB09F060FDE2}"/>
              </a:ext>
            </a:extLst>
          </p:cNvPr>
          <p:cNvGrpSpPr/>
          <p:nvPr/>
        </p:nvGrpSpPr>
        <p:grpSpPr>
          <a:xfrm>
            <a:off x="6748819" y="886212"/>
            <a:ext cx="2118488" cy="2632921"/>
            <a:chOff x="6748819" y="886212"/>
            <a:chExt cx="2118488" cy="2632921"/>
          </a:xfrm>
        </p:grpSpPr>
        <p:grpSp>
          <p:nvGrpSpPr>
            <p:cNvPr id="934" name="グループ化 933">
              <a:extLst>
                <a:ext uri="{FF2B5EF4-FFF2-40B4-BE49-F238E27FC236}">
                  <a16:creationId xmlns:a16="http://schemas.microsoft.com/office/drawing/2014/main" id="{647111C7-BAB8-A0AA-3FDF-B80D87644A9F}"/>
                </a:ext>
              </a:extLst>
            </p:cNvPr>
            <p:cNvGrpSpPr/>
            <p:nvPr/>
          </p:nvGrpSpPr>
          <p:grpSpPr>
            <a:xfrm rot="13098238">
              <a:off x="7445903" y="1280222"/>
              <a:ext cx="296740" cy="260180"/>
              <a:chOff x="7830602" y="3040956"/>
              <a:chExt cx="447858" cy="392679"/>
            </a:xfrm>
          </p:grpSpPr>
          <p:sp>
            <p:nvSpPr>
              <p:cNvPr id="935" name="台形 934">
                <a:extLst>
                  <a:ext uri="{FF2B5EF4-FFF2-40B4-BE49-F238E27FC236}">
                    <a16:creationId xmlns:a16="http://schemas.microsoft.com/office/drawing/2014/main" id="{DF2DF851-C2E1-BD5F-CD57-F3C63A4D9CCC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6" name="台形 935">
                <a:extLst>
                  <a:ext uri="{FF2B5EF4-FFF2-40B4-BE49-F238E27FC236}">
                    <a16:creationId xmlns:a16="http://schemas.microsoft.com/office/drawing/2014/main" id="{8996D086-DA17-46A2-E88F-69E169ED545F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7" name="四角形: 上の 2 つの角を丸める 936">
                <a:extLst>
                  <a:ext uri="{FF2B5EF4-FFF2-40B4-BE49-F238E27FC236}">
                    <a16:creationId xmlns:a16="http://schemas.microsoft.com/office/drawing/2014/main" id="{6D7AA4A6-EDA6-B6CB-C345-5F63F6590192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8" name="フリーフォーム: 図形 937">
                <a:extLst>
                  <a:ext uri="{FF2B5EF4-FFF2-40B4-BE49-F238E27FC236}">
                    <a16:creationId xmlns:a16="http://schemas.microsoft.com/office/drawing/2014/main" id="{02D8DF6E-C426-CFF2-1A43-7E401CB7A89B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9" name="四角形: 上の 2 つの角を丸める 938">
                <a:extLst>
                  <a:ext uri="{FF2B5EF4-FFF2-40B4-BE49-F238E27FC236}">
                    <a16:creationId xmlns:a16="http://schemas.microsoft.com/office/drawing/2014/main" id="{4DA23862-CBB6-AB1A-841C-93DDBE423ECE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40" name="四角形: 上の 2 つの角を丸める 939">
                <a:extLst>
                  <a:ext uri="{FF2B5EF4-FFF2-40B4-BE49-F238E27FC236}">
                    <a16:creationId xmlns:a16="http://schemas.microsoft.com/office/drawing/2014/main" id="{64399827-F9AF-63EF-0F69-ECD5EC599D99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1" name="四角形: 上の 2 つの角を丸める 940">
                <a:extLst>
                  <a:ext uri="{FF2B5EF4-FFF2-40B4-BE49-F238E27FC236}">
                    <a16:creationId xmlns:a16="http://schemas.microsoft.com/office/drawing/2014/main" id="{684B0FEA-9715-014C-31FE-96C5FAB2683D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2" name="四角形: 上の 2 つの角を丸める 941">
                <a:extLst>
                  <a:ext uri="{FF2B5EF4-FFF2-40B4-BE49-F238E27FC236}">
                    <a16:creationId xmlns:a16="http://schemas.microsoft.com/office/drawing/2014/main" id="{9459062B-D7CE-A722-6046-BC0CC6390617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3" name="四角形: 上の 2 つの角を丸める 942">
                <a:extLst>
                  <a:ext uri="{FF2B5EF4-FFF2-40B4-BE49-F238E27FC236}">
                    <a16:creationId xmlns:a16="http://schemas.microsoft.com/office/drawing/2014/main" id="{8A1A3184-7147-B5D7-E261-40FD24E16EA2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4" name="四角形: 上の 2 つの角を丸める 943">
                <a:extLst>
                  <a:ext uri="{FF2B5EF4-FFF2-40B4-BE49-F238E27FC236}">
                    <a16:creationId xmlns:a16="http://schemas.microsoft.com/office/drawing/2014/main" id="{70B2C24C-74BF-E9F3-CD39-3D73130F5F62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5" name="グループ化 944">
              <a:extLst>
                <a:ext uri="{FF2B5EF4-FFF2-40B4-BE49-F238E27FC236}">
                  <a16:creationId xmlns:a16="http://schemas.microsoft.com/office/drawing/2014/main" id="{542E5637-EC53-CBE6-59D8-220A8BA06081}"/>
                </a:ext>
              </a:extLst>
            </p:cNvPr>
            <p:cNvGrpSpPr/>
            <p:nvPr/>
          </p:nvGrpSpPr>
          <p:grpSpPr>
            <a:xfrm rot="5400000">
              <a:off x="7994053" y="2438672"/>
              <a:ext cx="296740" cy="260180"/>
              <a:chOff x="7830602" y="3040956"/>
              <a:chExt cx="447858" cy="392679"/>
            </a:xfrm>
          </p:grpSpPr>
          <p:sp>
            <p:nvSpPr>
              <p:cNvPr id="946" name="台形 945">
                <a:extLst>
                  <a:ext uri="{FF2B5EF4-FFF2-40B4-BE49-F238E27FC236}">
                    <a16:creationId xmlns:a16="http://schemas.microsoft.com/office/drawing/2014/main" id="{87B51994-6B8E-8124-9E75-15F3769F81D7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7" name="台形 946">
                <a:extLst>
                  <a:ext uri="{FF2B5EF4-FFF2-40B4-BE49-F238E27FC236}">
                    <a16:creationId xmlns:a16="http://schemas.microsoft.com/office/drawing/2014/main" id="{51A981F4-3418-C3C9-C7CD-7D313C2CE010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8" name="四角形: 上の 2 つの角を丸める 947">
                <a:extLst>
                  <a:ext uri="{FF2B5EF4-FFF2-40B4-BE49-F238E27FC236}">
                    <a16:creationId xmlns:a16="http://schemas.microsoft.com/office/drawing/2014/main" id="{7C8E18B2-9290-B7E6-A2EE-9978362415F0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9" name="フリーフォーム: 図形 948">
                <a:extLst>
                  <a:ext uri="{FF2B5EF4-FFF2-40B4-BE49-F238E27FC236}">
                    <a16:creationId xmlns:a16="http://schemas.microsoft.com/office/drawing/2014/main" id="{97162340-D7A6-067E-F701-FAA6E31889C4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0" name="四角形: 上の 2 つの角を丸める 949">
                <a:extLst>
                  <a:ext uri="{FF2B5EF4-FFF2-40B4-BE49-F238E27FC236}">
                    <a16:creationId xmlns:a16="http://schemas.microsoft.com/office/drawing/2014/main" id="{87746C26-B468-D943-E339-045F38E3DBCE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51" name="四角形: 上の 2 つの角を丸める 950">
                <a:extLst>
                  <a:ext uri="{FF2B5EF4-FFF2-40B4-BE49-F238E27FC236}">
                    <a16:creationId xmlns:a16="http://schemas.microsoft.com/office/drawing/2014/main" id="{E781792B-7AC2-CB63-CE59-1118B9DE996A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2" name="四角形: 上の 2 つの角を丸める 951">
                <a:extLst>
                  <a:ext uri="{FF2B5EF4-FFF2-40B4-BE49-F238E27FC236}">
                    <a16:creationId xmlns:a16="http://schemas.microsoft.com/office/drawing/2014/main" id="{259AC8DB-59EE-59FE-49E2-A1652F6A3478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3" name="四角形: 上の 2 つの角を丸める 952">
                <a:extLst>
                  <a:ext uri="{FF2B5EF4-FFF2-40B4-BE49-F238E27FC236}">
                    <a16:creationId xmlns:a16="http://schemas.microsoft.com/office/drawing/2014/main" id="{A86B75C4-55DA-C217-AE9A-46C298CA047C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4" name="四角形: 上の 2 つの角を丸める 953">
                <a:extLst>
                  <a:ext uri="{FF2B5EF4-FFF2-40B4-BE49-F238E27FC236}">
                    <a16:creationId xmlns:a16="http://schemas.microsoft.com/office/drawing/2014/main" id="{7591E84B-8F2D-F062-C326-96C3ABAB8501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5" name="四角形: 上の 2 つの角を丸める 954">
                <a:extLst>
                  <a:ext uri="{FF2B5EF4-FFF2-40B4-BE49-F238E27FC236}">
                    <a16:creationId xmlns:a16="http://schemas.microsoft.com/office/drawing/2014/main" id="{FA757BFB-FB16-B81E-43D4-2564B43FC70E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6" name="グループ化 955">
              <a:extLst>
                <a:ext uri="{FF2B5EF4-FFF2-40B4-BE49-F238E27FC236}">
                  <a16:creationId xmlns:a16="http://schemas.microsoft.com/office/drawing/2014/main" id="{A39C269B-21B3-8430-B55A-27A502A999E0}"/>
                </a:ext>
              </a:extLst>
            </p:cNvPr>
            <p:cNvGrpSpPr/>
            <p:nvPr/>
          </p:nvGrpSpPr>
          <p:grpSpPr>
            <a:xfrm rot="8100000">
              <a:off x="7703928" y="2243283"/>
              <a:ext cx="296740" cy="260180"/>
              <a:chOff x="7830602" y="3040956"/>
              <a:chExt cx="447858" cy="392679"/>
            </a:xfrm>
          </p:grpSpPr>
          <p:sp>
            <p:nvSpPr>
              <p:cNvPr id="957" name="台形 956">
                <a:extLst>
                  <a:ext uri="{FF2B5EF4-FFF2-40B4-BE49-F238E27FC236}">
                    <a16:creationId xmlns:a16="http://schemas.microsoft.com/office/drawing/2014/main" id="{E2BE5233-3E8E-7D55-8156-7EABE54E023C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8" name="台形 957">
                <a:extLst>
                  <a:ext uri="{FF2B5EF4-FFF2-40B4-BE49-F238E27FC236}">
                    <a16:creationId xmlns:a16="http://schemas.microsoft.com/office/drawing/2014/main" id="{7462F60B-FE85-71FD-94AB-FB4EE005924F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9" name="四角形: 上の 2 つの角を丸める 958">
                <a:extLst>
                  <a:ext uri="{FF2B5EF4-FFF2-40B4-BE49-F238E27FC236}">
                    <a16:creationId xmlns:a16="http://schemas.microsoft.com/office/drawing/2014/main" id="{4B241901-1317-F0C2-E634-2CB15206D519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0" name="フリーフォーム: 図形 959">
                <a:extLst>
                  <a:ext uri="{FF2B5EF4-FFF2-40B4-BE49-F238E27FC236}">
                    <a16:creationId xmlns:a16="http://schemas.microsoft.com/office/drawing/2014/main" id="{14688DEE-8E29-17C2-AF13-BAFEE8039A70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1" name="四角形: 上の 2 つの角を丸める 960">
                <a:extLst>
                  <a:ext uri="{FF2B5EF4-FFF2-40B4-BE49-F238E27FC236}">
                    <a16:creationId xmlns:a16="http://schemas.microsoft.com/office/drawing/2014/main" id="{D63949C1-1353-24FE-F053-E8072E12AF27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62" name="四角形: 上の 2 つの角を丸める 961">
                <a:extLst>
                  <a:ext uri="{FF2B5EF4-FFF2-40B4-BE49-F238E27FC236}">
                    <a16:creationId xmlns:a16="http://schemas.microsoft.com/office/drawing/2014/main" id="{29C77E97-6228-5E51-A25C-A8DCB7181CA1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3" name="四角形: 上の 2 つの角を丸める 962">
                <a:extLst>
                  <a:ext uri="{FF2B5EF4-FFF2-40B4-BE49-F238E27FC236}">
                    <a16:creationId xmlns:a16="http://schemas.microsoft.com/office/drawing/2014/main" id="{E9832F91-C4CE-968A-857D-952A8BBE3647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4" name="四角形: 上の 2 つの角を丸める 963">
                <a:extLst>
                  <a:ext uri="{FF2B5EF4-FFF2-40B4-BE49-F238E27FC236}">
                    <a16:creationId xmlns:a16="http://schemas.microsoft.com/office/drawing/2014/main" id="{9D83B30F-7663-CB89-22FD-0F07147EE176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5" name="四角形: 上の 2 つの角を丸める 964">
                <a:extLst>
                  <a:ext uri="{FF2B5EF4-FFF2-40B4-BE49-F238E27FC236}">
                    <a16:creationId xmlns:a16="http://schemas.microsoft.com/office/drawing/2014/main" id="{31C59486-CD96-447A-2D0C-153237744766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6" name="四角形: 上の 2 つの角を丸める 965">
                <a:extLst>
                  <a:ext uri="{FF2B5EF4-FFF2-40B4-BE49-F238E27FC236}">
                    <a16:creationId xmlns:a16="http://schemas.microsoft.com/office/drawing/2014/main" id="{686736E5-2F8C-D5BE-5245-0C5E78CA5C23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7" name="グループ化 966">
              <a:extLst>
                <a:ext uri="{FF2B5EF4-FFF2-40B4-BE49-F238E27FC236}">
                  <a16:creationId xmlns:a16="http://schemas.microsoft.com/office/drawing/2014/main" id="{603913E3-AFFE-7D31-C8C8-C62FB0F33DA0}"/>
                </a:ext>
              </a:extLst>
            </p:cNvPr>
            <p:cNvGrpSpPr/>
            <p:nvPr/>
          </p:nvGrpSpPr>
          <p:grpSpPr>
            <a:xfrm rot="18900000">
              <a:off x="7532478" y="1957534"/>
              <a:ext cx="296740" cy="260180"/>
              <a:chOff x="7830602" y="3040956"/>
              <a:chExt cx="447858" cy="392679"/>
            </a:xfrm>
          </p:grpSpPr>
          <p:sp>
            <p:nvSpPr>
              <p:cNvPr id="968" name="台形 967">
                <a:extLst>
                  <a:ext uri="{FF2B5EF4-FFF2-40B4-BE49-F238E27FC236}">
                    <a16:creationId xmlns:a16="http://schemas.microsoft.com/office/drawing/2014/main" id="{A1DF6261-D588-C241-BD8E-A1D0B13D5222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9" name="台形 968">
                <a:extLst>
                  <a:ext uri="{FF2B5EF4-FFF2-40B4-BE49-F238E27FC236}">
                    <a16:creationId xmlns:a16="http://schemas.microsoft.com/office/drawing/2014/main" id="{B6427236-6686-8138-B22E-160A94106B99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0" name="四角形: 上の 2 つの角を丸める 969">
                <a:extLst>
                  <a:ext uri="{FF2B5EF4-FFF2-40B4-BE49-F238E27FC236}">
                    <a16:creationId xmlns:a16="http://schemas.microsoft.com/office/drawing/2014/main" id="{6462F46D-73BA-4113-7801-E95F1C8E7D28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1" name="フリーフォーム: 図形 970">
                <a:extLst>
                  <a:ext uri="{FF2B5EF4-FFF2-40B4-BE49-F238E27FC236}">
                    <a16:creationId xmlns:a16="http://schemas.microsoft.com/office/drawing/2014/main" id="{CFCF9A8E-CC04-CEE1-2864-8F141E449442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2" name="四角形: 上の 2 つの角を丸める 971">
                <a:extLst>
                  <a:ext uri="{FF2B5EF4-FFF2-40B4-BE49-F238E27FC236}">
                    <a16:creationId xmlns:a16="http://schemas.microsoft.com/office/drawing/2014/main" id="{6C3053EE-27E8-29F3-D308-5FB07CE0A018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73" name="四角形: 上の 2 つの角を丸める 972">
                <a:extLst>
                  <a:ext uri="{FF2B5EF4-FFF2-40B4-BE49-F238E27FC236}">
                    <a16:creationId xmlns:a16="http://schemas.microsoft.com/office/drawing/2014/main" id="{8F2B82A9-A650-80EF-CBA7-C2143733C34C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4" name="四角形: 上の 2 つの角を丸める 973">
                <a:extLst>
                  <a:ext uri="{FF2B5EF4-FFF2-40B4-BE49-F238E27FC236}">
                    <a16:creationId xmlns:a16="http://schemas.microsoft.com/office/drawing/2014/main" id="{C7534324-AC4F-0839-4BAA-088580DFB2BC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5" name="四角形: 上の 2 つの角を丸める 974">
                <a:extLst>
                  <a:ext uri="{FF2B5EF4-FFF2-40B4-BE49-F238E27FC236}">
                    <a16:creationId xmlns:a16="http://schemas.microsoft.com/office/drawing/2014/main" id="{ECD03BE5-AAAD-E0E1-3651-B34D6A3ACCA0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6" name="四角形: 上の 2 つの角を丸める 975">
                <a:extLst>
                  <a:ext uri="{FF2B5EF4-FFF2-40B4-BE49-F238E27FC236}">
                    <a16:creationId xmlns:a16="http://schemas.microsoft.com/office/drawing/2014/main" id="{DEE89CEB-B17F-3FF5-B314-926DC9AA52B1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7" name="四角形: 上の 2 つの角を丸める 976">
                <a:extLst>
                  <a:ext uri="{FF2B5EF4-FFF2-40B4-BE49-F238E27FC236}">
                    <a16:creationId xmlns:a16="http://schemas.microsoft.com/office/drawing/2014/main" id="{A83E448F-D7D7-EF90-F9CE-E9480CB00DA5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8" name="グループ化 977">
              <a:extLst>
                <a:ext uri="{FF2B5EF4-FFF2-40B4-BE49-F238E27FC236}">
                  <a16:creationId xmlns:a16="http://schemas.microsoft.com/office/drawing/2014/main" id="{669C78AB-791A-8B7F-1D34-7371DD9FB370}"/>
                </a:ext>
              </a:extLst>
            </p:cNvPr>
            <p:cNvGrpSpPr/>
            <p:nvPr/>
          </p:nvGrpSpPr>
          <p:grpSpPr>
            <a:xfrm rot="9000000">
              <a:off x="8080261" y="2014498"/>
              <a:ext cx="296740" cy="260180"/>
              <a:chOff x="7830602" y="3040956"/>
              <a:chExt cx="447858" cy="392679"/>
            </a:xfrm>
          </p:grpSpPr>
          <p:sp>
            <p:nvSpPr>
              <p:cNvPr id="979" name="台形 978">
                <a:extLst>
                  <a:ext uri="{FF2B5EF4-FFF2-40B4-BE49-F238E27FC236}">
                    <a16:creationId xmlns:a16="http://schemas.microsoft.com/office/drawing/2014/main" id="{793B7A0A-7935-3DC6-021E-3D8F21C6E2A1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0" name="台形 979">
                <a:extLst>
                  <a:ext uri="{FF2B5EF4-FFF2-40B4-BE49-F238E27FC236}">
                    <a16:creationId xmlns:a16="http://schemas.microsoft.com/office/drawing/2014/main" id="{D5FD9815-8696-1A67-9FEE-AB2708C9FA28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1" name="四角形: 上の 2 つの角を丸める 980">
                <a:extLst>
                  <a:ext uri="{FF2B5EF4-FFF2-40B4-BE49-F238E27FC236}">
                    <a16:creationId xmlns:a16="http://schemas.microsoft.com/office/drawing/2014/main" id="{B0F4A27C-DB9A-598B-550E-F078383477C5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2" name="フリーフォーム: 図形 981">
                <a:extLst>
                  <a:ext uri="{FF2B5EF4-FFF2-40B4-BE49-F238E27FC236}">
                    <a16:creationId xmlns:a16="http://schemas.microsoft.com/office/drawing/2014/main" id="{F6FD618E-B3B0-D60D-4A3B-F3F9EF10EB65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3" name="四角形: 上の 2 つの角を丸める 982">
                <a:extLst>
                  <a:ext uri="{FF2B5EF4-FFF2-40B4-BE49-F238E27FC236}">
                    <a16:creationId xmlns:a16="http://schemas.microsoft.com/office/drawing/2014/main" id="{B13AC91F-73DB-025A-45F4-F1E9C3A88B5C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84" name="四角形: 上の 2 つの角を丸める 983">
                <a:extLst>
                  <a:ext uri="{FF2B5EF4-FFF2-40B4-BE49-F238E27FC236}">
                    <a16:creationId xmlns:a16="http://schemas.microsoft.com/office/drawing/2014/main" id="{325C64B5-B76D-0BCB-D72E-49149D76B99C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5" name="四角形: 上の 2 つの角を丸める 984">
                <a:extLst>
                  <a:ext uri="{FF2B5EF4-FFF2-40B4-BE49-F238E27FC236}">
                    <a16:creationId xmlns:a16="http://schemas.microsoft.com/office/drawing/2014/main" id="{C51EE53E-AED9-5EE6-394A-B05B0927997C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6" name="四角形: 上の 2 つの角を丸める 985">
                <a:extLst>
                  <a:ext uri="{FF2B5EF4-FFF2-40B4-BE49-F238E27FC236}">
                    <a16:creationId xmlns:a16="http://schemas.microsoft.com/office/drawing/2014/main" id="{E93A8804-08AD-3965-C888-7100C3D2E0C4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7" name="四角形: 上の 2 つの角を丸める 986">
                <a:extLst>
                  <a:ext uri="{FF2B5EF4-FFF2-40B4-BE49-F238E27FC236}">
                    <a16:creationId xmlns:a16="http://schemas.microsoft.com/office/drawing/2014/main" id="{1D999937-8F54-77B4-08AB-0995FB32D89D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8" name="四角形: 上の 2 つの角を丸める 987">
                <a:extLst>
                  <a:ext uri="{FF2B5EF4-FFF2-40B4-BE49-F238E27FC236}">
                    <a16:creationId xmlns:a16="http://schemas.microsoft.com/office/drawing/2014/main" id="{D6334A74-C7CA-D87E-9ED4-E44AFA6157C4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0" name="グループ化 989">
              <a:extLst>
                <a:ext uri="{FF2B5EF4-FFF2-40B4-BE49-F238E27FC236}">
                  <a16:creationId xmlns:a16="http://schemas.microsoft.com/office/drawing/2014/main" id="{AB664AFA-0513-ABD5-72B2-6C1458303E8B}"/>
                </a:ext>
              </a:extLst>
            </p:cNvPr>
            <p:cNvGrpSpPr/>
            <p:nvPr/>
          </p:nvGrpSpPr>
          <p:grpSpPr>
            <a:xfrm rot="17253116">
              <a:off x="8027873" y="1633501"/>
              <a:ext cx="296740" cy="260180"/>
              <a:chOff x="7830602" y="3040956"/>
              <a:chExt cx="447858" cy="392679"/>
            </a:xfrm>
          </p:grpSpPr>
          <p:sp>
            <p:nvSpPr>
              <p:cNvPr id="991" name="台形 990">
                <a:extLst>
                  <a:ext uri="{FF2B5EF4-FFF2-40B4-BE49-F238E27FC236}">
                    <a16:creationId xmlns:a16="http://schemas.microsoft.com/office/drawing/2014/main" id="{831CE9DF-7101-4A40-0F8A-428C590B80F6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2" name="台形 991">
                <a:extLst>
                  <a:ext uri="{FF2B5EF4-FFF2-40B4-BE49-F238E27FC236}">
                    <a16:creationId xmlns:a16="http://schemas.microsoft.com/office/drawing/2014/main" id="{A224D2D3-2700-95A7-E3F9-7DDDDAA8E678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3" name="四角形: 上の 2 つの角を丸める 992">
                <a:extLst>
                  <a:ext uri="{FF2B5EF4-FFF2-40B4-BE49-F238E27FC236}">
                    <a16:creationId xmlns:a16="http://schemas.microsoft.com/office/drawing/2014/main" id="{D46CFE8E-41B4-39CC-A138-922AB3B5415F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4" name="フリーフォーム: 図形 993">
                <a:extLst>
                  <a:ext uri="{FF2B5EF4-FFF2-40B4-BE49-F238E27FC236}">
                    <a16:creationId xmlns:a16="http://schemas.microsoft.com/office/drawing/2014/main" id="{6C7FB271-BD82-4FFB-0764-A18ECCD171EC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5" name="四角形: 上の 2 つの角を丸める 994">
                <a:extLst>
                  <a:ext uri="{FF2B5EF4-FFF2-40B4-BE49-F238E27FC236}">
                    <a16:creationId xmlns:a16="http://schemas.microsoft.com/office/drawing/2014/main" id="{BBD6E3B8-276F-5EFE-490D-D4E881C10FA4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96" name="四角形: 上の 2 つの角を丸める 995">
                <a:extLst>
                  <a:ext uri="{FF2B5EF4-FFF2-40B4-BE49-F238E27FC236}">
                    <a16:creationId xmlns:a16="http://schemas.microsoft.com/office/drawing/2014/main" id="{48E24062-CC9D-D162-C7A1-66C15EB3BC77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7" name="四角形: 上の 2 つの角を丸める 996">
                <a:extLst>
                  <a:ext uri="{FF2B5EF4-FFF2-40B4-BE49-F238E27FC236}">
                    <a16:creationId xmlns:a16="http://schemas.microsoft.com/office/drawing/2014/main" id="{1504A343-07D2-6A50-8946-55CC9A8586E1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8" name="四角形: 上の 2 つの角を丸める 997">
                <a:extLst>
                  <a:ext uri="{FF2B5EF4-FFF2-40B4-BE49-F238E27FC236}">
                    <a16:creationId xmlns:a16="http://schemas.microsoft.com/office/drawing/2014/main" id="{D015B5B9-0111-338D-4A64-417D5EFF8AD9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9" name="四角形: 上の 2 つの角を丸める 998">
                <a:extLst>
                  <a:ext uri="{FF2B5EF4-FFF2-40B4-BE49-F238E27FC236}">
                    <a16:creationId xmlns:a16="http://schemas.microsoft.com/office/drawing/2014/main" id="{F18AC0C6-3F04-2A09-A73A-E0B64F6A17E4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0" name="四角形: 上の 2 つの角を丸める 999">
                <a:extLst>
                  <a:ext uri="{FF2B5EF4-FFF2-40B4-BE49-F238E27FC236}">
                    <a16:creationId xmlns:a16="http://schemas.microsoft.com/office/drawing/2014/main" id="{EDC954F9-E297-59D5-2045-83635D32B467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92" name="フリーフォーム: 図形 891">
              <a:extLst>
                <a:ext uri="{FF2B5EF4-FFF2-40B4-BE49-F238E27FC236}">
                  <a16:creationId xmlns:a16="http://schemas.microsoft.com/office/drawing/2014/main" id="{162C91CB-B36D-65CB-326E-22C9483434DA}"/>
                </a:ext>
              </a:extLst>
            </p:cNvPr>
            <p:cNvSpPr/>
            <p:nvPr/>
          </p:nvSpPr>
          <p:spPr>
            <a:xfrm>
              <a:off x="6748819" y="1677557"/>
              <a:ext cx="817904" cy="861470"/>
            </a:xfrm>
            <a:custGeom>
              <a:avLst/>
              <a:gdLst>
                <a:gd name="connsiteX0" fmla="*/ 368300 w 3695700"/>
                <a:gd name="connsiteY0" fmla="*/ 209550 h 3892550"/>
                <a:gd name="connsiteX1" fmla="*/ 482600 w 3695700"/>
                <a:gd name="connsiteY1" fmla="*/ 171450 h 3892550"/>
                <a:gd name="connsiteX2" fmla="*/ 622300 w 3695700"/>
                <a:gd name="connsiteY2" fmla="*/ 139700 h 3892550"/>
                <a:gd name="connsiteX3" fmla="*/ 812800 w 3695700"/>
                <a:gd name="connsiteY3" fmla="*/ 0 h 3892550"/>
                <a:gd name="connsiteX4" fmla="*/ 895350 w 3695700"/>
                <a:gd name="connsiteY4" fmla="*/ 0 h 3892550"/>
                <a:gd name="connsiteX5" fmla="*/ 933450 w 3695700"/>
                <a:gd name="connsiteY5" fmla="*/ 57150 h 3892550"/>
                <a:gd name="connsiteX6" fmla="*/ 1016000 w 3695700"/>
                <a:gd name="connsiteY6" fmla="*/ 31750 h 3892550"/>
                <a:gd name="connsiteX7" fmla="*/ 1117600 w 3695700"/>
                <a:gd name="connsiteY7" fmla="*/ 95250 h 3892550"/>
                <a:gd name="connsiteX8" fmla="*/ 1231900 w 3695700"/>
                <a:gd name="connsiteY8" fmla="*/ 44450 h 3892550"/>
                <a:gd name="connsiteX9" fmla="*/ 1346200 w 3695700"/>
                <a:gd name="connsiteY9" fmla="*/ 44450 h 3892550"/>
                <a:gd name="connsiteX10" fmla="*/ 1422400 w 3695700"/>
                <a:gd name="connsiteY10" fmla="*/ 0 h 3892550"/>
                <a:gd name="connsiteX11" fmla="*/ 1689100 w 3695700"/>
                <a:gd name="connsiteY11" fmla="*/ 0 h 3892550"/>
                <a:gd name="connsiteX12" fmla="*/ 1765300 w 3695700"/>
                <a:gd name="connsiteY12" fmla="*/ 57150 h 3892550"/>
                <a:gd name="connsiteX13" fmla="*/ 1854200 w 3695700"/>
                <a:gd name="connsiteY13" fmla="*/ 31750 h 3892550"/>
                <a:gd name="connsiteX14" fmla="*/ 1898650 w 3695700"/>
                <a:gd name="connsiteY14" fmla="*/ 177800 h 3892550"/>
                <a:gd name="connsiteX15" fmla="*/ 1822450 w 3695700"/>
                <a:gd name="connsiteY15" fmla="*/ 279400 h 3892550"/>
                <a:gd name="connsiteX16" fmla="*/ 2025650 w 3695700"/>
                <a:gd name="connsiteY16" fmla="*/ 482600 h 3892550"/>
                <a:gd name="connsiteX17" fmla="*/ 2019300 w 3695700"/>
                <a:gd name="connsiteY17" fmla="*/ 558800 h 3892550"/>
                <a:gd name="connsiteX18" fmla="*/ 2063750 w 3695700"/>
                <a:gd name="connsiteY18" fmla="*/ 603250 h 3892550"/>
                <a:gd name="connsiteX19" fmla="*/ 2279650 w 3695700"/>
                <a:gd name="connsiteY19" fmla="*/ 488950 h 3892550"/>
                <a:gd name="connsiteX20" fmla="*/ 2374900 w 3695700"/>
                <a:gd name="connsiteY20" fmla="*/ 482600 h 3892550"/>
                <a:gd name="connsiteX21" fmla="*/ 2419350 w 3695700"/>
                <a:gd name="connsiteY21" fmla="*/ 571500 h 3892550"/>
                <a:gd name="connsiteX22" fmla="*/ 2368550 w 3695700"/>
                <a:gd name="connsiteY22" fmla="*/ 622300 h 3892550"/>
                <a:gd name="connsiteX23" fmla="*/ 2393950 w 3695700"/>
                <a:gd name="connsiteY23" fmla="*/ 730250 h 3892550"/>
                <a:gd name="connsiteX24" fmla="*/ 2451100 w 3695700"/>
                <a:gd name="connsiteY24" fmla="*/ 812800 h 3892550"/>
                <a:gd name="connsiteX25" fmla="*/ 2432050 w 3695700"/>
                <a:gd name="connsiteY25" fmla="*/ 977900 h 3892550"/>
                <a:gd name="connsiteX26" fmla="*/ 2362200 w 3695700"/>
                <a:gd name="connsiteY26" fmla="*/ 977900 h 3892550"/>
                <a:gd name="connsiteX27" fmla="*/ 2260600 w 3695700"/>
                <a:gd name="connsiteY27" fmla="*/ 1060450 h 3892550"/>
                <a:gd name="connsiteX28" fmla="*/ 2241550 w 3695700"/>
                <a:gd name="connsiteY28" fmla="*/ 1028700 h 3892550"/>
                <a:gd name="connsiteX29" fmla="*/ 2101850 w 3695700"/>
                <a:gd name="connsiteY29" fmla="*/ 946150 h 3892550"/>
                <a:gd name="connsiteX30" fmla="*/ 2057400 w 3695700"/>
                <a:gd name="connsiteY30" fmla="*/ 996950 h 3892550"/>
                <a:gd name="connsiteX31" fmla="*/ 2044700 w 3695700"/>
                <a:gd name="connsiteY31" fmla="*/ 1168400 h 3892550"/>
                <a:gd name="connsiteX32" fmla="*/ 2012950 w 3695700"/>
                <a:gd name="connsiteY32" fmla="*/ 1206500 h 3892550"/>
                <a:gd name="connsiteX33" fmla="*/ 2051050 w 3695700"/>
                <a:gd name="connsiteY33" fmla="*/ 1238250 h 3892550"/>
                <a:gd name="connsiteX34" fmla="*/ 2044700 w 3695700"/>
                <a:gd name="connsiteY34" fmla="*/ 1339850 h 3892550"/>
                <a:gd name="connsiteX35" fmla="*/ 2305050 w 3695700"/>
                <a:gd name="connsiteY35" fmla="*/ 1441450 h 3892550"/>
                <a:gd name="connsiteX36" fmla="*/ 2336800 w 3695700"/>
                <a:gd name="connsiteY36" fmla="*/ 1504950 h 3892550"/>
                <a:gd name="connsiteX37" fmla="*/ 2438400 w 3695700"/>
                <a:gd name="connsiteY37" fmla="*/ 1504950 h 3892550"/>
                <a:gd name="connsiteX38" fmla="*/ 2514600 w 3695700"/>
                <a:gd name="connsiteY38" fmla="*/ 1587500 h 3892550"/>
                <a:gd name="connsiteX39" fmla="*/ 2622550 w 3695700"/>
                <a:gd name="connsiteY39" fmla="*/ 1524000 h 3892550"/>
                <a:gd name="connsiteX40" fmla="*/ 2768600 w 3695700"/>
                <a:gd name="connsiteY40" fmla="*/ 1524000 h 3892550"/>
                <a:gd name="connsiteX41" fmla="*/ 2787650 w 3695700"/>
                <a:gd name="connsiteY41" fmla="*/ 1600200 h 3892550"/>
                <a:gd name="connsiteX42" fmla="*/ 2736850 w 3695700"/>
                <a:gd name="connsiteY42" fmla="*/ 1651000 h 3892550"/>
                <a:gd name="connsiteX43" fmla="*/ 2844800 w 3695700"/>
                <a:gd name="connsiteY43" fmla="*/ 1689100 h 3892550"/>
                <a:gd name="connsiteX44" fmla="*/ 2895600 w 3695700"/>
                <a:gd name="connsiteY44" fmla="*/ 1733550 h 3892550"/>
                <a:gd name="connsiteX45" fmla="*/ 2857500 w 3695700"/>
                <a:gd name="connsiteY45" fmla="*/ 1822450 h 3892550"/>
                <a:gd name="connsiteX46" fmla="*/ 2927350 w 3695700"/>
                <a:gd name="connsiteY46" fmla="*/ 1892300 h 3892550"/>
                <a:gd name="connsiteX47" fmla="*/ 2971800 w 3695700"/>
                <a:gd name="connsiteY47" fmla="*/ 1879600 h 3892550"/>
                <a:gd name="connsiteX48" fmla="*/ 2990850 w 3695700"/>
                <a:gd name="connsiteY48" fmla="*/ 1841500 h 3892550"/>
                <a:gd name="connsiteX49" fmla="*/ 3098800 w 3695700"/>
                <a:gd name="connsiteY49" fmla="*/ 1835150 h 3892550"/>
                <a:gd name="connsiteX50" fmla="*/ 3187700 w 3695700"/>
                <a:gd name="connsiteY50" fmla="*/ 1879600 h 3892550"/>
                <a:gd name="connsiteX51" fmla="*/ 3124200 w 3695700"/>
                <a:gd name="connsiteY51" fmla="*/ 1943100 h 3892550"/>
                <a:gd name="connsiteX52" fmla="*/ 3187700 w 3695700"/>
                <a:gd name="connsiteY52" fmla="*/ 1962150 h 3892550"/>
                <a:gd name="connsiteX53" fmla="*/ 3276600 w 3695700"/>
                <a:gd name="connsiteY53" fmla="*/ 1936750 h 3892550"/>
                <a:gd name="connsiteX54" fmla="*/ 3276600 w 3695700"/>
                <a:gd name="connsiteY54" fmla="*/ 1936750 h 3892550"/>
                <a:gd name="connsiteX55" fmla="*/ 3314700 w 3695700"/>
                <a:gd name="connsiteY55" fmla="*/ 1987550 h 3892550"/>
                <a:gd name="connsiteX56" fmla="*/ 3492500 w 3695700"/>
                <a:gd name="connsiteY56" fmla="*/ 2012950 h 3892550"/>
                <a:gd name="connsiteX57" fmla="*/ 3473450 w 3695700"/>
                <a:gd name="connsiteY57" fmla="*/ 2082800 h 3892550"/>
                <a:gd name="connsiteX58" fmla="*/ 3505200 w 3695700"/>
                <a:gd name="connsiteY58" fmla="*/ 2184400 h 3892550"/>
                <a:gd name="connsiteX59" fmla="*/ 3409950 w 3695700"/>
                <a:gd name="connsiteY59" fmla="*/ 2305050 h 3892550"/>
                <a:gd name="connsiteX60" fmla="*/ 3340100 w 3695700"/>
                <a:gd name="connsiteY60" fmla="*/ 2317750 h 3892550"/>
                <a:gd name="connsiteX61" fmla="*/ 3295650 w 3695700"/>
                <a:gd name="connsiteY61" fmla="*/ 2368550 h 3892550"/>
                <a:gd name="connsiteX62" fmla="*/ 3352800 w 3695700"/>
                <a:gd name="connsiteY62" fmla="*/ 2413000 h 3892550"/>
                <a:gd name="connsiteX63" fmla="*/ 3378200 w 3695700"/>
                <a:gd name="connsiteY63" fmla="*/ 2552700 h 3892550"/>
                <a:gd name="connsiteX64" fmla="*/ 3340100 w 3695700"/>
                <a:gd name="connsiteY64" fmla="*/ 2609850 h 3892550"/>
                <a:gd name="connsiteX65" fmla="*/ 3390900 w 3695700"/>
                <a:gd name="connsiteY65" fmla="*/ 2673350 h 3892550"/>
                <a:gd name="connsiteX66" fmla="*/ 3454400 w 3695700"/>
                <a:gd name="connsiteY66" fmla="*/ 2660650 h 3892550"/>
                <a:gd name="connsiteX67" fmla="*/ 3498850 w 3695700"/>
                <a:gd name="connsiteY67" fmla="*/ 2705100 h 3892550"/>
                <a:gd name="connsiteX68" fmla="*/ 3657600 w 3695700"/>
                <a:gd name="connsiteY68" fmla="*/ 2749550 h 3892550"/>
                <a:gd name="connsiteX69" fmla="*/ 3695700 w 3695700"/>
                <a:gd name="connsiteY69" fmla="*/ 2768600 h 3892550"/>
                <a:gd name="connsiteX70" fmla="*/ 3689350 w 3695700"/>
                <a:gd name="connsiteY70" fmla="*/ 2813050 h 3892550"/>
                <a:gd name="connsiteX71" fmla="*/ 3587750 w 3695700"/>
                <a:gd name="connsiteY71" fmla="*/ 2806700 h 3892550"/>
                <a:gd name="connsiteX72" fmla="*/ 3549650 w 3695700"/>
                <a:gd name="connsiteY72" fmla="*/ 2825750 h 3892550"/>
                <a:gd name="connsiteX73" fmla="*/ 3625850 w 3695700"/>
                <a:gd name="connsiteY73" fmla="*/ 2927350 h 3892550"/>
                <a:gd name="connsiteX74" fmla="*/ 3600450 w 3695700"/>
                <a:gd name="connsiteY74" fmla="*/ 3054350 h 3892550"/>
                <a:gd name="connsiteX75" fmla="*/ 3581400 w 3695700"/>
                <a:gd name="connsiteY75" fmla="*/ 3213100 h 3892550"/>
                <a:gd name="connsiteX76" fmla="*/ 3638550 w 3695700"/>
                <a:gd name="connsiteY76" fmla="*/ 3302000 h 3892550"/>
                <a:gd name="connsiteX77" fmla="*/ 3625850 w 3695700"/>
                <a:gd name="connsiteY77" fmla="*/ 3352800 h 3892550"/>
                <a:gd name="connsiteX78" fmla="*/ 3676650 w 3695700"/>
                <a:gd name="connsiteY78" fmla="*/ 3390900 h 3892550"/>
                <a:gd name="connsiteX79" fmla="*/ 3670300 w 3695700"/>
                <a:gd name="connsiteY79" fmla="*/ 3505200 h 3892550"/>
                <a:gd name="connsiteX80" fmla="*/ 3549650 w 3695700"/>
                <a:gd name="connsiteY80" fmla="*/ 3594100 h 3892550"/>
                <a:gd name="connsiteX81" fmla="*/ 3409950 w 3695700"/>
                <a:gd name="connsiteY81" fmla="*/ 3644900 h 3892550"/>
                <a:gd name="connsiteX82" fmla="*/ 3321050 w 3695700"/>
                <a:gd name="connsiteY82" fmla="*/ 3568700 h 3892550"/>
                <a:gd name="connsiteX83" fmla="*/ 3244850 w 3695700"/>
                <a:gd name="connsiteY83" fmla="*/ 3575050 h 3892550"/>
                <a:gd name="connsiteX84" fmla="*/ 3181350 w 3695700"/>
                <a:gd name="connsiteY84" fmla="*/ 3568700 h 3892550"/>
                <a:gd name="connsiteX85" fmla="*/ 3130550 w 3695700"/>
                <a:gd name="connsiteY85" fmla="*/ 3606800 h 3892550"/>
                <a:gd name="connsiteX86" fmla="*/ 3054350 w 3695700"/>
                <a:gd name="connsiteY86" fmla="*/ 3670300 h 3892550"/>
                <a:gd name="connsiteX87" fmla="*/ 2990850 w 3695700"/>
                <a:gd name="connsiteY87" fmla="*/ 3613150 h 3892550"/>
                <a:gd name="connsiteX88" fmla="*/ 2870200 w 3695700"/>
                <a:gd name="connsiteY88" fmla="*/ 3695700 h 3892550"/>
                <a:gd name="connsiteX89" fmla="*/ 2838450 w 3695700"/>
                <a:gd name="connsiteY89" fmla="*/ 3727450 h 3892550"/>
                <a:gd name="connsiteX90" fmla="*/ 2838450 w 3695700"/>
                <a:gd name="connsiteY90" fmla="*/ 3784600 h 3892550"/>
                <a:gd name="connsiteX91" fmla="*/ 2432050 w 3695700"/>
                <a:gd name="connsiteY91" fmla="*/ 3892550 h 3892550"/>
                <a:gd name="connsiteX92" fmla="*/ 2349500 w 3695700"/>
                <a:gd name="connsiteY92" fmla="*/ 3829050 h 3892550"/>
                <a:gd name="connsiteX93" fmla="*/ 2184400 w 3695700"/>
                <a:gd name="connsiteY93" fmla="*/ 3829050 h 3892550"/>
                <a:gd name="connsiteX94" fmla="*/ 1835150 w 3695700"/>
                <a:gd name="connsiteY94" fmla="*/ 3575050 h 3892550"/>
                <a:gd name="connsiteX95" fmla="*/ 1752600 w 3695700"/>
                <a:gd name="connsiteY95" fmla="*/ 3594100 h 3892550"/>
                <a:gd name="connsiteX96" fmla="*/ 1682750 w 3695700"/>
                <a:gd name="connsiteY96" fmla="*/ 3492500 h 3892550"/>
                <a:gd name="connsiteX97" fmla="*/ 1619250 w 3695700"/>
                <a:gd name="connsiteY97" fmla="*/ 3454400 h 3892550"/>
                <a:gd name="connsiteX98" fmla="*/ 1574800 w 3695700"/>
                <a:gd name="connsiteY98" fmla="*/ 3422650 h 3892550"/>
                <a:gd name="connsiteX99" fmla="*/ 1530350 w 3695700"/>
                <a:gd name="connsiteY99" fmla="*/ 3359150 h 3892550"/>
                <a:gd name="connsiteX100" fmla="*/ 1435100 w 3695700"/>
                <a:gd name="connsiteY100" fmla="*/ 3346450 h 3892550"/>
                <a:gd name="connsiteX101" fmla="*/ 1358900 w 3695700"/>
                <a:gd name="connsiteY101" fmla="*/ 3346450 h 3892550"/>
                <a:gd name="connsiteX102" fmla="*/ 1333500 w 3695700"/>
                <a:gd name="connsiteY102" fmla="*/ 3365500 h 3892550"/>
                <a:gd name="connsiteX103" fmla="*/ 1162050 w 3695700"/>
                <a:gd name="connsiteY103" fmla="*/ 3340100 h 3892550"/>
                <a:gd name="connsiteX104" fmla="*/ 1009650 w 3695700"/>
                <a:gd name="connsiteY104" fmla="*/ 3403600 h 3892550"/>
                <a:gd name="connsiteX105" fmla="*/ 844550 w 3695700"/>
                <a:gd name="connsiteY105" fmla="*/ 3327400 h 3892550"/>
                <a:gd name="connsiteX106" fmla="*/ 787400 w 3695700"/>
                <a:gd name="connsiteY106" fmla="*/ 3359150 h 3892550"/>
                <a:gd name="connsiteX107" fmla="*/ 787400 w 3695700"/>
                <a:gd name="connsiteY107" fmla="*/ 3359150 h 3892550"/>
                <a:gd name="connsiteX108" fmla="*/ 704850 w 3695700"/>
                <a:gd name="connsiteY108" fmla="*/ 3359150 h 3892550"/>
                <a:gd name="connsiteX109" fmla="*/ 666750 w 3695700"/>
                <a:gd name="connsiteY109" fmla="*/ 3340100 h 3892550"/>
                <a:gd name="connsiteX110" fmla="*/ 666750 w 3695700"/>
                <a:gd name="connsiteY110" fmla="*/ 3340100 h 3892550"/>
                <a:gd name="connsiteX111" fmla="*/ 571500 w 3695700"/>
                <a:gd name="connsiteY111" fmla="*/ 3365500 h 3892550"/>
                <a:gd name="connsiteX112" fmla="*/ 552450 w 3695700"/>
                <a:gd name="connsiteY112" fmla="*/ 3403600 h 3892550"/>
                <a:gd name="connsiteX113" fmla="*/ 552450 w 3695700"/>
                <a:gd name="connsiteY113" fmla="*/ 3448050 h 3892550"/>
                <a:gd name="connsiteX114" fmla="*/ 488950 w 3695700"/>
                <a:gd name="connsiteY114" fmla="*/ 3486150 h 3892550"/>
                <a:gd name="connsiteX115" fmla="*/ 400050 w 3695700"/>
                <a:gd name="connsiteY115" fmla="*/ 3511550 h 3892550"/>
                <a:gd name="connsiteX116" fmla="*/ 336550 w 3695700"/>
                <a:gd name="connsiteY116" fmla="*/ 3435350 h 3892550"/>
                <a:gd name="connsiteX117" fmla="*/ 254000 w 3695700"/>
                <a:gd name="connsiteY117" fmla="*/ 3486150 h 3892550"/>
                <a:gd name="connsiteX118" fmla="*/ 203200 w 3695700"/>
                <a:gd name="connsiteY118" fmla="*/ 3486150 h 3892550"/>
                <a:gd name="connsiteX119" fmla="*/ 196850 w 3695700"/>
                <a:gd name="connsiteY119" fmla="*/ 3416300 h 3892550"/>
                <a:gd name="connsiteX120" fmla="*/ 241300 w 3695700"/>
                <a:gd name="connsiteY120" fmla="*/ 3365500 h 3892550"/>
                <a:gd name="connsiteX121" fmla="*/ 184150 w 3695700"/>
                <a:gd name="connsiteY121" fmla="*/ 3327400 h 3892550"/>
                <a:gd name="connsiteX122" fmla="*/ 184150 w 3695700"/>
                <a:gd name="connsiteY122" fmla="*/ 3232150 h 3892550"/>
                <a:gd name="connsiteX123" fmla="*/ 95250 w 3695700"/>
                <a:gd name="connsiteY123" fmla="*/ 3143250 h 3892550"/>
                <a:gd name="connsiteX124" fmla="*/ 44450 w 3695700"/>
                <a:gd name="connsiteY124" fmla="*/ 3143250 h 3892550"/>
                <a:gd name="connsiteX125" fmla="*/ 38100 w 3695700"/>
                <a:gd name="connsiteY125" fmla="*/ 3086100 h 3892550"/>
                <a:gd name="connsiteX126" fmla="*/ 6350 w 3695700"/>
                <a:gd name="connsiteY126" fmla="*/ 3054350 h 3892550"/>
                <a:gd name="connsiteX127" fmla="*/ 12700 w 3695700"/>
                <a:gd name="connsiteY127" fmla="*/ 2971800 h 3892550"/>
                <a:gd name="connsiteX128" fmla="*/ 57150 w 3695700"/>
                <a:gd name="connsiteY128" fmla="*/ 2882900 h 3892550"/>
                <a:gd name="connsiteX129" fmla="*/ 139700 w 3695700"/>
                <a:gd name="connsiteY129" fmla="*/ 2857500 h 3892550"/>
                <a:gd name="connsiteX130" fmla="*/ 63500 w 3695700"/>
                <a:gd name="connsiteY130" fmla="*/ 2749550 h 3892550"/>
                <a:gd name="connsiteX131" fmla="*/ 0 w 3695700"/>
                <a:gd name="connsiteY131" fmla="*/ 2736850 h 3892550"/>
                <a:gd name="connsiteX132" fmla="*/ 50800 w 3695700"/>
                <a:gd name="connsiteY132" fmla="*/ 2654300 h 3892550"/>
                <a:gd name="connsiteX133" fmla="*/ 50800 w 3695700"/>
                <a:gd name="connsiteY133" fmla="*/ 2565400 h 3892550"/>
                <a:gd name="connsiteX134" fmla="*/ 101600 w 3695700"/>
                <a:gd name="connsiteY134" fmla="*/ 2514600 h 3892550"/>
                <a:gd name="connsiteX135" fmla="*/ 38100 w 3695700"/>
                <a:gd name="connsiteY135" fmla="*/ 2489200 h 3892550"/>
                <a:gd name="connsiteX136" fmla="*/ 44450 w 3695700"/>
                <a:gd name="connsiteY136" fmla="*/ 2444750 h 3892550"/>
                <a:gd name="connsiteX137" fmla="*/ 44450 w 3695700"/>
                <a:gd name="connsiteY137" fmla="*/ 2444750 h 3892550"/>
                <a:gd name="connsiteX138" fmla="*/ 76200 w 3695700"/>
                <a:gd name="connsiteY138" fmla="*/ 2381250 h 3892550"/>
                <a:gd name="connsiteX139" fmla="*/ 177800 w 3695700"/>
                <a:gd name="connsiteY139" fmla="*/ 2336800 h 3892550"/>
                <a:gd name="connsiteX140" fmla="*/ 203200 w 3695700"/>
                <a:gd name="connsiteY140" fmla="*/ 2235200 h 3892550"/>
                <a:gd name="connsiteX141" fmla="*/ 241300 w 3695700"/>
                <a:gd name="connsiteY141" fmla="*/ 2159000 h 3892550"/>
                <a:gd name="connsiteX142" fmla="*/ 298450 w 3695700"/>
                <a:gd name="connsiteY142" fmla="*/ 2139950 h 3892550"/>
                <a:gd name="connsiteX143" fmla="*/ 336550 w 3695700"/>
                <a:gd name="connsiteY143" fmla="*/ 2019300 h 3892550"/>
                <a:gd name="connsiteX144" fmla="*/ 336550 w 3695700"/>
                <a:gd name="connsiteY144" fmla="*/ 1962150 h 3892550"/>
                <a:gd name="connsiteX145" fmla="*/ 406400 w 3695700"/>
                <a:gd name="connsiteY145" fmla="*/ 1911350 h 3892550"/>
                <a:gd name="connsiteX146" fmla="*/ 476250 w 3695700"/>
                <a:gd name="connsiteY146" fmla="*/ 1943100 h 3892550"/>
                <a:gd name="connsiteX147" fmla="*/ 476250 w 3695700"/>
                <a:gd name="connsiteY147" fmla="*/ 1898650 h 3892550"/>
                <a:gd name="connsiteX148" fmla="*/ 463550 w 3695700"/>
                <a:gd name="connsiteY148" fmla="*/ 1866900 h 3892550"/>
                <a:gd name="connsiteX149" fmla="*/ 469900 w 3695700"/>
                <a:gd name="connsiteY149" fmla="*/ 1828800 h 3892550"/>
                <a:gd name="connsiteX150" fmla="*/ 400050 w 3695700"/>
                <a:gd name="connsiteY150" fmla="*/ 1778000 h 3892550"/>
                <a:gd name="connsiteX151" fmla="*/ 374650 w 3695700"/>
                <a:gd name="connsiteY151" fmla="*/ 1695450 h 3892550"/>
                <a:gd name="connsiteX152" fmla="*/ 469900 w 3695700"/>
                <a:gd name="connsiteY152" fmla="*/ 1612900 h 3892550"/>
                <a:gd name="connsiteX153" fmla="*/ 565150 w 3695700"/>
                <a:gd name="connsiteY153" fmla="*/ 1638300 h 3892550"/>
                <a:gd name="connsiteX154" fmla="*/ 654050 w 3695700"/>
                <a:gd name="connsiteY154" fmla="*/ 1587500 h 3892550"/>
                <a:gd name="connsiteX155" fmla="*/ 787400 w 3695700"/>
                <a:gd name="connsiteY155" fmla="*/ 1466850 h 3892550"/>
                <a:gd name="connsiteX156" fmla="*/ 800100 w 3695700"/>
                <a:gd name="connsiteY156" fmla="*/ 1339850 h 3892550"/>
                <a:gd name="connsiteX157" fmla="*/ 749300 w 3695700"/>
                <a:gd name="connsiteY157" fmla="*/ 1308100 h 3892550"/>
                <a:gd name="connsiteX158" fmla="*/ 787400 w 3695700"/>
                <a:gd name="connsiteY158" fmla="*/ 1162050 h 3892550"/>
                <a:gd name="connsiteX159" fmla="*/ 679450 w 3695700"/>
                <a:gd name="connsiteY159" fmla="*/ 1098550 h 3892550"/>
                <a:gd name="connsiteX160" fmla="*/ 685800 w 3695700"/>
                <a:gd name="connsiteY160" fmla="*/ 914400 h 3892550"/>
                <a:gd name="connsiteX161" fmla="*/ 577850 w 3695700"/>
                <a:gd name="connsiteY161" fmla="*/ 850900 h 3892550"/>
                <a:gd name="connsiteX162" fmla="*/ 533400 w 3695700"/>
                <a:gd name="connsiteY162" fmla="*/ 609600 h 3892550"/>
                <a:gd name="connsiteX163" fmla="*/ 463550 w 3695700"/>
                <a:gd name="connsiteY163" fmla="*/ 571500 h 3892550"/>
                <a:gd name="connsiteX164" fmla="*/ 527050 w 3695700"/>
                <a:gd name="connsiteY164" fmla="*/ 508000 h 3892550"/>
                <a:gd name="connsiteX165" fmla="*/ 520700 w 3695700"/>
                <a:gd name="connsiteY165" fmla="*/ 393700 h 3892550"/>
                <a:gd name="connsiteX166" fmla="*/ 457200 w 3695700"/>
                <a:gd name="connsiteY166" fmla="*/ 374650 h 3892550"/>
                <a:gd name="connsiteX167" fmla="*/ 469900 w 3695700"/>
                <a:gd name="connsiteY167" fmla="*/ 298450 h 3892550"/>
                <a:gd name="connsiteX168" fmla="*/ 368300 w 3695700"/>
                <a:gd name="connsiteY168" fmla="*/ 209550 h 389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3695700" h="3892550">
                  <a:moveTo>
                    <a:pt x="368300" y="209550"/>
                  </a:moveTo>
                  <a:lnTo>
                    <a:pt x="482600" y="171450"/>
                  </a:lnTo>
                  <a:lnTo>
                    <a:pt x="622300" y="139700"/>
                  </a:lnTo>
                  <a:lnTo>
                    <a:pt x="812800" y="0"/>
                  </a:lnTo>
                  <a:lnTo>
                    <a:pt x="895350" y="0"/>
                  </a:lnTo>
                  <a:lnTo>
                    <a:pt x="933450" y="57150"/>
                  </a:lnTo>
                  <a:lnTo>
                    <a:pt x="1016000" y="31750"/>
                  </a:lnTo>
                  <a:lnTo>
                    <a:pt x="1117600" y="95250"/>
                  </a:lnTo>
                  <a:lnTo>
                    <a:pt x="1231900" y="44450"/>
                  </a:lnTo>
                  <a:lnTo>
                    <a:pt x="1346200" y="44450"/>
                  </a:lnTo>
                  <a:lnTo>
                    <a:pt x="1422400" y="0"/>
                  </a:lnTo>
                  <a:lnTo>
                    <a:pt x="1689100" y="0"/>
                  </a:lnTo>
                  <a:lnTo>
                    <a:pt x="1765300" y="57150"/>
                  </a:lnTo>
                  <a:lnTo>
                    <a:pt x="1854200" y="31750"/>
                  </a:lnTo>
                  <a:lnTo>
                    <a:pt x="1898650" y="177800"/>
                  </a:lnTo>
                  <a:lnTo>
                    <a:pt x="1822450" y="279400"/>
                  </a:lnTo>
                  <a:lnTo>
                    <a:pt x="2025650" y="482600"/>
                  </a:lnTo>
                  <a:lnTo>
                    <a:pt x="2019300" y="558800"/>
                  </a:lnTo>
                  <a:lnTo>
                    <a:pt x="2063750" y="603250"/>
                  </a:lnTo>
                  <a:lnTo>
                    <a:pt x="2279650" y="488950"/>
                  </a:lnTo>
                  <a:lnTo>
                    <a:pt x="2374900" y="482600"/>
                  </a:lnTo>
                  <a:lnTo>
                    <a:pt x="2419350" y="571500"/>
                  </a:lnTo>
                  <a:lnTo>
                    <a:pt x="2368550" y="622300"/>
                  </a:lnTo>
                  <a:lnTo>
                    <a:pt x="2393950" y="730250"/>
                  </a:lnTo>
                  <a:lnTo>
                    <a:pt x="2451100" y="812800"/>
                  </a:lnTo>
                  <a:lnTo>
                    <a:pt x="2432050" y="977900"/>
                  </a:lnTo>
                  <a:lnTo>
                    <a:pt x="2362200" y="977900"/>
                  </a:lnTo>
                  <a:lnTo>
                    <a:pt x="2260600" y="1060450"/>
                  </a:lnTo>
                  <a:lnTo>
                    <a:pt x="2241550" y="1028700"/>
                  </a:lnTo>
                  <a:lnTo>
                    <a:pt x="2101850" y="946150"/>
                  </a:lnTo>
                  <a:lnTo>
                    <a:pt x="2057400" y="996950"/>
                  </a:lnTo>
                  <a:lnTo>
                    <a:pt x="2044700" y="1168400"/>
                  </a:lnTo>
                  <a:lnTo>
                    <a:pt x="2012950" y="1206500"/>
                  </a:lnTo>
                  <a:lnTo>
                    <a:pt x="2051050" y="1238250"/>
                  </a:lnTo>
                  <a:lnTo>
                    <a:pt x="2044700" y="1339850"/>
                  </a:lnTo>
                  <a:lnTo>
                    <a:pt x="2305050" y="1441450"/>
                  </a:lnTo>
                  <a:lnTo>
                    <a:pt x="2336800" y="1504950"/>
                  </a:lnTo>
                  <a:lnTo>
                    <a:pt x="2438400" y="1504950"/>
                  </a:lnTo>
                  <a:lnTo>
                    <a:pt x="2514600" y="1587500"/>
                  </a:lnTo>
                  <a:lnTo>
                    <a:pt x="2622550" y="1524000"/>
                  </a:lnTo>
                  <a:lnTo>
                    <a:pt x="2768600" y="1524000"/>
                  </a:lnTo>
                  <a:lnTo>
                    <a:pt x="2787650" y="1600200"/>
                  </a:lnTo>
                  <a:lnTo>
                    <a:pt x="2736850" y="1651000"/>
                  </a:lnTo>
                  <a:lnTo>
                    <a:pt x="2844800" y="1689100"/>
                  </a:lnTo>
                  <a:lnTo>
                    <a:pt x="2895600" y="1733550"/>
                  </a:lnTo>
                  <a:lnTo>
                    <a:pt x="2857500" y="1822450"/>
                  </a:lnTo>
                  <a:lnTo>
                    <a:pt x="2927350" y="1892300"/>
                  </a:lnTo>
                  <a:lnTo>
                    <a:pt x="2971800" y="1879600"/>
                  </a:lnTo>
                  <a:lnTo>
                    <a:pt x="2990850" y="1841500"/>
                  </a:lnTo>
                  <a:lnTo>
                    <a:pt x="3098800" y="1835150"/>
                  </a:lnTo>
                  <a:lnTo>
                    <a:pt x="3187700" y="1879600"/>
                  </a:lnTo>
                  <a:lnTo>
                    <a:pt x="3124200" y="1943100"/>
                  </a:lnTo>
                  <a:lnTo>
                    <a:pt x="3187700" y="1962150"/>
                  </a:lnTo>
                  <a:lnTo>
                    <a:pt x="3276600" y="1936750"/>
                  </a:lnTo>
                  <a:lnTo>
                    <a:pt x="3276600" y="1936750"/>
                  </a:lnTo>
                  <a:lnTo>
                    <a:pt x="3314700" y="1987550"/>
                  </a:lnTo>
                  <a:lnTo>
                    <a:pt x="3492500" y="2012950"/>
                  </a:lnTo>
                  <a:lnTo>
                    <a:pt x="3473450" y="2082800"/>
                  </a:lnTo>
                  <a:lnTo>
                    <a:pt x="3505200" y="2184400"/>
                  </a:lnTo>
                  <a:lnTo>
                    <a:pt x="3409950" y="2305050"/>
                  </a:lnTo>
                  <a:lnTo>
                    <a:pt x="3340100" y="2317750"/>
                  </a:lnTo>
                  <a:lnTo>
                    <a:pt x="3295650" y="2368550"/>
                  </a:lnTo>
                  <a:lnTo>
                    <a:pt x="3352800" y="2413000"/>
                  </a:lnTo>
                  <a:lnTo>
                    <a:pt x="3378200" y="2552700"/>
                  </a:lnTo>
                  <a:lnTo>
                    <a:pt x="3340100" y="2609850"/>
                  </a:lnTo>
                  <a:lnTo>
                    <a:pt x="3390900" y="2673350"/>
                  </a:lnTo>
                  <a:lnTo>
                    <a:pt x="3454400" y="2660650"/>
                  </a:lnTo>
                  <a:lnTo>
                    <a:pt x="3498850" y="2705100"/>
                  </a:lnTo>
                  <a:lnTo>
                    <a:pt x="3657600" y="2749550"/>
                  </a:lnTo>
                  <a:lnTo>
                    <a:pt x="3695700" y="2768600"/>
                  </a:lnTo>
                  <a:lnTo>
                    <a:pt x="3689350" y="2813050"/>
                  </a:lnTo>
                  <a:lnTo>
                    <a:pt x="3587750" y="2806700"/>
                  </a:lnTo>
                  <a:lnTo>
                    <a:pt x="3549650" y="2825750"/>
                  </a:lnTo>
                  <a:lnTo>
                    <a:pt x="3625850" y="2927350"/>
                  </a:lnTo>
                  <a:lnTo>
                    <a:pt x="3600450" y="3054350"/>
                  </a:lnTo>
                  <a:lnTo>
                    <a:pt x="3581400" y="3213100"/>
                  </a:lnTo>
                  <a:lnTo>
                    <a:pt x="3638550" y="3302000"/>
                  </a:lnTo>
                  <a:lnTo>
                    <a:pt x="3625850" y="3352800"/>
                  </a:lnTo>
                  <a:lnTo>
                    <a:pt x="3676650" y="3390900"/>
                  </a:lnTo>
                  <a:lnTo>
                    <a:pt x="3670300" y="3505200"/>
                  </a:lnTo>
                  <a:lnTo>
                    <a:pt x="3549650" y="3594100"/>
                  </a:lnTo>
                  <a:lnTo>
                    <a:pt x="3409950" y="3644900"/>
                  </a:lnTo>
                  <a:lnTo>
                    <a:pt x="3321050" y="3568700"/>
                  </a:lnTo>
                  <a:lnTo>
                    <a:pt x="3244850" y="3575050"/>
                  </a:lnTo>
                  <a:lnTo>
                    <a:pt x="3181350" y="3568700"/>
                  </a:lnTo>
                  <a:lnTo>
                    <a:pt x="3130550" y="3606800"/>
                  </a:lnTo>
                  <a:lnTo>
                    <a:pt x="3054350" y="3670300"/>
                  </a:lnTo>
                  <a:lnTo>
                    <a:pt x="2990850" y="3613150"/>
                  </a:lnTo>
                  <a:lnTo>
                    <a:pt x="2870200" y="3695700"/>
                  </a:lnTo>
                  <a:lnTo>
                    <a:pt x="2838450" y="3727450"/>
                  </a:lnTo>
                  <a:lnTo>
                    <a:pt x="2838450" y="3784600"/>
                  </a:lnTo>
                  <a:lnTo>
                    <a:pt x="2432050" y="3892550"/>
                  </a:lnTo>
                  <a:lnTo>
                    <a:pt x="2349500" y="3829050"/>
                  </a:lnTo>
                  <a:lnTo>
                    <a:pt x="2184400" y="3829050"/>
                  </a:lnTo>
                  <a:lnTo>
                    <a:pt x="1835150" y="3575050"/>
                  </a:lnTo>
                  <a:lnTo>
                    <a:pt x="1752600" y="3594100"/>
                  </a:lnTo>
                  <a:lnTo>
                    <a:pt x="1682750" y="3492500"/>
                  </a:lnTo>
                  <a:lnTo>
                    <a:pt x="1619250" y="3454400"/>
                  </a:lnTo>
                  <a:lnTo>
                    <a:pt x="1574800" y="3422650"/>
                  </a:lnTo>
                  <a:lnTo>
                    <a:pt x="1530350" y="3359150"/>
                  </a:lnTo>
                  <a:lnTo>
                    <a:pt x="1435100" y="3346450"/>
                  </a:lnTo>
                  <a:lnTo>
                    <a:pt x="1358900" y="3346450"/>
                  </a:lnTo>
                  <a:lnTo>
                    <a:pt x="1333500" y="3365500"/>
                  </a:lnTo>
                  <a:lnTo>
                    <a:pt x="1162050" y="3340100"/>
                  </a:lnTo>
                  <a:lnTo>
                    <a:pt x="1009650" y="3403600"/>
                  </a:lnTo>
                  <a:lnTo>
                    <a:pt x="844550" y="3327400"/>
                  </a:lnTo>
                  <a:lnTo>
                    <a:pt x="787400" y="3359150"/>
                  </a:lnTo>
                  <a:lnTo>
                    <a:pt x="787400" y="3359150"/>
                  </a:lnTo>
                  <a:lnTo>
                    <a:pt x="704850" y="3359150"/>
                  </a:lnTo>
                  <a:lnTo>
                    <a:pt x="666750" y="3340100"/>
                  </a:lnTo>
                  <a:lnTo>
                    <a:pt x="666750" y="3340100"/>
                  </a:lnTo>
                  <a:lnTo>
                    <a:pt x="571500" y="3365500"/>
                  </a:lnTo>
                  <a:lnTo>
                    <a:pt x="552450" y="3403600"/>
                  </a:lnTo>
                  <a:lnTo>
                    <a:pt x="552450" y="3448050"/>
                  </a:lnTo>
                  <a:lnTo>
                    <a:pt x="488950" y="3486150"/>
                  </a:lnTo>
                  <a:lnTo>
                    <a:pt x="400050" y="3511550"/>
                  </a:lnTo>
                  <a:lnTo>
                    <a:pt x="336550" y="3435350"/>
                  </a:lnTo>
                  <a:lnTo>
                    <a:pt x="254000" y="3486150"/>
                  </a:lnTo>
                  <a:lnTo>
                    <a:pt x="203200" y="3486150"/>
                  </a:lnTo>
                  <a:lnTo>
                    <a:pt x="196850" y="3416300"/>
                  </a:lnTo>
                  <a:lnTo>
                    <a:pt x="241300" y="3365500"/>
                  </a:lnTo>
                  <a:lnTo>
                    <a:pt x="184150" y="3327400"/>
                  </a:lnTo>
                  <a:lnTo>
                    <a:pt x="184150" y="3232150"/>
                  </a:lnTo>
                  <a:lnTo>
                    <a:pt x="95250" y="3143250"/>
                  </a:lnTo>
                  <a:lnTo>
                    <a:pt x="44450" y="3143250"/>
                  </a:lnTo>
                  <a:lnTo>
                    <a:pt x="38100" y="3086100"/>
                  </a:lnTo>
                  <a:lnTo>
                    <a:pt x="6350" y="3054350"/>
                  </a:lnTo>
                  <a:lnTo>
                    <a:pt x="12700" y="2971800"/>
                  </a:lnTo>
                  <a:lnTo>
                    <a:pt x="57150" y="2882900"/>
                  </a:lnTo>
                  <a:lnTo>
                    <a:pt x="139700" y="2857500"/>
                  </a:lnTo>
                  <a:lnTo>
                    <a:pt x="63500" y="2749550"/>
                  </a:lnTo>
                  <a:lnTo>
                    <a:pt x="0" y="2736850"/>
                  </a:lnTo>
                  <a:lnTo>
                    <a:pt x="50800" y="2654300"/>
                  </a:lnTo>
                  <a:lnTo>
                    <a:pt x="50800" y="2565400"/>
                  </a:lnTo>
                  <a:lnTo>
                    <a:pt x="101600" y="2514600"/>
                  </a:lnTo>
                  <a:lnTo>
                    <a:pt x="38100" y="2489200"/>
                  </a:lnTo>
                  <a:lnTo>
                    <a:pt x="44450" y="2444750"/>
                  </a:lnTo>
                  <a:lnTo>
                    <a:pt x="44450" y="2444750"/>
                  </a:lnTo>
                  <a:lnTo>
                    <a:pt x="76200" y="2381250"/>
                  </a:lnTo>
                  <a:lnTo>
                    <a:pt x="177800" y="2336800"/>
                  </a:lnTo>
                  <a:lnTo>
                    <a:pt x="203200" y="2235200"/>
                  </a:lnTo>
                  <a:lnTo>
                    <a:pt x="241300" y="2159000"/>
                  </a:lnTo>
                  <a:lnTo>
                    <a:pt x="298450" y="2139950"/>
                  </a:lnTo>
                  <a:lnTo>
                    <a:pt x="336550" y="2019300"/>
                  </a:lnTo>
                  <a:lnTo>
                    <a:pt x="336550" y="1962150"/>
                  </a:lnTo>
                  <a:lnTo>
                    <a:pt x="406400" y="1911350"/>
                  </a:lnTo>
                  <a:lnTo>
                    <a:pt x="476250" y="1943100"/>
                  </a:lnTo>
                  <a:lnTo>
                    <a:pt x="476250" y="1898650"/>
                  </a:lnTo>
                  <a:lnTo>
                    <a:pt x="463550" y="1866900"/>
                  </a:lnTo>
                  <a:lnTo>
                    <a:pt x="469900" y="1828800"/>
                  </a:lnTo>
                  <a:lnTo>
                    <a:pt x="400050" y="1778000"/>
                  </a:lnTo>
                  <a:lnTo>
                    <a:pt x="374650" y="1695450"/>
                  </a:lnTo>
                  <a:lnTo>
                    <a:pt x="469900" y="1612900"/>
                  </a:lnTo>
                  <a:lnTo>
                    <a:pt x="565150" y="1638300"/>
                  </a:lnTo>
                  <a:lnTo>
                    <a:pt x="654050" y="1587500"/>
                  </a:lnTo>
                  <a:lnTo>
                    <a:pt x="787400" y="1466850"/>
                  </a:lnTo>
                  <a:lnTo>
                    <a:pt x="800100" y="1339850"/>
                  </a:lnTo>
                  <a:lnTo>
                    <a:pt x="749300" y="1308100"/>
                  </a:lnTo>
                  <a:lnTo>
                    <a:pt x="787400" y="1162050"/>
                  </a:lnTo>
                  <a:lnTo>
                    <a:pt x="679450" y="1098550"/>
                  </a:lnTo>
                  <a:lnTo>
                    <a:pt x="685800" y="914400"/>
                  </a:lnTo>
                  <a:lnTo>
                    <a:pt x="577850" y="850900"/>
                  </a:lnTo>
                  <a:lnTo>
                    <a:pt x="533400" y="609600"/>
                  </a:lnTo>
                  <a:lnTo>
                    <a:pt x="463550" y="571500"/>
                  </a:lnTo>
                  <a:lnTo>
                    <a:pt x="527050" y="508000"/>
                  </a:lnTo>
                  <a:lnTo>
                    <a:pt x="520700" y="393700"/>
                  </a:lnTo>
                  <a:lnTo>
                    <a:pt x="457200" y="374650"/>
                  </a:lnTo>
                  <a:lnTo>
                    <a:pt x="469900" y="298450"/>
                  </a:lnTo>
                  <a:lnTo>
                    <a:pt x="368300" y="2095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93" name="フリーフォーム: 図形 892">
              <a:extLst>
                <a:ext uri="{FF2B5EF4-FFF2-40B4-BE49-F238E27FC236}">
                  <a16:creationId xmlns:a16="http://schemas.microsoft.com/office/drawing/2014/main" id="{BFC46880-767B-0658-EFF8-238C0D9CAA40}"/>
                </a:ext>
              </a:extLst>
            </p:cNvPr>
            <p:cNvSpPr/>
            <p:nvPr/>
          </p:nvSpPr>
          <p:spPr>
            <a:xfrm>
              <a:off x="7934727" y="886212"/>
              <a:ext cx="932580" cy="794293"/>
            </a:xfrm>
            <a:custGeom>
              <a:avLst/>
              <a:gdLst>
                <a:gd name="connsiteX0" fmla="*/ 2461260 w 4213860"/>
                <a:gd name="connsiteY0" fmla="*/ 0 h 3589020"/>
                <a:gd name="connsiteX1" fmla="*/ 2464990 w 4213860"/>
                <a:gd name="connsiteY1" fmla="*/ 236 h 3589020"/>
                <a:gd name="connsiteX2" fmla="*/ 2537460 w 4213860"/>
                <a:gd name="connsiteY2" fmla="*/ 99060 h 3589020"/>
                <a:gd name="connsiteX3" fmla="*/ 2590800 w 4213860"/>
                <a:gd name="connsiteY3" fmla="*/ 144780 h 3589020"/>
                <a:gd name="connsiteX4" fmla="*/ 2682240 w 4213860"/>
                <a:gd name="connsiteY4" fmla="*/ 236220 h 3589020"/>
                <a:gd name="connsiteX5" fmla="*/ 2720340 w 4213860"/>
                <a:gd name="connsiteY5" fmla="*/ 358140 h 3589020"/>
                <a:gd name="connsiteX6" fmla="*/ 2735580 w 4213860"/>
                <a:gd name="connsiteY6" fmla="*/ 426720 h 3589020"/>
                <a:gd name="connsiteX7" fmla="*/ 2758440 w 4213860"/>
                <a:gd name="connsiteY7" fmla="*/ 495300 h 3589020"/>
                <a:gd name="connsiteX8" fmla="*/ 2926080 w 4213860"/>
                <a:gd name="connsiteY8" fmla="*/ 464820 h 3589020"/>
                <a:gd name="connsiteX9" fmla="*/ 2964180 w 4213860"/>
                <a:gd name="connsiteY9" fmla="*/ 533400 h 3589020"/>
                <a:gd name="connsiteX10" fmla="*/ 3078480 w 4213860"/>
                <a:gd name="connsiteY10" fmla="*/ 609600 h 3589020"/>
                <a:gd name="connsiteX11" fmla="*/ 3154680 w 4213860"/>
                <a:gd name="connsiteY11" fmla="*/ 525780 h 3589020"/>
                <a:gd name="connsiteX12" fmla="*/ 3208020 w 4213860"/>
                <a:gd name="connsiteY12" fmla="*/ 556260 h 3589020"/>
                <a:gd name="connsiteX13" fmla="*/ 3291840 w 4213860"/>
                <a:gd name="connsiteY13" fmla="*/ 579120 h 3589020"/>
                <a:gd name="connsiteX14" fmla="*/ 3322320 w 4213860"/>
                <a:gd name="connsiteY14" fmla="*/ 533400 h 3589020"/>
                <a:gd name="connsiteX15" fmla="*/ 3390900 w 4213860"/>
                <a:gd name="connsiteY15" fmla="*/ 533400 h 3589020"/>
                <a:gd name="connsiteX16" fmla="*/ 3520440 w 4213860"/>
                <a:gd name="connsiteY16" fmla="*/ 647700 h 3589020"/>
                <a:gd name="connsiteX17" fmla="*/ 3573780 w 4213860"/>
                <a:gd name="connsiteY17" fmla="*/ 723900 h 3589020"/>
                <a:gd name="connsiteX18" fmla="*/ 3649980 w 4213860"/>
                <a:gd name="connsiteY18" fmla="*/ 746760 h 3589020"/>
                <a:gd name="connsiteX19" fmla="*/ 3703320 w 4213860"/>
                <a:gd name="connsiteY19" fmla="*/ 861060 h 3589020"/>
                <a:gd name="connsiteX20" fmla="*/ 3840480 w 4213860"/>
                <a:gd name="connsiteY20" fmla="*/ 830580 h 3589020"/>
                <a:gd name="connsiteX21" fmla="*/ 3878580 w 4213860"/>
                <a:gd name="connsiteY21" fmla="*/ 807720 h 3589020"/>
                <a:gd name="connsiteX22" fmla="*/ 3992880 w 4213860"/>
                <a:gd name="connsiteY22" fmla="*/ 792480 h 3589020"/>
                <a:gd name="connsiteX23" fmla="*/ 3978606 w 4213860"/>
                <a:gd name="connsiteY23" fmla="*/ 794384 h 3589020"/>
                <a:gd name="connsiteX24" fmla="*/ 4023360 w 4213860"/>
                <a:gd name="connsiteY24" fmla="*/ 864870 h 3589020"/>
                <a:gd name="connsiteX25" fmla="*/ 3937636 w 4213860"/>
                <a:gd name="connsiteY25" fmla="*/ 902970 h 3589020"/>
                <a:gd name="connsiteX26" fmla="*/ 3899536 w 4213860"/>
                <a:gd name="connsiteY26" fmla="*/ 1141096 h 3589020"/>
                <a:gd name="connsiteX27" fmla="*/ 3994784 w 4213860"/>
                <a:gd name="connsiteY27" fmla="*/ 1131570 h 3589020"/>
                <a:gd name="connsiteX28" fmla="*/ 3994784 w 4213860"/>
                <a:gd name="connsiteY28" fmla="*/ 1207770 h 3589020"/>
                <a:gd name="connsiteX29" fmla="*/ 3947160 w 4213860"/>
                <a:gd name="connsiteY29" fmla="*/ 1255396 h 3589020"/>
                <a:gd name="connsiteX30" fmla="*/ 4051936 w 4213860"/>
                <a:gd name="connsiteY30" fmla="*/ 1283970 h 3589020"/>
                <a:gd name="connsiteX31" fmla="*/ 4090036 w 4213860"/>
                <a:gd name="connsiteY31" fmla="*/ 1331596 h 3589020"/>
                <a:gd name="connsiteX32" fmla="*/ 4042410 w 4213860"/>
                <a:gd name="connsiteY32" fmla="*/ 1379220 h 3589020"/>
                <a:gd name="connsiteX33" fmla="*/ 4147184 w 4213860"/>
                <a:gd name="connsiteY33" fmla="*/ 1436370 h 3589020"/>
                <a:gd name="connsiteX34" fmla="*/ 4213860 w 4213860"/>
                <a:gd name="connsiteY34" fmla="*/ 1541144 h 3589020"/>
                <a:gd name="connsiteX35" fmla="*/ 4213860 w 4213860"/>
                <a:gd name="connsiteY35" fmla="*/ 1693544 h 3589020"/>
                <a:gd name="connsiteX36" fmla="*/ 4128136 w 4213860"/>
                <a:gd name="connsiteY36" fmla="*/ 1712596 h 3589020"/>
                <a:gd name="connsiteX37" fmla="*/ 4128136 w 4213860"/>
                <a:gd name="connsiteY37" fmla="*/ 1874520 h 3589020"/>
                <a:gd name="connsiteX38" fmla="*/ 4090036 w 4213860"/>
                <a:gd name="connsiteY38" fmla="*/ 1884044 h 3589020"/>
                <a:gd name="connsiteX39" fmla="*/ 4042410 w 4213860"/>
                <a:gd name="connsiteY39" fmla="*/ 1836420 h 3589020"/>
                <a:gd name="connsiteX40" fmla="*/ 3994784 w 4213860"/>
                <a:gd name="connsiteY40" fmla="*/ 1836420 h 3589020"/>
                <a:gd name="connsiteX41" fmla="*/ 3928110 w 4213860"/>
                <a:gd name="connsiteY41" fmla="*/ 1884044 h 3589020"/>
                <a:gd name="connsiteX42" fmla="*/ 3832860 w 4213860"/>
                <a:gd name="connsiteY42" fmla="*/ 1893570 h 3589020"/>
                <a:gd name="connsiteX43" fmla="*/ 3804284 w 4213860"/>
                <a:gd name="connsiteY43" fmla="*/ 1912620 h 3589020"/>
                <a:gd name="connsiteX44" fmla="*/ 3689984 w 4213860"/>
                <a:gd name="connsiteY44" fmla="*/ 1931670 h 3589020"/>
                <a:gd name="connsiteX45" fmla="*/ 3661410 w 4213860"/>
                <a:gd name="connsiteY45" fmla="*/ 1884044 h 3589020"/>
                <a:gd name="connsiteX46" fmla="*/ 3556636 w 4213860"/>
                <a:gd name="connsiteY46" fmla="*/ 1922144 h 3589020"/>
                <a:gd name="connsiteX47" fmla="*/ 3528060 w 4213860"/>
                <a:gd name="connsiteY47" fmla="*/ 1893570 h 3589020"/>
                <a:gd name="connsiteX48" fmla="*/ 3470910 w 4213860"/>
                <a:gd name="connsiteY48" fmla="*/ 1950720 h 3589020"/>
                <a:gd name="connsiteX49" fmla="*/ 3280410 w 4213860"/>
                <a:gd name="connsiteY49" fmla="*/ 1931670 h 3589020"/>
                <a:gd name="connsiteX50" fmla="*/ 3232784 w 4213860"/>
                <a:gd name="connsiteY50" fmla="*/ 2065020 h 3589020"/>
                <a:gd name="connsiteX51" fmla="*/ 3166110 w 4213860"/>
                <a:gd name="connsiteY51" fmla="*/ 1988820 h 3589020"/>
                <a:gd name="connsiteX52" fmla="*/ 3051810 w 4213860"/>
                <a:gd name="connsiteY52" fmla="*/ 1979296 h 3589020"/>
                <a:gd name="connsiteX53" fmla="*/ 2832736 w 4213860"/>
                <a:gd name="connsiteY53" fmla="*/ 1893570 h 3589020"/>
                <a:gd name="connsiteX54" fmla="*/ 2699384 w 4213860"/>
                <a:gd name="connsiteY54" fmla="*/ 1960244 h 3589020"/>
                <a:gd name="connsiteX55" fmla="*/ 2689860 w 4213860"/>
                <a:gd name="connsiteY55" fmla="*/ 2045970 h 3589020"/>
                <a:gd name="connsiteX56" fmla="*/ 2670810 w 4213860"/>
                <a:gd name="connsiteY56" fmla="*/ 2169796 h 3589020"/>
                <a:gd name="connsiteX57" fmla="*/ 2575560 w 4213860"/>
                <a:gd name="connsiteY57" fmla="*/ 2303144 h 3589020"/>
                <a:gd name="connsiteX58" fmla="*/ 2561962 w 4213860"/>
                <a:gd name="connsiteY58" fmla="*/ 2391538 h 3589020"/>
                <a:gd name="connsiteX59" fmla="*/ 2491740 w 4213860"/>
                <a:gd name="connsiteY59" fmla="*/ 2354580 h 3589020"/>
                <a:gd name="connsiteX60" fmla="*/ 2308860 w 4213860"/>
                <a:gd name="connsiteY60" fmla="*/ 2324100 h 3589020"/>
                <a:gd name="connsiteX61" fmla="*/ 2270760 w 4213860"/>
                <a:gd name="connsiteY61" fmla="*/ 2247900 h 3589020"/>
                <a:gd name="connsiteX62" fmla="*/ 2156460 w 4213860"/>
                <a:gd name="connsiteY62" fmla="*/ 2263140 h 3589020"/>
                <a:gd name="connsiteX63" fmla="*/ 2118360 w 4213860"/>
                <a:gd name="connsiteY63" fmla="*/ 2362200 h 3589020"/>
                <a:gd name="connsiteX64" fmla="*/ 2179320 w 4213860"/>
                <a:gd name="connsiteY64" fmla="*/ 2430780 h 3589020"/>
                <a:gd name="connsiteX65" fmla="*/ 2217420 w 4213860"/>
                <a:gd name="connsiteY65" fmla="*/ 2659380 h 3589020"/>
                <a:gd name="connsiteX66" fmla="*/ 2202180 w 4213860"/>
                <a:gd name="connsiteY66" fmla="*/ 2781300 h 3589020"/>
                <a:gd name="connsiteX67" fmla="*/ 2026920 w 4213860"/>
                <a:gd name="connsiteY67" fmla="*/ 2697480 h 3589020"/>
                <a:gd name="connsiteX68" fmla="*/ 2019300 w 4213860"/>
                <a:gd name="connsiteY68" fmla="*/ 2895600 h 3589020"/>
                <a:gd name="connsiteX69" fmla="*/ 1950720 w 4213860"/>
                <a:gd name="connsiteY69" fmla="*/ 2849880 h 3589020"/>
                <a:gd name="connsiteX70" fmla="*/ 1882140 w 4213860"/>
                <a:gd name="connsiteY70" fmla="*/ 2910840 h 3589020"/>
                <a:gd name="connsiteX71" fmla="*/ 1775460 w 4213860"/>
                <a:gd name="connsiteY71" fmla="*/ 2910840 h 3589020"/>
                <a:gd name="connsiteX72" fmla="*/ 1722120 w 4213860"/>
                <a:gd name="connsiteY72" fmla="*/ 3048000 h 3589020"/>
                <a:gd name="connsiteX73" fmla="*/ 1623060 w 4213860"/>
                <a:gd name="connsiteY73" fmla="*/ 3048000 h 3589020"/>
                <a:gd name="connsiteX74" fmla="*/ 1501140 w 4213860"/>
                <a:gd name="connsiteY74" fmla="*/ 2933700 h 3589020"/>
                <a:gd name="connsiteX75" fmla="*/ 1417320 w 4213860"/>
                <a:gd name="connsiteY75" fmla="*/ 3192780 h 3589020"/>
                <a:gd name="connsiteX76" fmla="*/ 1394460 w 4213860"/>
                <a:gd name="connsiteY76" fmla="*/ 3261360 h 3589020"/>
                <a:gd name="connsiteX77" fmla="*/ 1356360 w 4213860"/>
                <a:gd name="connsiteY77" fmla="*/ 3284220 h 3589020"/>
                <a:gd name="connsiteX78" fmla="*/ 1325880 w 4213860"/>
                <a:gd name="connsiteY78" fmla="*/ 3398520 h 3589020"/>
                <a:gd name="connsiteX79" fmla="*/ 1272540 w 4213860"/>
                <a:gd name="connsiteY79" fmla="*/ 3436620 h 3589020"/>
                <a:gd name="connsiteX80" fmla="*/ 1219200 w 4213860"/>
                <a:gd name="connsiteY80" fmla="*/ 3314700 h 3589020"/>
                <a:gd name="connsiteX81" fmla="*/ 1104900 w 4213860"/>
                <a:gd name="connsiteY81" fmla="*/ 3329940 h 3589020"/>
                <a:gd name="connsiteX82" fmla="*/ 1089660 w 4213860"/>
                <a:gd name="connsiteY82" fmla="*/ 3444240 h 3589020"/>
                <a:gd name="connsiteX83" fmla="*/ 1021080 w 4213860"/>
                <a:gd name="connsiteY83" fmla="*/ 3451860 h 3589020"/>
                <a:gd name="connsiteX84" fmla="*/ 967740 w 4213860"/>
                <a:gd name="connsiteY84" fmla="*/ 3573780 h 3589020"/>
                <a:gd name="connsiteX85" fmla="*/ 891540 w 4213860"/>
                <a:gd name="connsiteY85" fmla="*/ 3535680 h 3589020"/>
                <a:gd name="connsiteX86" fmla="*/ 815340 w 4213860"/>
                <a:gd name="connsiteY86" fmla="*/ 3558540 h 3589020"/>
                <a:gd name="connsiteX87" fmla="*/ 762000 w 4213860"/>
                <a:gd name="connsiteY87" fmla="*/ 3589020 h 3589020"/>
                <a:gd name="connsiteX88" fmla="*/ 693420 w 4213860"/>
                <a:gd name="connsiteY88" fmla="*/ 3550920 h 3589020"/>
                <a:gd name="connsiteX89" fmla="*/ 510540 w 4213860"/>
                <a:gd name="connsiteY89" fmla="*/ 3497580 h 3589020"/>
                <a:gd name="connsiteX90" fmla="*/ 228600 w 4213860"/>
                <a:gd name="connsiteY90" fmla="*/ 3459480 h 3589020"/>
                <a:gd name="connsiteX91" fmla="*/ 213360 w 4213860"/>
                <a:gd name="connsiteY91" fmla="*/ 3307080 h 3589020"/>
                <a:gd name="connsiteX92" fmla="*/ 30480 w 4213860"/>
                <a:gd name="connsiteY92" fmla="*/ 3147060 h 3589020"/>
                <a:gd name="connsiteX93" fmla="*/ 45720 w 4213860"/>
                <a:gd name="connsiteY93" fmla="*/ 3025140 h 3589020"/>
                <a:gd name="connsiteX94" fmla="*/ 0 w 4213860"/>
                <a:gd name="connsiteY94" fmla="*/ 2926080 h 3589020"/>
                <a:gd name="connsiteX95" fmla="*/ 114300 w 4213860"/>
                <a:gd name="connsiteY95" fmla="*/ 2781300 h 3589020"/>
                <a:gd name="connsiteX96" fmla="*/ 144780 w 4213860"/>
                <a:gd name="connsiteY96" fmla="*/ 2903220 h 3589020"/>
                <a:gd name="connsiteX97" fmla="*/ 220980 w 4213860"/>
                <a:gd name="connsiteY97" fmla="*/ 2872740 h 3589020"/>
                <a:gd name="connsiteX98" fmla="*/ 220980 w 4213860"/>
                <a:gd name="connsiteY98" fmla="*/ 2979420 h 3589020"/>
                <a:gd name="connsiteX99" fmla="*/ 220980 w 4213860"/>
                <a:gd name="connsiteY99" fmla="*/ 3009900 h 3589020"/>
                <a:gd name="connsiteX100" fmla="*/ 404404 w 4213860"/>
                <a:gd name="connsiteY100" fmla="*/ 3009900 h 3589020"/>
                <a:gd name="connsiteX101" fmla="*/ 461010 w 4213860"/>
                <a:gd name="connsiteY101" fmla="*/ 2960370 h 3589020"/>
                <a:gd name="connsiteX102" fmla="*/ 518160 w 4213860"/>
                <a:gd name="connsiteY102" fmla="*/ 2941320 h 3589020"/>
                <a:gd name="connsiteX103" fmla="*/ 524510 w 4213860"/>
                <a:gd name="connsiteY103" fmla="*/ 2896870 h 3589020"/>
                <a:gd name="connsiteX104" fmla="*/ 645160 w 4213860"/>
                <a:gd name="connsiteY104" fmla="*/ 2827020 h 3589020"/>
                <a:gd name="connsiteX105" fmla="*/ 657860 w 4213860"/>
                <a:gd name="connsiteY105" fmla="*/ 2896870 h 3589020"/>
                <a:gd name="connsiteX106" fmla="*/ 588010 w 4213860"/>
                <a:gd name="connsiteY106" fmla="*/ 2922270 h 3589020"/>
                <a:gd name="connsiteX107" fmla="*/ 588010 w 4213860"/>
                <a:gd name="connsiteY107" fmla="*/ 2973070 h 3589020"/>
                <a:gd name="connsiteX108" fmla="*/ 542648 w 4213860"/>
                <a:gd name="connsiteY108" fmla="*/ 3032390 h 3589020"/>
                <a:gd name="connsiteX109" fmla="*/ 548640 w 4213860"/>
                <a:gd name="connsiteY109" fmla="*/ 3040380 h 3589020"/>
                <a:gd name="connsiteX110" fmla="*/ 632460 w 4213860"/>
                <a:gd name="connsiteY110" fmla="*/ 3070860 h 3589020"/>
                <a:gd name="connsiteX111" fmla="*/ 762000 w 4213860"/>
                <a:gd name="connsiteY111" fmla="*/ 3040380 h 3589020"/>
                <a:gd name="connsiteX112" fmla="*/ 891540 w 4213860"/>
                <a:gd name="connsiteY112" fmla="*/ 3017520 h 3589020"/>
                <a:gd name="connsiteX113" fmla="*/ 899160 w 4213860"/>
                <a:gd name="connsiteY113" fmla="*/ 2926080 h 3589020"/>
                <a:gd name="connsiteX114" fmla="*/ 853440 w 4213860"/>
                <a:gd name="connsiteY114" fmla="*/ 2910840 h 3589020"/>
                <a:gd name="connsiteX115" fmla="*/ 845820 w 4213860"/>
                <a:gd name="connsiteY115" fmla="*/ 2872740 h 3589020"/>
                <a:gd name="connsiteX116" fmla="*/ 762000 w 4213860"/>
                <a:gd name="connsiteY116" fmla="*/ 2834640 h 3589020"/>
                <a:gd name="connsiteX117" fmla="*/ 807720 w 4213860"/>
                <a:gd name="connsiteY117" fmla="*/ 2766060 h 3589020"/>
                <a:gd name="connsiteX118" fmla="*/ 899160 w 4213860"/>
                <a:gd name="connsiteY118" fmla="*/ 2750820 h 3589020"/>
                <a:gd name="connsiteX119" fmla="*/ 1143000 w 4213860"/>
                <a:gd name="connsiteY119" fmla="*/ 2872740 h 3589020"/>
                <a:gd name="connsiteX120" fmla="*/ 1104900 w 4213860"/>
                <a:gd name="connsiteY120" fmla="*/ 2766060 h 3589020"/>
                <a:gd name="connsiteX121" fmla="*/ 1120140 w 4213860"/>
                <a:gd name="connsiteY121" fmla="*/ 2727960 h 3589020"/>
                <a:gd name="connsiteX122" fmla="*/ 1211580 w 4213860"/>
                <a:gd name="connsiteY122" fmla="*/ 2773680 h 3589020"/>
                <a:gd name="connsiteX123" fmla="*/ 1226820 w 4213860"/>
                <a:gd name="connsiteY123" fmla="*/ 2697480 h 3589020"/>
                <a:gd name="connsiteX124" fmla="*/ 1173480 w 4213860"/>
                <a:gd name="connsiteY124" fmla="*/ 2628900 h 3589020"/>
                <a:gd name="connsiteX125" fmla="*/ 1143000 w 4213860"/>
                <a:gd name="connsiteY125" fmla="*/ 2575560 h 3589020"/>
                <a:gd name="connsiteX126" fmla="*/ 1120140 w 4213860"/>
                <a:gd name="connsiteY126" fmla="*/ 2484120 h 3589020"/>
                <a:gd name="connsiteX127" fmla="*/ 1219200 w 4213860"/>
                <a:gd name="connsiteY127" fmla="*/ 2506980 h 3589020"/>
                <a:gd name="connsiteX128" fmla="*/ 1287780 w 4213860"/>
                <a:gd name="connsiteY128" fmla="*/ 2583180 h 3589020"/>
                <a:gd name="connsiteX129" fmla="*/ 1394460 w 4213860"/>
                <a:gd name="connsiteY129" fmla="*/ 2545080 h 3589020"/>
                <a:gd name="connsiteX130" fmla="*/ 1478280 w 4213860"/>
                <a:gd name="connsiteY130" fmla="*/ 2560320 h 3589020"/>
                <a:gd name="connsiteX131" fmla="*/ 1569720 w 4213860"/>
                <a:gd name="connsiteY131" fmla="*/ 2506980 h 3589020"/>
                <a:gd name="connsiteX132" fmla="*/ 1615440 w 4213860"/>
                <a:gd name="connsiteY132" fmla="*/ 2537460 h 3589020"/>
                <a:gd name="connsiteX133" fmla="*/ 1630680 w 4213860"/>
                <a:gd name="connsiteY133" fmla="*/ 2506980 h 3589020"/>
                <a:gd name="connsiteX134" fmla="*/ 1623060 w 4213860"/>
                <a:gd name="connsiteY134" fmla="*/ 2430780 h 3589020"/>
                <a:gd name="connsiteX135" fmla="*/ 1584960 w 4213860"/>
                <a:gd name="connsiteY135" fmla="*/ 2354580 h 3589020"/>
                <a:gd name="connsiteX136" fmla="*/ 1600200 w 4213860"/>
                <a:gd name="connsiteY136" fmla="*/ 2263140 h 3589020"/>
                <a:gd name="connsiteX137" fmla="*/ 1569720 w 4213860"/>
                <a:gd name="connsiteY137" fmla="*/ 2148840 h 3589020"/>
                <a:gd name="connsiteX138" fmla="*/ 1623060 w 4213860"/>
                <a:gd name="connsiteY138" fmla="*/ 2110740 h 3589020"/>
                <a:gd name="connsiteX139" fmla="*/ 1744980 w 4213860"/>
                <a:gd name="connsiteY139" fmla="*/ 2019300 h 3589020"/>
                <a:gd name="connsiteX140" fmla="*/ 1798320 w 4213860"/>
                <a:gd name="connsiteY140" fmla="*/ 2133600 h 3589020"/>
                <a:gd name="connsiteX141" fmla="*/ 1805940 w 4213860"/>
                <a:gd name="connsiteY141" fmla="*/ 2270760 h 3589020"/>
                <a:gd name="connsiteX142" fmla="*/ 1783080 w 4213860"/>
                <a:gd name="connsiteY142" fmla="*/ 2339340 h 3589020"/>
                <a:gd name="connsiteX143" fmla="*/ 1805940 w 4213860"/>
                <a:gd name="connsiteY143" fmla="*/ 2385060 h 3589020"/>
                <a:gd name="connsiteX144" fmla="*/ 1859280 w 4213860"/>
                <a:gd name="connsiteY144" fmla="*/ 2430780 h 3589020"/>
                <a:gd name="connsiteX145" fmla="*/ 1920240 w 4213860"/>
                <a:gd name="connsiteY145" fmla="*/ 2407920 h 3589020"/>
                <a:gd name="connsiteX146" fmla="*/ 1958340 w 4213860"/>
                <a:gd name="connsiteY146" fmla="*/ 2263140 h 3589020"/>
                <a:gd name="connsiteX147" fmla="*/ 1973580 w 4213860"/>
                <a:gd name="connsiteY147" fmla="*/ 2194560 h 3589020"/>
                <a:gd name="connsiteX148" fmla="*/ 1988820 w 4213860"/>
                <a:gd name="connsiteY148" fmla="*/ 2087880 h 3589020"/>
                <a:gd name="connsiteX149" fmla="*/ 2004060 w 4213860"/>
                <a:gd name="connsiteY149" fmla="*/ 1981200 h 3589020"/>
                <a:gd name="connsiteX150" fmla="*/ 1905000 w 4213860"/>
                <a:gd name="connsiteY150" fmla="*/ 1821180 h 3589020"/>
                <a:gd name="connsiteX151" fmla="*/ 1676400 w 4213860"/>
                <a:gd name="connsiteY151" fmla="*/ 1554480 h 3589020"/>
                <a:gd name="connsiteX152" fmla="*/ 1691640 w 4213860"/>
                <a:gd name="connsiteY152" fmla="*/ 1371600 h 3589020"/>
                <a:gd name="connsiteX153" fmla="*/ 1569720 w 4213860"/>
                <a:gd name="connsiteY153" fmla="*/ 1234440 h 3589020"/>
                <a:gd name="connsiteX154" fmla="*/ 1562100 w 4213860"/>
                <a:gd name="connsiteY154" fmla="*/ 1120140 h 3589020"/>
                <a:gd name="connsiteX155" fmla="*/ 1744980 w 4213860"/>
                <a:gd name="connsiteY155" fmla="*/ 1005840 h 3589020"/>
                <a:gd name="connsiteX156" fmla="*/ 1798320 w 4213860"/>
                <a:gd name="connsiteY156" fmla="*/ 723900 h 3589020"/>
                <a:gd name="connsiteX157" fmla="*/ 1828800 w 4213860"/>
                <a:gd name="connsiteY157" fmla="*/ 662940 h 3589020"/>
                <a:gd name="connsiteX158" fmla="*/ 1996440 w 4213860"/>
                <a:gd name="connsiteY158" fmla="*/ 548640 h 3589020"/>
                <a:gd name="connsiteX159" fmla="*/ 1988820 w 4213860"/>
                <a:gd name="connsiteY159" fmla="*/ 487680 h 3589020"/>
                <a:gd name="connsiteX160" fmla="*/ 2110740 w 4213860"/>
                <a:gd name="connsiteY160" fmla="*/ 281940 h 3589020"/>
                <a:gd name="connsiteX161" fmla="*/ 2065020 w 4213860"/>
                <a:gd name="connsiteY161" fmla="*/ 182880 h 3589020"/>
                <a:gd name="connsiteX162" fmla="*/ 2263140 w 4213860"/>
                <a:gd name="connsiteY162" fmla="*/ 152400 h 3589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213860" h="3589020">
                  <a:moveTo>
                    <a:pt x="2461260" y="0"/>
                  </a:moveTo>
                  <a:lnTo>
                    <a:pt x="2464990" y="236"/>
                  </a:lnTo>
                  <a:lnTo>
                    <a:pt x="2537460" y="99060"/>
                  </a:lnTo>
                  <a:lnTo>
                    <a:pt x="2590800" y="144780"/>
                  </a:lnTo>
                  <a:lnTo>
                    <a:pt x="2682240" y="236220"/>
                  </a:lnTo>
                  <a:lnTo>
                    <a:pt x="2720340" y="358140"/>
                  </a:lnTo>
                  <a:lnTo>
                    <a:pt x="2735580" y="426720"/>
                  </a:lnTo>
                  <a:lnTo>
                    <a:pt x="2758440" y="495300"/>
                  </a:lnTo>
                  <a:lnTo>
                    <a:pt x="2926080" y="464820"/>
                  </a:lnTo>
                  <a:lnTo>
                    <a:pt x="2964180" y="533400"/>
                  </a:lnTo>
                  <a:lnTo>
                    <a:pt x="3078480" y="609600"/>
                  </a:lnTo>
                  <a:lnTo>
                    <a:pt x="3154680" y="525780"/>
                  </a:lnTo>
                  <a:lnTo>
                    <a:pt x="3208020" y="556260"/>
                  </a:lnTo>
                  <a:lnTo>
                    <a:pt x="3291840" y="579120"/>
                  </a:lnTo>
                  <a:lnTo>
                    <a:pt x="3322320" y="533400"/>
                  </a:lnTo>
                  <a:lnTo>
                    <a:pt x="3390900" y="533400"/>
                  </a:lnTo>
                  <a:lnTo>
                    <a:pt x="3520440" y="647700"/>
                  </a:lnTo>
                  <a:lnTo>
                    <a:pt x="3573780" y="723900"/>
                  </a:lnTo>
                  <a:lnTo>
                    <a:pt x="3649980" y="746760"/>
                  </a:lnTo>
                  <a:lnTo>
                    <a:pt x="3703320" y="861060"/>
                  </a:lnTo>
                  <a:lnTo>
                    <a:pt x="3840480" y="830580"/>
                  </a:lnTo>
                  <a:lnTo>
                    <a:pt x="3878580" y="807720"/>
                  </a:lnTo>
                  <a:lnTo>
                    <a:pt x="3992880" y="792480"/>
                  </a:lnTo>
                  <a:lnTo>
                    <a:pt x="3978606" y="794384"/>
                  </a:lnTo>
                  <a:lnTo>
                    <a:pt x="4023360" y="864870"/>
                  </a:lnTo>
                  <a:lnTo>
                    <a:pt x="3937636" y="902970"/>
                  </a:lnTo>
                  <a:lnTo>
                    <a:pt x="3899536" y="1141096"/>
                  </a:lnTo>
                  <a:lnTo>
                    <a:pt x="3994784" y="1131570"/>
                  </a:lnTo>
                  <a:lnTo>
                    <a:pt x="3994784" y="1207770"/>
                  </a:lnTo>
                  <a:lnTo>
                    <a:pt x="3947160" y="1255396"/>
                  </a:lnTo>
                  <a:lnTo>
                    <a:pt x="4051936" y="1283970"/>
                  </a:lnTo>
                  <a:lnTo>
                    <a:pt x="4090036" y="1331596"/>
                  </a:lnTo>
                  <a:lnTo>
                    <a:pt x="4042410" y="1379220"/>
                  </a:lnTo>
                  <a:lnTo>
                    <a:pt x="4147184" y="1436370"/>
                  </a:lnTo>
                  <a:lnTo>
                    <a:pt x="4213860" y="1541144"/>
                  </a:lnTo>
                  <a:lnTo>
                    <a:pt x="4213860" y="1693544"/>
                  </a:lnTo>
                  <a:lnTo>
                    <a:pt x="4128136" y="1712596"/>
                  </a:lnTo>
                  <a:lnTo>
                    <a:pt x="4128136" y="1874520"/>
                  </a:lnTo>
                  <a:lnTo>
                    <a:pt x="4090036" y="1884044"/>
                  </a:lnTo>
                  <a:lnTo>
                    <a:pt x="4042410" y="1836420"/>
                  </a:lnTo>
                  <a:lnTo>
                    <a:pt x="3994784" y="1836420"/>
                  </a:lnTo>
                  <a:lnTo>
                    <a:pt x="3928110" y="1884044"/>
                  </a:lnTo>
                  <a:lnTo>
                    <a:pt x="3832860" y="1893570"/>
                  </a:lnTo>
                  <a:lnTo>
                    <a:pt x="3804284" y="1912620"/>
                  </a:lnTo>
                  <a:lnTo>
                    <a:pt x="3689984" y="1931670"/>
                  </a:lnTo>
                  <a:lnTo>
                    <a:pt x="3661410" y="1884044"/>
                  </a:lnTo>
                  <a:lnTo>
                    <a:pt x="3556636" y="1922144"/>
                  </a:lnTo>
                  <a:lnTo>
                    <a:pt x="3528060" y="1893570"/>
                  </a:lnTo>
                  <a:lnTo>
                    <a:pt x="3470910" y="1950720"/>
                  </a:lnTo>
                  <a:lnTo>
                    <a:pt x="3280410" y="1931670"/>
                  </a:lnTo>
                  <a:lnTo>
                    <a:pt x="3232784" y="2065020"/>
                  </a:lnTo>
                  <a:lnTo>
                    <a:pt x="3166110" y="1988820"/>
                  </a:lnTo>
                  <a:lnTo>
                    <a:pt x="3051810" y="1979296"/>
                  </a:lnTo>
                  <a:lnTo>
                    <a:pt x="2832736" y="1893570"/>
                  </a:lnTo>
                  <a:lnTo>
                    <a:pt x="2699384" y="1960244"/>
                  </a:lnTo>
                  <a:lnTo>
                    <a:pt x="2689860" y="2045970"/>
                  </a:lnTo>
                  <a:lnTo>
                    <a:pt x="2670810" y="2169796"/>
                  </a:lnTo>
                  <a:lnTo>
                    <a:pt x="2575560" y="2303144"/>
                  </a:lnTo>
                  <a:lnTo>
                    <a:pt x="2561962" y="2391538"/>
                  </a:lnTo>
                  <a:lnTo>
                    <a:pt x="2491740" y="2354580"/>
                  </a:lnTo>
                  <a:lnTo>
                    <a:pt x="2308860" y="2324100"/>
                  </a:lnTo>
                  <a:lnTo>
                    <a:pt x="2270760" y="2247900"/>
                  </a:lnTo>
                  <a:lnTo>
                    <a:pt x="2156460" y="2263140"/>
                  </a:lnTo>
                  <a:lnTo>
                    <a:pt x="2118360" y="2362200"/>
                  </a:lnTo>
                  <a:lnTo>
                    <a:pt x="2179320" y="2430780"/>
                  </a:lnTo>
                  <a:lnTo>
                    <a:pt x="2217420" y="2659380"/>
                  </a:lnTo>
                  <a:lnTo>
                    <a:pt x="2202180" y="2781300"/>
                  </a:lnTo>
                  <a:lnTo>
                    <a:pt x="2026920" y="2697480"/>
                  </a:lnTo>
                  <a:lnTo>
                    <a:pt x="2019300" y="2895600"/>
                  </a:lnTo>
                  <a:lnTo>
                    <a:pt x="1950720" y="2849880"/>
                  </a:lnTo>
                  <a:lnTo>
                    <a:pt x="1882140" y="2910840"/>
                  </a:lnTo>
                  <a:lnTo>
                    <a:pt x="1775460" y="2910840"/>
                  </a:lnTo>
                  <a:lnTo>
                    <a:pt x="1722120" y="3048000"/>
                  </a:lnTo>
                  <a:lnTo>
                    <a:pt x="1623060" y="3048000"/>
                  </a:lnTo>
                  <a:lnTo>
                    <a:pt x="1501140" y="2933700"/>
                  </a:lnTo>
                  <a:lnTo>
                    <a:pt x="1417320" y="3192780"/>
                  </a:lnTo>
                  <a:lnTo>
                    <a:pt x="1394460" y="3261360"/>
                  </a:lnTo>
                  <a:lnTo>
                    <a:pt x="1356360" y="3284220"/>
                  </a:lnTo>
                  <a:lnTo>
                    <a:pt x="1325880" y="3398520"/>
                  </a:lnTo>
                  <a:lnTo>
                    <a:pt x="1272540" y="3436620"/>
                  </a:lnTo>
                  <a:lnTo>
                    <a:pt x="1219200" y="3314700"/>
                  </a:lnTo>
                  <a:lnTo>
                    <a:pt x="1104900" y="3329940"/>
                  </a:lnTo>
                  <a:lnTo>
                    <a:pt x="1089660" y="3444240"/>
                  </a:lnTo>
                  <a:lnTo>
                    <a:pt x="1021080" y="3451860"/>
                  </a:lnTo>
                  <a:lnTo>
                    <a:pt x="967740" y="3573780"/>
                  </a:lnTo>
                  <a:lnTo>
                    <a:pt x="891540" y="3535680"/>
                  </a:lnTo>
                  <a:lnTo>
                    <a:pt x="815340" y="3558540"/>
                  </a:lnTo>
                  <a:lnTo>
                    <a:pt x="762000" y="3589020"/>
                  </a:lnTo>
                  <a:lnTo>
                    <a:pt x="693420" y="3550920"/>
                  </a:lnTo>
                  <a:lnTo>
                    <a:pt x="510540" y="3497580"/>
                  </a:lnTo>
                  <a:lnTo>
                    <a:pt x="228600" y="3459480"/>
                  </a:lnTo>
                  <a:lnTo>
                    <a:pt x="213360" y="3307080"/>
                  </a:lnTo>
                  <a:lnTo>
                    <a:pt x="30480" y="3147060"/>
                  </a:lnTo>
                  <a:lnTo>
                    <a:pt x="45720" y="3025140"/>
                  </a:lnTo>
                  <a:lnTo>
                    <a:pt x="0" y="2926080"/>
                  </a:lnTo>
                  <a:lnTo>
                    <a:pt x="114300" y="2781300"/>
                  </a:lnTo>
                  <a:lnTo>
                    <a:pt x="144780" y="2903220"/>
                  </a:lnTo>
                  <a:lnTo>
                    <a:pt x="220980" y="2872740"/>
                  </a:lnTo>
                  <a:lnTo>
                    <a:pt x="220980" y="2979420"/>
                  </a:lnTo>
                  <a:lnTo>
                    <a:pt x="220980" y="3009900"/>
                  </a:lnTo>
                  <a:lnTo>
                    <a:pt x="404404" y="3009900"/>
                  </a:lnTo>
                  <a:lnTo>
                    <a:pt x="461010" y="2960370"/>
                  </a:lnTo>
                  <a:lnTo>
                    <a:pt x="518160" y="2941320"/>
                  </a:lnTo>
                  <a:lnTo>
                    <a:pt x="524510" y="2896870"/>
                  </a:lnTo>
                  <a:lnTo>
                    <a:pt x="645160" y="2827020"/>
                  </a:lnTo>
                  <a:lnTo>
                    <a:pt x="657860" y="2896870"/>
                  </a:lnTo>
                  <a:lnTo>
                    <a:pt x="588010" y="2922270"/>
                  </a:lnTo>
                  <a:lnTo>
                    <a:pt x="588010" y="2973070"/>
                  </a:lnTo>
                  <a:lnTo>
                    <a:pt x="542648" y="3032390"/>
                  </a:lnTo>
                  <a:lnTo>
                    <a:pt x="548640" y="3040380"/>
                  </a:lnTo>
                  <a:lnTo>
                    <a:pt x="632460" y="3070860"/>
                  </a:lnTo>
                  <a:lnTo>
                    <a:pt x="762000" y="3040380"/>
                  </a:lnTo>
                  <a:lnTo>
                    <a:pt x="891540" y="3017520"/>
                  </a:lnTo>
                  <a:lnTo>
                    <a:pt x="899160" y="2926080"/>
                  </a:lnTo>
                  <a:lnTo>
                    <a:pt x="853440" y="2910840"/>
                  </a:lnTo>
                  <a:lnTo>
                    <a:pt x="845820" y="2872740"/>
                  </a:lnTo>
                  <a:lnTo>
                    <a:pt x="762000" y="2834640"/>
                  </a:lnTo>
                  <a:lnTo>
                    <a:pt x="807720" y="2766060"/>
                  </a:lnTo>
                  <a:lnTo>
                    <a:pt x="899160" y="2750820"/>
                  </a:lnTo>
                  <a:lnTo>
                    <a:pt x="1143000" y="2872740"/>
                  </a:lnTo>
                  <a:lnTo>
                    <a:pt x="1104900" y="2766060"/>
                  </a:lnTo>
                  <a:lnTo>
                    <a:pt x="1120140" y="2727960"/>
                  </a:lnTo>
                  <a:lnTo>
                    <a:pt x="1211580" y="2773680"/>
                  </a:lnTo>
                  <a:lnTo>
                    <a:pt x="1226820" y="2697480"/>
                  </a:lnTo>
                  <a:lnTo>
                    <a:pt x="1173480" y="2628900"/>
                  </a:lnTo>
                  <a:lnTo>
                    <a:pt x="1143000" y="2575560"/>
                  </a:lnTo>
                  <a:lnTo>
                    <a:pt x="1120140" y="2484120"/>
                  </a:lnTo>
                  <a:lnTo>
                    <a:pt x="1219200" y="2506980"/>
                  </a:lnTo>
                  <a:lnTo>
                    <a:pt x="1287780" y="2583180"/>
                  </a:lnTo>
                  <a:lnTo>
                    <a:pt x="1394460" y="2545080"/>
                  </a:lnTo>
                  <a:lnTo>
                    <a:pt x="1478280" y="2560320"/>
                  </a:lnTo>
                  <a:lnTo>
                    <a:pt x="1569720" y="2506980"/>
                  </a:lnTo>
                  <a:lnTo>
                    <a:pt x="1615440" y="2537460"/>
                  </a:lnTo>
                  <a:lnTo>
                    <a:pt x="1630680" y="2506980"/>
                  </a:lnTo>
                  <a:lnTo>
                    <a:pt x="1623060" y="2430780"/>
                  </a:lnTo>
                  <a:lnTo>
                    <a:pt x="1584960" y="2354580"/>
                  </a:lnTo>
                  <a:lnTo>
                    <a:pt x="1600200" y="2263140"/>
                  </a:lnTo>
                  <a:lnTo>
                    <a:pt x="1569720" y="2148840"/>
                  </a:lnTo>
                  <a:lnTo>
                    <a:pt x="1623060" y="2110740"/>
                  </a:lnTo>
                  <a:lnTo>
                    <a:pt x="1744980" y="2019300"/>
                  </a:lnTo>
                  <a:lnTo>
                    <a:pt x="1798320" y="2133600"/>
                  </a:lnTo>
                  <a:lnTo>
                    <a:pt x="1805940" y="2270760"/>
                  </a:lnTo>
                  <a:lnTo>
                    <a:pt x="1783080" y="2339340"/>
                  </a:lnTo>
                  <a:lnTo>
                    <a:pt x="1805940" y="2385060"/>
                  </a:lnTo>
                  <a:lnTo>
                    <a:pt x="1859280" y="2430780"/>
                  </a:lnTo>
                  <a:lnTo>
                    <a:pt x="1920240" y="2407920"/>
                  </a:lnTo>
                  <a:lnTo>
                    <a:pt x="1958340" y="2263140"/>
                  </a:lnTo>
                  <a:lnTo>
                    <a:pt x="1973580" y="2194560"/>
                  </a:lnTo>
                  <a:lnTo>
                    <a:pt x="1988820" y="2087880"/>
                  </a:lnTo>
                  <a:lnTo>
                    <a:pt x="2004060" y="1981200"/>
                  </a:lnTo>
                  <a:lnTo>
                    <a:pt x="1905000" y="1821180"/>
                  </a:lnTo>
                  <a:lnTo>
                    <a:pt x="1676400" y="1554480"/>
                  </a:lnTo>
                  <a:lnTo>
                    <a:pt x="1691640" y="1371600"/>
                  </a:lnTo>
                  <a:lnTo>
                    <a:pt x="1569720" y="1234440"/>
                  </a:lnTo>
                  <a:lnTo>
                    <a:pt x="1562100" y="1120140"/>
                  </a:lnTo>
                  <a:lnTo>
                    <a:pt x="1744980" y="1005840"/>
                  </a:lnTo>
                  <a:lnTo>
                    <a:pt x="1798320" y="723900"/>
                  </a:lnTo>
                  <a:lnTo>
                    <a:pt x="1828800" y="662940"/>
                  </a:lnTo>
                  <a:lnTo>
                    <a:pt x="1996440" y="548640"/>
                  </a:lnTo>
                  <a:lnTo>
                    <a:pt x="1988820" y="487680"/>
                  </a:lnTo>
                  <a:lnTo>
                    <a:pt x="2110740" y="281940"/>
                  </a:lnTo>
                  <a:lnTo>
                    <a:pt x="2065020" y="182880"/>
                  </a:lnTo>
                  <a:lnTo>
                    <a:pt x="2263140" y="1524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94" name="フリーフォーム: 図形 893">
              <a:extLst>
                <a:ext uri="{FF2B5EF4-FFF2-40B4-BE49-F238E27FC236}">
                  <a16:creationId xmlns:a16="http://schemas.microsoft.com/office/drawing/2014/main" id="{593EA458-ED23-73F9-EFFE-736686F3D9B3}"/>
                </a:ext>
              </a:extLst>
            </p:cNvPr>
            <p:cNvSpPr/>
            <p:nvPr/>
          </p:nvSpPr>
          <p:spPr>
            <a:xfrm>
              <a:off x="8350021" y="1500939"/>
              <a:ext cx="465695" cy="758878"/>
            </a:xfrm>
            <a:custGeom>
              <a:avLst/>
              <a:gdLst>
                <a:gd name="connsiteX0" fmla="*/ 1300394 w 2104246"/>
                <a:gd name="connsiteY0" fmla="*/ 19790 h 3448790"/>
                <a:gd name="connsiteX1" fmla="*/ 1338494 w 2104246"/>
                <a:gd name="connsiteY1" fmla="*/ 95990 h 3448790"/>
                <a:gd name="connsiteX2" fmla="*/ 1521374 w 2104246"/>
                <a:gd name="connsiteY2" fmla="*/ 126470 h 3448790"/>
                <a:gd name="connsiteX3" fmla="*/ 1591594 w 2104246"/>
                <a:gd name="connsiteY3" fmla="*/ 163428 h 3448790"/>
                <a:gd name="connsiteX4" fmla="*/ 1586142 w 2104246"/>
                <a:gd name="connsiteY4" fmla="*/ 198860 h 3448790"/>
                <a:gd name="connsiteX5" fmla="*/ 1586142 w 2104246"/>
                <a:gd name="connsiteY5" fmla="*/ 303634 h 3448790"/>
                <a:gd name="connsiteX6" fmla="*/ 1671870 w 2104246"/>
                <a:gd name="connsiteY6" fmla="*/ 322686 h 3448790"/>
                <a:gd name="connsiteX7" fmla="*/ 1681394 w 2104246"/>
                <a:gd name="connsiteY7" fmla="*/ 408410 h 3448790"/>
                <a:gd name="connsiteX8" fmla="*/ 1671870 w 2104246"/>
                <a:gd name="connsiteY8" fmla="*/ 570334 h 3448790"/>
                <a:gd name="connsiteX9" fmla="*/ 1786170 w 2104246"/>
                <a:gd name="connsiteY9" fmla="*/ 589386 h 3448790"/>
                <a:gd name="connsiteX10" fmla="*/ 1824270 w 2104246"/>
                <a:gd name="connsiteY10" fmla="*/ 570334 h 3448790"/>
                <a:gd name="connsiteX11" fmla="*/ 1948094 w 2104246"/>
                <a:gd name="connsiteY11" fmla="*/ 732260 h 3448790"/>
                <a:gd name="connsiteX12" fmla="*/ 1919518 w 2104246"/>
                <a:gd name="connsiteY12" fmla="*/ 856086 h 3448790"/>
                <a:gd name="connsiteX13" fmla="*/ 1967142 w 2104246"/>
                <a:gd name="connsiteY13" fmla="*/ 979910 h 3448790"/>
                <a:gd name="connsiteX14" fmla="*/ 1976670 w 2104246"/>
                <a:gd name="connsiteY14" fmla="*/ 1065634 h 3448790"/>
                <a:gd name="connsiteX15" fmla="*/ 2090970 w 2104246"/>
                <a:gd name="connsiteY15" fmla="*/ 1227560 h 3448790"/>
                <a:gd name="connsiteX16" fmla="*/ 1986194 w 2104246"/>
                <a:gd name="connsiteY16" fmla="*/ 1294234 h 3448790"/>
                <a:gd name="connsiteX17" fmla="*/ 1976670 w 2104246"/>
                <a:gd name="connsiteY17" fmla="*/ 1370434 h 3448790"/>
                <a:gd name="connsiteX18" fmla="*/ 1929042 w 2104246"/>
                <a:gd name="connsiteY18" fmla="*/ 1560934 h 3448790"/>
                <a:gd name="connsiteX19" fmla="*/ 1919518 w 2104246"/>
                <a:gd name="connsiteY19" fmla="*/ 1646660 h 3448790"/>
                <a:gd name="connsiteX20" fmla="*/ 1890942 w 2104246"/>
                <a:gd name="connsiteY20" fmla="*/ 1703810 h 3448790"/>
                <a:gd name="connsiteX21" fmla="*/ 1890942 w 2104246"/>
                <a:gd name="connsiteY21" fmla="*/ 1751434 h 3448790"/>
                <a:gd name="connsiteX22" fmla="*/ 1976670 w 2104246"/>
                <a:gd name="connsiteY22" fmla="*/ 1837160 h 3448790"/>
                <a:gd name="connsiteX23" fmla="*/ 1983108 w 2104246"/>
                <a:gd name="connsiteY23" fmla="*/ 1834234 h 3448790"/>
                <a:gd name="connsiteX24" fmla="*/ 1974706 w 2104246"/>
                <a:gd name="connsiteY24" fmla="*/ 1947650 h 3448790"/>
                <a:gd name="connsiteX25" fmla="*/ 2104246 w 2104246"/>
                <a:gd name="connsiteY25" fmla="*/ 2039090 h 3448790"/>
                <a:gd name="connsiteX26" fmla="*/ 2058526 w 2104246"/>
                <a:gd name="connsiteY26" fmla="*/ 2176250 h 3448790"/>
                <a:gd name="connsiteX27" fmla="*/ 2073766 w 2104246"/>
                <a:gd name="connsiteY27" fmla="*/ 2374370 h 3448790"/>
                <a:gd name="connsiteX28" fmla="*/ 1997566 w 2104246"/>
                <a:gd name="connsiteY28" fmla="*/ 2465810 h 3448790"/>
                <a:gd name="connsiteX29" fmla="*/ 1982326 w 2104246"/>
                <a:gd name="connsiteY29" fmla="*/ 2671550 h 3448790"/>
                <a:gd name="connsiteX30" fmla="*/ 1928986 w 2104246"/>
                <a:gd name="connsiteY30" fmla="*/ 2808710 h 3448790"/>
                <a:gd name="connsiteX31" fmla="*/ 1852786 w 2104246"/>
                <a:gd name="connsiteY31" fmla="*/ 2862050 h 3448790"/>
                <a:gd name="connsiteX32" fmla="*/ 1791826 w 2104246"/>
                <a:gd name="connsiteY32" fmla="*/ 3029690 h 3448790"/>
                <a:gd name="connsiteX33" fmla="*/ 1547986 w 2104246"/>
                <a:gd name="connsiteY33" fmla="*/ 3143990 h 3448790"/>
                <a:gd name="connsiteX34" fmla="*/ 1410826 w 2104246"/>
                <a:gd name="connsiteY34" fmla="*/ 3143990 h 3448790"/>
                <a:gd name="connsiteX35" fmla="*/ 1182226 w 2104246"/>
                <a:gd name="connsiteY35" fmla="*/ 3052550 h 3448790"/>
                <a:gd name="connsiteX36" fmla="*/ 1098406 w 2104246"/>
                <a:gd name="connsiteY36" fmla="*/ 3060170 h 3448790"/>
                <a:gd name="connsiteX37" fmla="*/ 1037446 w 2104246"/>
                <a:gd name="connsiteY37" fmla="*/ 3044930 h 3448790"/>
                <a:gd name="connsiteX38" fmla="*/ 976486 w 2104246"/>
                <a:gd name="connsiteY38" fmla="*/ 3098270 h 3448790"/>
                <a:gd name="connsiteX39" fmla="*/ 1090786 w 2104246"/>
                <a:gd name="connsiteY39" fmla="*/ 3151610 h 3448790"/>
                <a:gd name="connsiteX40" fmla="*/ 1029826 w 2104246"/>
                <a:gd name="connsiteY40" fmla="*/ 3258290 h 3448790"/>
                <a:gd name="connsiteX41" fmla="*/ 976486 w 2104246"/>
                <a:gd name="connsiteY41" fmla="*/ 3265910 h 3448790"/>
                <a:gd name="connsiteX42" fmla="*/ 1006966 w 2104246"/>
                <a:gd name="connsiteY42" fmla="*/ 3349730 h 3448790"/>
                <a:gd name="connsiteX43" fmla="*/ 968866 w 2104246"/>
                <a:gd name="connsiteY43" fmla="*/ 3372590 h 3448790"/>
                <a:gd name="connsiteX44" fmla="*/ 785986 w 2104246"/>
                <a:gd name="connsiteY44" fmla="*/ 3448790 h 3448790"/>
                <a:gd name="connsiteX45" fmla="*/ 747886 w 2104246"/>
                <a:gd name="connsiteY45" fmla="*/ 3364970 h 3448790"/>
                <a:gd name="connsiteX46" fmla="*/ 778366 w 2104246"/>
                <a:gd name="connsiteY46" fmla="*/ 3319250 h 3448790"/>
                <a:gd name="connsiteX47" fmla="*/ 732646 w 2104246"/>
                <a:gd name="connsiteY47" fmla="*/ 3288770 h 3448790"/>
                <a:gd name="connsiteX48" fmla="*/ 732646 w 2104246"/>
                <a:gd name="connsiteY48" fmla="*/ 3243050 h 3448790"/>
                <a:gd name="connsiteX49" fmla="*/ 625966 w 2104246"/>
                <a:gd name="connsiteY49" fmla="*/ 3204950 h 3448790"/>
                <a:gd name="connsiteX50" fmla="*/ 526906 w 2104246"/>
                <a:gd name="connsiteY50" fmla="*/ 3166850 h 3448790"/>
                <a:gd name="connsiteX51" fmla="*/ 519286 w 2104246"/>
                <a:gd name="connsiteY51" fmla="*/ 3067790 h 3448790"/>
                <a:gd name="connsiteX52" fmla="*/ 397366 w 2104246"/>
                <a:gd name="connsiteY52" fmla="*/ 3113510 h 3448790"/>
                <a:gd name="connsiteX53" fmla="*/ 305926 w 2104246"/>
                <a:gd name="connsiteY53" fmla="*/ 3044930 h 3448790"/>
                <a:gd name="connsiteX54" fmla="*/ 344026 w 2104246"/>
                <a:gd name="connsiteY54" fmla="*/ 2839190 h 3448790"/>
                <a:gd name="connsiteX55" fmla="*/ 283066 w 2104246"/>
                <a:gd name="connsiteY55" fmla="*/ 2770610 h 3448790"/>
                <a:gd name="connsiteX56" fmla="*/ 252586 w 2104246"/>
                <a:gd name="connsiteY56" fmla="*/ 2702030 h 3448790"/>
                <a:gd name="connsiteX57" fmla="*/ 199246 w 2104246"/>
                <a:gd name="connsiteY57" fmla="*/ 2679170 h 3448790"/>
                <a:gd name="connsiteX58" fmla="*/ 229726 w 2104246"/>
                <a:gd name="connsiteY58" fmla="*/ 2610590 h 3448790"/>
                <a:gd name="connsiteX59" fmla="*/ 161146 w 2104246"/>
                <a:gd name="connsiteY59" fmla="*/ 2473430 h 3448790"/>
                <a:gd name="connsiteX60" fmla="*/ 214486 w 2104246"/>
                <a:gd name="connsiteY60" fmla="*/ 2427710 h 3448790"/>
                <a:gd name="connsiteX61" fmla="*/ 283066 w 2104246"/>
                <a:gd name="connsiteY61" fmla="*/ 2084810 h 3448790"/>
                <a:gd name="connsiteX62" fmla="*/ 184006 w 2104246"/>
                <a:gd name="connsiteY62" fmla="*/ 1840970 h 3448790"/>
                <a:gd name="connsiteX63" fmla="*/ 298306 w 2104246"/>
                <a:gd name="connsiteY63" fmla="*/ 1604750 h 3448790"/>
                <a:gd name="connsiteX64" fmla="*/ 184006 w 2104246"/>
                <a:gd name="connsiteY64" fmla="*/ 1612370 h 3448790"/>
                <a:gd name="connsiteX65" fmla="*/ 145906 w 2104246"/>
                <a:gd name="connsiteY65" fmla="*/ 1505690 h 3448790"/>
                <a:gd name="connsiteX66" fmla="*/ 1126 w 2104246"/>
                <a:gd name="connsiteY66" fmla="*/ 1345670 h 3448790"/>
                <a:gd name="connsiteX67" fmla="*/ 0 w 2104246"/>
                <a:gd name="connsiteY67" fmla="*/ 1339666 h 3448790"/>
                <a:gd name="connsiteX68" fmla="*/ 50714 w 2104246"/>
                <a:gd name="connsiteY68" fmla="*/ 1223750 h 3448790"/>
                <a:gd name="connsiteX69" fmla="*/ 119294 w 2104246"/>
                <a:gd name="connsiteY69" fmla="*/ 1216130 h 3448790"/>
                <a:gd name="connsiteX70" fmla="*/ 134534 w 2104246"/>
                <a:gd name="connsiteY70" fmla="*/ 1101830 h 3448790"/>
                <a:gd name="connsiteX71" fmla="*/ 248834 w 2104246"/>
                <a:gd name="connsiteY71" fmla="*/ 1086590 h 3448790"/>
                <a:gd name="connsiteX72" fmla="*/ 302174 w 2104246"/>
                <a:gd name="connsiteY72" fmla="*/ 1208510 h 3448790"/>
                <a:gd name="connsiteX73" fmla="*/ 355514 w 2104246"/>
                <a:gd name="connsiteY73" fmla="*/ 1170410 h 3448790"/>
                <a:gd name="connsiteX74" fmla="*/ 385994 w 2104246"/>
                <a:gd name="connsiteY74" fmla="*/ 1056110 h 3448790"/>
                <a:gd name="connsiteX75" fmla="*/ 424094 w 2104246"/>
                <a:gd name="connsiteY75" fmla="*/ 1033250 h 3448790"/>
                <a:gd name="connsiteX76" fmla="*/ 446954 w 2104246"/>
                <a:gd name="connsiteY76" fmla="*/ 964670 h 3448790"/>
                <a:gd name="connsiteX77" fmla="*/ 530774 w 2104246"/>
                <a:gd name="connsiteY77" fmla="*/ 705590 h 3448790"/>
                <a:gd name="connsiteX78" fmla="*/ 652694 w 2104246"/>
                <a:gd name="connsiteY78" fmla="*/ 819890 h 3448790"/>
                <a:gd name="connsiteX79" fmla="*/ 751754 w 2104246"/>
                <a:gd name="connsiteY79" fmla="*/ 819890 h 3448790"/>
                <a:gd name="connsiteX80" fmla="*/ 805094 w 2104246"/>
                <a:gd name="connsiteY80" fmla="*/ 682730 h 3448790"/>
                <a:gd name="connsiteX81" fmla="*/ 911774 w 2104246"/>
                <a:gd name="connsiteY81" fmla="*/ 682730 h 3448790"/>
                <a:gd name="connsiteX82" fmla="*/ 980354 w 2104246"/>
                <a:gd name="connsiteY82" fmla="*/ 621770 h 3448790"/>
                <a:gd name="connsiteX83" fmla="*/ 1048934 w 2104246"/>
                <a:gd name="connsiteY83" fmla="*/ 667490 h 3448790"/>
                <a:gd name="connsiteX84" fmla="*/ 1056554 w 2104246"/>
                <a:gd name="connsiteY84" fmla="*/ 469370 h 3448790"/>
                <a:gd name="connsiteX85" fmla="*/ 1231814 w 2104246"/>
                <a:gd name="connsiteY85" fmla="*/ 553190 h 3448790"/>
                <a:gd name="connsiteX86" fmla="*/ 1247054 w 2104246"/>
                <a:gd name="connsiteY86" fmla="*/ 431270 h 3448790"/>
                <a:gd name="connsiteX87" fmla="*/ 1208954 w 2104246"/>
                <a:gd name="connsiteY87" fmla="*/ 202670 h 3448790"/>
                <a:gd name="connsiteX88" fmla="*/ 1147994 w 2104246"/>
                <a:gd name="connsiteY88" fmla="*/ 134090 h 3448790"/>
                <a:gd name="connsiteX89" fmla="*/ 1186094 w 2104246"/>
                <a:gd name="connsiteY89" fmla="*/ 35030 h 3448790"/>
                <a:gd name="connsiteX90" fmla="*/ 1658790 w 2104246"/>
                <a:gd name="connsiteY90" fmla="*/ 0 h 3448790"/>
                <a:gd name="connsiteX91" fmla="*/ 1658790 w 2104246"/>
                <a:gd name="connsiteY91" fmla="*/ 0 h 3448790"/>
                <a:gd name="connsiteX92" fmla="*/ 1605194 w 2104246"/>
                <a:gd name="connsiteY92" fmla="*/ 75034 h 3448790"/>
                <a:gd name="connsiteX0" fmla="*/ 1300394 w 2104246"/>
                <a:gd name="connsiteY0" fmla="*/ 19790 h 3448790"/>
                <a:gd name="connsiteX1" fmla="*/ 1338494 w 2104246"/>
                <a:gd name="connsiteY1" fmla="*/ 95990 h 3448790"/>
                <a:gd name="connsiteX2" fmla="*/ 1521374 w 2104246"/>
                <a:gd name="connsiteY2" fmla="*/ 126470 h 3448790"/>
                <a:gd name="connsiteX3" fmla="*/ 1591594 w 2104246"/>
                <a:gd name="connsiteY3" fmla="*/ 163428 h 3448790"/>
                <a:gd name="connsiteX4" fmla="*/ 1586142 w 2104246"/>
                <a:gd name="connsiteY4" fmla="*/ 198860 h 3448790"/>
                <a:gd name="connsiteX5" fmla="*/ 1586142 w 2104246"/>
                <a:gd name="connsiteY5" fmla="*/ 303634 h 3448790"/>
                <a:gd name="connsiteX6" fmla="*/ 1671870 w 2104246"/>
                <a:gd name="connsiteY6" fmla="*/ 322686 h 3448790"/>
                <a:gd name="connsiteX7" fmla="*/ 1681394 w 2104246"/>
                <a:gd name="connsiteY7" fmla="*/ 408410 h 3448790"/>
                <a:gd name="connsiteX8" fmla="*/ 1671870 w 2104246"/>
                <a:gd name="connsiteY8" fmla="*/ 570334 h 3448790"/>
                <a:gd name="connsiteX9" fmla="*/ 1786170 w 2104246"/>
                <a:gd name="connsiteY9" fmla="*/ 589386 h 3448790"/>
                <a:gd name="connsiteX10" fmla="*/ 1824270 w 2104246"/>
                <a:gd name="connsiteY10" fmla="*/ 570334 h 3448790"/>
                <a:gd name="connsiteX11" fmla="*/ 1948094 w 2104246"/>
                <a:gd name="connsiteY11" fmla="*/ 732260 h 3448790"/>
                <a:gd name="connsiteX12" fmla="*/ 1919518 w 2104246"/>
                <a:gd name="connsiteY12" fmla="*/ 856086 h 3448790"/>
                <a:gd name="connsiteX13" fmla="*/ 1967142 w 2104246"/>
                <a:gd name="connsiteY13" fmla="*/ 979910 h 3448790"/>
                <a:gd name="connsiteX14" fmla="*/ 1976670 w 2104246"/>
                <a:gd name="connsiteY14" fmla="*/ 1065634 h 3448790"/>
                <a:gd name="connsiteX15" fmla="*/ 2090970 w 2104246"/>
                <a:gd name="connsiteY15" fmla="*/ 1227560 h 3448790"/>
                <a:gd name="connsiteX16" fmla="*/ 1986194 w 2104246"/>
                <a:gd name="connsiteY16" fmla="*/ 1294234 h 3448790"/>
                <a:gd name="connsiteX17" fmla="*/ 1976670 w 2104246"/>
                <a:gd name="connsiteY17" fmla="*/ 1370434 h 3448790"/>
                <a:gd name="connsiteX18" fmla="*/ 1929042 w 2104246"/>
                <a:gd name="connsiteY18" fmla="*/ 1560934 h 3448790"/>
                <a:gd name="connsiteX19" fmla="*/ 1919518 w 2104246"/>
                <a:gd name="connsiteY19" fmla="*/ 1646660 h 3448790"/>
                <a:gd name="connsiteX20" fmla="*/ 1890942 w 2104246"/>
                <a:gd name="connsiteY20" fmla="*/ 1703810 h 3448790"/>
                <a:gd name="connsiteX21" fmla="*/ 1890942 w 2104246"/>
                <a:gd name="connsiteY21" fmla="*/ 1751434 h 3448790"/>
                <a:gd name="connsiteX22" fmla="*/ 1976670 w 2104246"/>
                <a:gd name="connsiteY22" fmla="*/ 1837160 h 3448790"/>
                <a:gd name="connsiteX23" fmla="*/ 1983108 w 2104246"/>
                <a:gd name="connsiteY23" fmla="*/ 1834234 h 3448790"/>
                <a:gd name="connsiteX24" fmla="*/ 1974706 w 2104246"/>
                <a:gd name="connsiteY24" fmla="*/ 1947650 h 3448790"/>
                <a:gd name="connsiteX25" fmla="*/ 2104246 w 2104246"/>
                <a:gd name="connsiteY25" fmla="*/ 2039090 h 3448790"/>
                <a:gd name="connsiteX26" fmla="*/ 2058526 w 2104246"/>
                <a:gd name="connsiteY26" fmla="*/ 2176250 h 3448790"/>
                <a:gd name="connsiteX27" fmla="*/ 2073766 w 2104246"/>
                <a:gd name="connsiteY27" fmla="*/ 2374370 h 3448790"/>
                <a:gd name="connsiteX28" fmla="*/ 1997566 w 2104246"/>
                <a:gd name="connsiteY28" fmla="*/ 2465810 h 3448790"/>
                <a:gd name="connsiteX29" fmla="*/ 1982326 w 2104246"/>
                <a:gd name="connsiteY29" fmla="*/ 2671550 h 3448790"/>
                <a:gd name="connsiteX30" fmla="*/ 1928986 w 2104246"/>
                <a:gd name="connsiteY30" fmla="*/ 2808710 h 3448790"/>
                <a:gd name="connsiteX31" fmla="*/ 1852786 w 2104246"/>
                <a:gd name="connsiteY31" fmla="*/ 2862050 h 3448790"/>
                <a:gd name="connsiteX32" fmla="*/ 1791826 w 2104246"/>
                <a:gd name="connsiteY32" fmla="*/ 3029690 h 3448790"/>
                <a:gd name="connsiteX33" fmla="*/ 1547986 w 2104246"/>
                <a:gd name="connsiteY33" fmla="*/ 3143990 h 3448790"/>
                <a:gd name="connsiteX34" fmla="*/ 1410826 w 2104246"/>
                <a:gd name="connsiteY34" fmla="*/ 3143990 h 3448790"/>
                <a:gd name="connsiteX35" fmla="*/ 1182226 w 2104246"/>
                <a:gd name="connsiteY35" fmla="*/ 3052550 h 3448790"/>
                <a:gd name="connsiteX36" fmla="*/ 1098406 w 2104246"/>
                <a:gd name="connsiteY36" fmla="*/ 3060170 h 3448790"/>
                <a:gd name="connsiteX37" fmla="*/ 1037446 w 2104246"/>
                <a:gd name="connsiteY37" fmla="*/ 3044930 h 3448790"/>
                <a:gd name="connsiteX38" fmla="*/ 976486 w 2104246"/>
                <a:gd name="connsiteY38" fmla="*/ 3098270 h 3448790"/>
                <a:gd name="connsiteX39" fmla="*/ 1090786 w 2104246"/>
                <a:gd name="connsiteY39" fmla="*/ 3151610 h 3448790"/>
                <a:gd name="connsiteX40" fmla="*/ 1029826 w 2104246"/>
                <a:gd name="connsiteY40" fmla="*/ 3258290 h 3448790"/>
                <a:gd name="connsiteX41" fmla="*/ 976486 w 2104246"/>
                <a:gd name="connsiteY41" fmla="*/ 3265910 h 3448790"/>
                <a:gd name="connsiteX42" fmla="*/ 1006966 w 2104246"/>
                <a:gd name="connsiteY42" fmla="*/ 3349730 h 3448790"/>
                <a:gd name="connsiteX43" fmla="*/ 968866 w 2104246"/>
                <a:gd name="connsiteY43" fmla="*/ 3372590 h 3448790"/>
                <a:gd name="connsiteX44" fmla="*/ 785986 w 2104246"/>
                <a:gd name="connsiteY44" fmla="*/ 3448790 h 3448790"/>
                <a:gd name="connsiteX45" fmla="*/ 747886 w 2104246"/>
                <a:gd name="connsiteY45" fmla="*/ 3364970 h 3448790"/>
                <a:gd name="connsiteX46" fmla="*/ 778366 w 2104246"/>
                <a:gd name="connsiteY46" fmla="*/ 3319250 h 3448790"/>
                <a:gd name="connsiteX47" fmla="*/ 732646 w 2104246"/>
                <a:gd name="connsiteY47" fmla="*/ 3288770 h 3448790"/>
                <a:gd name="connsiteX48" fmla="*/ 732646 w 2104246"/>
                <a:gd name="connsiteY48" fmla="*/ 3243050 h 3448790"/>
                <a:gd name="connsiteX49" fmla="*/ 625966 w 2104246"/>
                <a:gd name="connsiteY49" fmla="*/ 3204950 h 3448790"/>
                <a:gd name="connsiteX50" fmla="*/ 526906 w 2104246"/>
                <a:gd name="connsiteY50" fmla="*/ 3166850 h 3448790"/>
                <a:gd name="connsiteX51" fmla="*/ 519286 w 2104246"/>
                <a:gd name="connsiteY51" fmla="*/ 3067790 h 3448790"/>
                <a:gd name="connsiteX52" fmla="*/ 397366 w 2104246"/>
                <a:gd name="connsiteY52" fmla="*/ 3113510 h 3448790"/>
                <a:gd name="connsiteX53" fmla="*/ 305926 w 2104246"/>
                <a:gd name="connsiteY53" fmla="*/ 3044930 h 3448790"/>
                <a:gd name="connsiteX54" fmla="*/ 344026 w 2104246"/>
                <a:gd name="connsiteY54" fmla="*/ 2839190 h 3448790"/>
                <a:gd name="connsiteX55" fmla="*/ 283066 w 2104246"/>
                <a:gd name="connsiteY55" fmla="*/ 2770610 h 3448790"/>
                <a:gd name="connsiteX56" fmla="*/ 252586 w 2104246"/>
                <a:gd name="connsiteY56" fmla="*/ 2702030 h 3448790"/>
                <a:gd name="connsiteX57" fmla="*/ 199246 w 2104246"/>
                <a:gd name="connsiteY57" fmla="*/ 2679170 h 3448790"/>
                <a:gd name="connsiteX58" fmla="*/ 229726 w 2104246"/>
                <a:gd name="connsiteY58" fmla="*/ 2610590 h 3448790"/>
                <a:gd name="connsiteX59" fmla="*/ 161146 w 2104246"/>
                <a:gd name="connsiteY59" fmla="*/ 2473430 h 3448790"/>
                <a:gd name="connsiteX60" fmla="*/ 214486 w 2104246"/>
                <a:gd name="connsiteY60" fmla="*/ 2427710 h 3448790"/>
                <a:gd name="connsiteX61" fmla="*/ 283066 w 2104246"/>
                <a:gd name="connsiteY61" fmla="*/ 2084810 h 3448790"/>
                <a:gd name="connsiteX62" fmla="*/ 184006 w 2104246"/>
                <a:gd name="connsiteY62" fmla="*/ 1840970 h 3448790"/>
                <a:gd name="connsiteX63" fmla="*/ 298306 w 2104246"/>
                <a:gd name="connsiteY63" fmla="*/ 1604750 h 3448790"/>
                <a:gd name="connsiteX64" fmla="*/ 184006 w 2104246"/>
                <a:gd name="connsiteY64" fmla="*/ 1612370 h 3448790"/>
                <a:gd name="connsiteX65" fmla="*/ 145906 w 2104246"/>
                <a:gd name="connsiteY65" fmla="*/ 1505690 h 3448790"/>
                <a:gd name="connsiteX66" fmla="*/ 1126 w 2104246"/>
                <a:gd name="connsiteY66" fmla="*/ 1345670 h 3448790"/>
                <a:gd name="connsiteX67" fmla="*/ 0 w 2104246"/>
                <a:gd name="connsiteY67" fmla="*/ 1339666 h 3448790"/>
                <a:gd name="connsiteX68" fmla="*/ 50714 w 2104246"/>
                <a:gd name="connsiteY68" fmla="*/ 1223750 h 3448790"/>
                <a:gd name="connsiteX69" fmla="*/ 119294 w 2104246"/>
                <a:gd name="connsiteY69" fmla="*/ 1216130 h 3448790"/>
                <a:gd name="connsiteX70" fmla="*/ 134534 w 2104246"/>
                <a:gd name="connsiteY70" fmla="*/ 1101830 h 3448790"/>
                <a:gd name="connsiteX71" fmla="*/ 248834 w 2104246"/>
                <a:gd name="connsiteY71" fmla="*/ 1086590 h 3448790"/>
                <a:gd name="connsiteX72" fmla="*/ 302174 w 2104246"/>
                <a:gd name="connsiteY72" fmla="*/ 1208510 h 3448790"/>
                <a:gd name="connsiteX73" fmla="*/ 355514 w 2104246"/>
                <a:gd name="connsiteY73" fmla="*/ 1170410 h 3448790"/>
                <a:gd name="connsiteX74" fmla="*/ 385994 w 2104246"/>
                <a:gd name="connsiteY74" fmla="*/ 1056110 h 3448790"/>
                <a:gd name="connsiteX75" fmla="*/ 424094 w 2104246"/>
                <a:gd name="connsiteY75" fmla="*/ 1033250 h 3448790"/>
                <a:gd name="connsiteX76" fmla="*/ 446954 w 2104246"/>
                <a:gd name="connsiteY76" fmla="*/ 964670 h 3448790"/>
                <a:gd name="connsiteX77" fmla="*/ 530774 w 2104246"/>
                <a:gd name="connsiteY77" fmla="*/ 705590 h 3448790"/>
                <a:gd name="connsiteX78" fmla="*/ 652694 w 2104246"/>
                <a:gd name="connsiteY78" fmla="*/ 819890 h 3448790"/>
                <a:gd name="connsiteX79" fmla="*/ 751754 w 2104246"/>
                <a:gd name="connsiteY79" fmla="*/ 819890 h 3448790"/>
                <a:gd name="connsiteX80" fmla="*/ 805094 w 2104246"/>
                <a:gd name="connsiteY80" fmla="*/ 682730 h 3448790"/>
                <a:gd name="connsiteX81" fmla="*/ 911774 w 2104246"/>
                <a:gd name="connsiteY81" fmla="*/ 682730 h 3448790"/>
                <a:gd name="connsiteX82" fmla="*/ 980354 w 2104246"/>
                <a:gd name="connsiteY82" fmla="*/ 621770 h 3448790"/>
                <a:gd name="connsiteX83" fmla="*/ 1048934 w 2104246"/>
                <a:gd name="connsiteY83" fmla="*/ 667490 h 3448790"/>
                <a:gd name="connsiteX84" fmla="*/ 1056554 w 2104246"/>
                <a:gd name="connsiteY84" fmla="*/ 469370 h 3448790"/>
                <a:gd name="connsiteX85" fmla="*/ 1231814 w 2104246"/>
                <a:gd name="connsiteY85" fmla="*/ 553190 h 3448790"/>
                <a:gd name="connsiteX86" fmla="*/ 1247054 w 2104246"/>
                <a:gd name="connsiteY86" fmla="*/ 431270 h 3448790"/>
                <a:gd name="connsiteX87" fmla="*/ 1208954 w 2104246"/>
                <a:gd name="connsiteY87" fmla="*/ 202670 h 3448790"/>
                <a:gd name="connsiteX88" fmla="*/ 1147994 w 2104246"/>
                <a:gd name="connsiteY88" fmla="*/ 134090 h 3448790"/>
                <a:gd name="connsiteX89" fmla="*/ 1186094 w 2104246"/>
                <a:gd name="connsiteY89" fmla="*/ 35030 h 3448790"/>
                <a:gd name="connsiteX90" fmla="*/ 1300394 w 2104246"/>
                <a:gd name="connsiteY90" fmla="*/ 19790 h 3448790"/>
                <a:gd name="connsiteX91" fmla="*/ 1605194 w 2104246"/>
                <a:gd name="connsiteY91" fmla="*/ 75034 h 3448790"/>
                <a:gd name="connsiteX92" fmla="*/ 1658790 w 2104246"/>
                <a:gd name="connsiteY92" fmla="*/ 0 h 3448790"/>
                <a:gd name="connsiteX93" fmla="*/ 1605194 w 2104246"/>
                <a:gd name="connsiteY93" fmla="*/ 75034 h 3448790"/>
                <a:gd name="connsiteX0" fmla="*/ 1300394 w 2104246"/>
                <a:gd name="connsiteY0" fmla="*/ -1 h 3428999"/>
                <a:gd name="connsiteX1" fmla="*/ 1338494 w 2104246"/>
                <a:gd name="connsiteY1" fmla="*/ 76199 h 3428999"/>
                <a:gd name="connsiteX2" fmla="*/ 1521374 w 2104246"/>
                <a:gd name="connsiteY2" fmla="*/ 106679 h 3428999"/>
                <a:gd name="connsiteX3" fmla="*/ 1591594 w 2104246"/>
                <a:gd name="connsiteY3" fmla="*/ 143637 h 3428999"/>
                <a:gd name="connsiteX4" fmla="*/ 1586142 w 2104246"/>
                <a:gd name="connsiteY4" fmla="*/ 179069 h 3428999"/>
                <a:gd name="connsiteX5" fmla="*/ 1586142 w 2104246"/>
                <a:gd name="connsiteY5" fmla="*/ 283843 h 3428999"/>
                <a:gd name="connsiteX6" fmla="*/ 1671870 w 2104246"/>
                <a:gd name="connsiteY6" fmla="*/ 302895 h 3428999"/>
                <a:gd name="connsiteX7" fmla="*/ 1681394 w 2104246"/>
                <a:gd name="connsiteY7" fmla="*/ 388619 h 3428999"/>
                <a:gd name="connsiteX8" fmla="*/ 1671870 w 2104246"/>
                <a:gd name="connsiteY8" fmla="*/ 550543 h 3428999"/>
                <a:gd name="connsiteX9" fmla="*/ 1786170 w 2104246"/>
                <a:gd name="connsiteY9" fmla="*/ 569595 h 3428999"/>
                <a:gd name="connsiteX10" fmla="*/ 1824270 w 2104246"/>
                <a:gd name="connsiteY10" fmla="*/ 550543 h 3428999"/>
                <a:gd name="connsiteX11" fmla="*/ 1948094 w 2104246"/>
                <a:gd name="connsiteY11" fmla="*/ 712469 h 3428999"/>
                <a:gd name="connsiteX12" fmla="*/ 1919518 w 2104246"/>
                <a:gd name="connsiteY12" fmla="*/ 836295 h 3428999"/>
                <a:gd name="connsiteX13" fmla="*/ 1967142 w 2104246"/>
                <a:gd name="connsiteY13" fmla="*/ 960119 h 3428999"/>
                <a:gd name="connsiteX14" fmla="*/ 1976670 w 2104246"/>
                <a:gd name="connsiteY14" fmla="*/ 1045843 h 3428999"/>
                <a:gd name="connsiteX15" fmla="*/ 2090970 w 2104246"/>
                <a:gd name="connsiteY15" fmla="*/ 1207769 h 3428999"/>
                <a:gd name="connsiteX16" fmla="*/ 1986194 w 2104246"/>
                <a:gd name="connsiteY16" fmla="*/ 1274443 h 3428999"/>
                <a:gd name="connsiteX17" fmla="*/ 1976670 w 2104246"/>
                <a:gd name="connsiteY17" fmla="*/ 1350643 h 3428999"/>
                <a:gd name="connsiteX18" fmla="*/ 1929042 w 2104246"/>
                <a:gd name="connsiteY18" fmla="*/ 1541143 h 3428999"/>
                <a:gd name="connsiteX19" fmla="*/ 1919518 w 2104246"/>
                <a:gd name="connsiteY19" fmla="*/ 1626869 h 3428999"/>
                <a:gd name="connsiteX20" fmla="*/ 1890942 w 2104246"/>
                <a:gd name="connsiteY20" fmla="*/ 1684019 h 3428999"/>
                <a:gd name="connsiteX21" fmla="*/ 1890942 w 2104246"/>
                <a:gd name="connsiteY21" fmla="*/ 1731643 h 3428999"/>
                <a:gd name="connsiteX22" fmla="*/ 1976670 w 2104246"/>
                <a:gd name="connsiteY22" fmla="*/ 1817369 h 3428999"/>
                <a:gd name="connsiteX23" fmla="*/ 1983108 w 2104246"/>
                <a:gd name="connsiteY23" fmla="*/ 1814443 h 3428999"/>
                <a:gd name="connsiteX24" fmla="*/ 1974706 w 2104246"/>
                <a:gd name="connsiteY24" fmla="*/ 1927859 h 3428999"/>
                <a:gd name="connsiteX25" fmla="*/ 2104246 w 2104246"/>
                <a:gd name="connsiteY25" fmla="*/ 2019299 h 3428999"/>
                <a:gd name="connsiteX26" fmla="*/ 2058526 w 2104246"/>
                <a:gd name="connsiteY26" fmla="*/ 2156459 h 3428999"/>
                <a:gd name="connsiteX27" fmla="*/ 2073766 w 2104246"/>
                <a:gd name="connsiteY27" fmla="*/ 2354579 h 3428999"/>
                <a:gd name="connsiteX28" fmla="*/ 1997566 w 2104246"/>
                <a:gd name="connsiteY28" fmla="*/ 2446019 h 3428999"/>
                <a:gd name="connsiteX29" fmla="*/ 1982326 w 2104246"/>
                <a:gd name="connsiteY29" fmla="*/ 2651759 h 3428999"/>
                <a:gd name="connsiteX30" fmla="*/ 1928986 w 2104246"/>
                <a:gd name="connsiteY30" fmla="*/ 2788919 h 3428999"/>
                <a:gd name="connsiteX31" fmla="*/ 1852786 w 2104246"/>
                <a:gd name="connsiteY31" fmla="*/ 2842259 h 3428999"/>
                <a:gd name="connsiteX32" fmla="*/ 1791826 w 2104246"/>
                <a:gd name="connsiteY32" fmla="*/ 3009899 h 3428999"/>
                <a:gd name="connsiteX33" fmla="*/ 1547986 w 2104246"/>
                <a:gd name="connsiteY33" fmla="*/ 3124199 h 3428999"/>
                <a:gd name="connsiteX34" fmla="*/ 1410826 w 2104246"/>
                <a:gd name="connsiteY34" fmla="*/ 3124199 h 3428999"/>
                <a:gd name="connsiteX35" fmla="*/ 1182226 w 2104246"/>
                <a:gd name="connsiteY35" fmla="*/ 3032759 h 3428999"/>
                <a:gd name="connsiteX36" fmla="*/ 1098406 w 2104246"/>
                <a:gd name="connsiteY36" fmla="*/ 3040379 h 3428999"/>
                <a:gd name="connsiteX37" fmla="*/ 1037446 w 2104246"/>
                <a:gd name="connsiteY37" fmla="*/ 3025139 h 3428999"/>
                <a:gd name="connsiteX38" fmla="*/ 976486 w 2104246"/>
                <a:gd name="connsiteY38" fmla="*/ 3078479 h 3428999"/>
                <a:gd name="connsiteX39" fmla="*/ 1090786 w 2104246"/>
                <a:gd name="connsiteY39" fmla="*/ 3131819 h 3428999"/>
                <a:gd name="connsiteX40" fmla="*/ 1029826 w 2104246"/>
                <a:gd name="connsiteY40" fmla="*/ 3238499 h 3428999"/>
                <a:gd name="connsiteX41" fmla="*/ 976486 w 2104246"/>
                <a:gd name="connsiteY41" fmla="*/ 3246119 h 3428999"/>
                <a:gd name="connsiteX42" fmla="*/ 1006966 w 2104246"/>
                <a:gd name="connsiteY42" fmla="*/ 3329939 h 3428999"/>
                <a:gd name="connsiteX43" fmla="*/ 968866 w 2104246"/>
                <a:gd name="connsiteY43" fmla="*/ 3352799 h 3428999"/>
                <a:gd name="connsiteX44" fmla="*/ 785986 w 2104246"/>
                <a:gd name="connsiteY44" fmla="*/ 3428999 h 3428999"/>
                <a:gd name="connsiteX45" fmla="*/ 747886 w 2104246"/>
                <a:gd name="connsiteY45" fmla="*/ 3345179 h 3428999"/>
                <a:gd name="connsiteX46" fmla="*/ 778366 w 2104246"/>
                <a:gd name="connsiteY46" fmla="*/ 3299459 h 3428999"/>
                <a:gd name="connsiteX47" fmla="*/ 732646 w 2104246"/>
                <a:gd name="connsiteY47" fmla="*/ 3268979 h 3428999"/>
                <a:gd name="connsiteX48" fmla="*/ 732646 w 2104246"/>
                <a:gd name="connsiteY48" fmla="*/ 3223259 h 3428999"/>
                <a:gd name="connsiteX49" fmla="*/ 625966 w 2104246"/>
                <a:gd name="connsiteY49" fmla="*/ 3185159 h 3428999"/>
                <a:gd name="connsiteX50" fmla="*/ 526906 w 2104246"/>
                <a:gd name="connsiteY50" fmla="*/ 3147059 h 3428999"/>
                <a:gd name="connsiteX51" fmla="*/ 519286 w 2104246"/>
                <a:gd name="connsiteY51" fmla="*/ 3047999 h 3428999"/>
                <a:gd name="connsiteX52" fmla="*/ 397366 w 2104246"/>
                <a:gd name="connsiteY52" fmla="*/ 3093719 h 3428999"/>
                <a:gd name="connsiteX53" fmla="*/ 305926 w 2104246"/>
                <a:gd name="connsiteY53" fmla="*/ 3025139 h 3428999"/>
                <a:gd name="connsiteX54" fmla="*/ 344026 w 2104246"/>
                <a:gd name="connsiteY54" fmla="*/ 2819399 h 3428999"/>
                <a:gd name="connsiteX55" fmla="*/ 283066 w 2104246"/>
                <a:gd name="connsiteY55" fmla="*/ 2750819 h 3428999"/>
                <a:gd name="connsiteX56" fmla="*/ 252586 w 2104246"/>
                <a:gd name="connsiteY56" fmla="*/ 2682239 h 3428999"/>
                <a:gd name="connsiteX57" fmla="*/ 199246 w 2104246"/>
                <a:gd name="connsiteY57" fmla="*/ 2659379 h 3428999"/>
                <a:gd name="connsiteX58" fmla="*/ 229726 w 2104246"/>
                <a:gd name="connsiteY58" fmla="*/ 2590799 h 3428999"/>
                <a:gd name="connsiteX59" fmla="*/ 161146 w 2104246"/>
                <a:gd name="connsiteY59" fmla="*/ 2453639 h 3428999"/>
                <a:gd name="connsiteX60" fmla="*/ 214486 w 2104246"/>
                <a:gd name="connsiteY60" fmla="*/ 2407919 h 3428999"/>
                <a:gd name="connsiteX61" fmla="*/ 283066 w 2104246"/>
                <a:gd name="connsiteY61" fmla="*/ 2065019 h 3428999"/>
                <a:gd name="connsiteX62" fmla="*/ 184006 w 2104246"/>
                <a:gd name="connsiteY62" fmla="*/ 1821179 h 3428999"/>
                <a:gd name="connsiteX63" fmla="*/ 298306 w 2104246"/>
                <a:gd name="connsiteY63" fmla="*/ 1584959 h 3428999"/>
                <a:gd name="connsiteX64" fmla="*/ 184006 w 2104246"/>
                <a:gd name="connsiteY64" fmla="*/ 1592579 h 3428999"/>
                <a:gd name="connsiteX65" fmla="*/ 145906 w 2104246"/>
                <a:gd name="connsiteY65" fmla="*/ 1485899 h 3428999"/>
                <a:gd name="connsiteX66" fmla="*/ 1126 w 2104246"/>
                <a:gd name="connsiteY66" fmla="*/ 1325879 h 3428999"/>
                <a:gd name="connsiteX67" fmla="*/ 0 w 2104246"/>
                <a:gd name="connsiteY67" fmla="*/ 1319875 h 3428999"/>
                <a:gd name="connsiteX68" fmla="*/ 50714 w 2104246"/>
                <a:gd name="connsiteY68" fmla="*/ 1203959 h 3428999"/>
                <a:gd name="connsiteX69" fmla="*/ 119294 w 2104246"/>
                <a:gd name="connsiteY69" fmla="*/ 1196339 h 3428999"/>
                <a:gd name="connsiteX70" fmla="*/ 134534 w 2104246"/>
                <a:gd name="connsiteY70" fmla="*/ 1082039 h 3428999"/>
                <a:gd name="connsiteX71" fmla="*/ 248834 w 2104246"/>
                <a:gd name="connsiteY71" fmla="*/ 1066799 h 3428999"/>
                <a:gd name="connsiteX72" fmla="*/ 302174 w 2104246"/>
                <a:gd name="connsiteY72" fmla="*/ 1188719 h 3428999"/>
                <a:gd name="connsiteX73" fmla="*/ 355514 w 2104246"/>
                <a:gd name="connsiteY73" fmla="*/ 1150619 h 3428999"/>
                <a:gd name="connsiteX74" fmla="*/ 385994 w 2104246"/>
                <a:gd name="connsiteY74" fmla="*/ 1036319 h 3428999"/>
                <a:gd name="connsiteX75" fmla="*/ 424094 w 2104246"/>
                <a:gd name="connsiteY75" fmla="*/ 1013459 h 3428999"/>
                <a:gd name="connsiteX76" fmla="*/ 446954 w 2104246"/>
                <a:gd name="connsiteY76" fmla="*/ 944879 h 3428999"/>
                <a:gd name="connsiteX77" fmla="*/ 530774 w 2104246"/>
                <a:gd name="connsiteY77" fmla="*/ 685799 h 3428999"/>
                <a:gd name="connsiteX78" fmla="*/ 652694 w 2104246"/>
                <a:gd name="connsiteY78" fmla="*/ 800099 h 3428999"/>
                <a:gd name="connsiteX79" fmla="*/ 751754 w 2104246"/>
                <a:gd name="connsiteY79" fmla="*/ 800099 h 3428999"/>
                <a:gd name="connsiteX80" fmla="*/ 805094 w 2104246"/>
                <a:gd name="connsiteY80" fmla="*/ 662939 h 3428999"/>
                <a:gd name="connsiteX81" fmla="*/ 911774 w 2104246"/>
                <a:gd name="connsiteY81" fmla="*/ 662939 h 3428999"/>
                <a:gd name="connsiteX82" fmla="*/ 980354 w 2104246"/>
                <a:gd name="connsiteY82" fmla="*/ 601979 h 3428999"/>
                <a:gd name="connsiteX83" fmla="*/ 1048934 w 2104246"/>
                <a:gd name="connsiteY83" fmla="*/ 647699 h 3428999"/>
                <a:gd name="connsiteX84" fmla="*/ 1056554 w 2104246"/>
                <a:gd name="connsiteY84" fmla="*/ 449579 h 3428999"/>
                <a:gd name="connsiteX85" fmla="*/ 1231814 w 2104246"/>
                <a:gd name="connsiteY85" fmla="*/ 533399 h 3428999"/>
                <a:gd name="connsiteX86" fmla="*/ 1247054 w 2104246"/>
                <a:gd name="connsiteY86" fmla="*/ 411479 h 3428999"/>
                <a:gd name="connsiteX87" fmla="*/ 1208954 w 2104246"/>
                <a:gd name="connsiteY87" fmla="*/ 182879 h 3428999"/>
                <a:gd name="connsiteX88" fmla="*/ 1147994 w 2104246"/>
                <a:gd name="connsiteY88" fmla="*/ 114299 h 3428999"/>
                <a:gd name="connsiteX89" fmla="*/ 1186094 w 2104246"/>
                <a:gd name="connsiteY89" fmla="*/ 15239 h 3428999"/>
                <a:gd name="connsiteX90" fmla="*/ 1300394 w 2104246"/>
                <a:gd name="connsiteY90" fmla="*/ -1 h 3428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2104246" h="3428999">
                  <a:moveTo>
                    <a:pt x="1300394" y="-1"/>
                  </a:moveTo>
                  <a:lnTo>
                    <a:pt x="1338494" y="76199"/>
                  </a:lnTo>
                  <a:lnTo>
                    <a:pt x="1521374" y="106679"/>
                  </a:lnTo>
                  <a:lnTo>
                    <a:pt x="1591594" y="143637"/>
                  </a:lnTo>
                  <a:lnTo>
                    <a:pt x="1586142" y="179069"/>
                  </a:lnTo>
                  <a:lnTo>
                    <a:pt x="1586142" y="283843"/>
                  </a:lnTo>
                  <a:lnTo>
                    <a:pt x="1671870" y="302895"/>
                  </a:lnTo>
                  <a:lnTo>
                    <a:pt x="1681394" y="388619"/>
                  </a:lnTo>
                  <a:lnTo>
                    <a:pt x="1671870" y="550543"/>
                  </a:lnTo>
                  <a:lnTo>
                    <a:pt x="1786170" y="569595"/>
                  </a:lnTo>
                  <a:lnTo>
                    <a:pt x="1824270" y="550543"/>
                  </a:lnTo>
                  <a:lnTo>
                    <a:pt x="1948094" y="712469"/>
                  </a:lnTo>
                  <a:lnTo>
                    <a:pt x="1919518" y="836295"/>
                  </a:lnTo>
                  <a:lnTo>
                    <a:pt x="1967142" y="960119"/>
                  </a:lnTo>
                  <a:lnTo>
                    <a:pt x="1976670" y="1045843"/>
                  </a:lnTo>
                  <a:lnTo>
                    <a:pt x="2090970" y="1207769"/>
                  </a:lnTo>
                  <a:lnTo>
                    <a:pt x="1986194" y="1274443"/>
                  </a:lnTo>
                  <a:lnTo>
                    <a:pt x="1976670" y="1350643"/>
                  </a:lnTo>
                  <a:lnTo>
                    <a:pt x="1929042" y="1541143"/>
                  </a:lnTo>
                  <a:lnTo>
                    <a:pt x="1919518" y="1626869"/>
                  </a:lnTo>
                  <a:lnTo>
                    <a:pt x="1890942" y="1684019"/>
                  </a:lnTo>
                  <a:lnTo>
                    <a:pt x="1890942" y="1731643"/>
                  </a:lnTo>
                  <a:lnTo>
                    <a:pt x="1976670" y="1817369"/>
                  </a:lnTo>
                  <a:lnTo>
                    <a:pt x="1983108" y="1814443"/>
                  </a:lnTo>
                  <a:lnTo>
                    <a:pt x="1974706" y="1927859"/>
                  </a:lnTo>
                  <a:lnTo>
                    <a:pt x="2104246" y="2019299"/>
                  </a:lnTo>
                  <a:lnTo>
                    <a:pt x="2058526" y="2156459"/>
                  </a:lnTo>
                  <a:lnTo>
                    <a:pt x="2073766" y="2354579"/>
                  </a:lnTo>
                  <a:lnTo>
                    <a:pt x="1997566" y="2446019"/>
                  </a:lnTo>
                  <a:lnTo>
                    <a:pt x="1982326" y="2651759"/>
                  </a:lnTo>
                  <a:lnTo>
                    <a:pt x="1928986" y="2788919"/>
                  </a:lnTo>
                  <a:lnTo>
                    <a:pt x="1852786" y="2842259"/>
                  </a:lnTo>
                  <a:lnTo>
                    <a:pt x="1791826" y="3009899"/>
                  </a:lnTo>
                  <a:lnTo>
                    <a:pt x="1547986" y="3124199"/>
                  </a:lnTo>
                  <a:lnTo>
                    <a:pt x="1410826" y="3124199"/>
                  </a:lnTo>
                  <a:lnTo>
                    <a:pt x="1182226" y="3032759"/>
                  </a:lnTo>
                  <a:lnTo>
                    <a:pt x="1098406" y="3040379"/>
                  </a:lnTo>
                  <a:lnTo>
                    <a:pt x="1037446" y="3025139"/>
                  </a:lnTo>
                  <a:lnTo>
                    <a:pt x="976486" y="3078479"/>
                  </a:lnTo>
                  <a:lnTo>
                    <a:pt x="1090786" y="3131819"/>
                  </a:lnTo>
                  <a:lnTo>
                    <a:pt x="1029826" y="3238499"/>
                  </a:lnTo>
                  <a:lnTo>
                    <a:pt x="976486" y="3246119"/>
                  </a:lnTo>
                  <a:lnTo>
                    <a:pt x="1006966" y="3329939"/>
                  </a:lnTo>
                  <a:lnTo>
                    <a:pt x="968866" y="3352799"/>
                  </a:lnTo>
                  <a:lnTo>
                    <a:pt x="785986" y="3428999"/>
                  </a:lnTo>
                  <a:lnTo>
                    <a:pt x="747886" y="3345179"/>
                  </a:lnTo>
                  <a:lnTo>
                    <a:pt x="778366" y="3299459"/>
                  </a:lnTo>
                  <a:lnTo>
                    <a:pt x="732646" y="3268979"/>
                  </a:lnTo>
                  <a:lnTo>
                    <a:pt x="732646" y="3223259"/>
                  </a:lnTo>
                  <a:lnTo>
                    <a:pt x="625966" y="3185159"/>
                  </a:lnTo>
                  <a:lnTo>
                    <a:pt x="526906" y="3147059"/>
                  </a:lnTo>
                  <a:lnTo>
                    <a:pt x="519286" y="3047999"/>
                  </a:lnTo>
                  <a:lnTo>
                    <a:pt x="397366" y="3093719"/>
                  </a:lnTo>
                  <a:lnTo>
                    <a:pt x="305926" y="3025139"/>
                  </a:lnTo>
                  <a:lnTo>
                    <a:pt x="344026" y="2819399"/>
                  </a:lnTo>
                  <a:lnTo>
                    <a:pt x="283066" y="2750819"/>
                  </a:lnTo>
                  <a:lnTo>
                    <a:pt x="252586" y="2682239"/>
                  </a:lnTo>
                  <a:lnTo>
                    <a:pt x="199246" y="2659379"/>
                  </a:lnTo>
                  <a:lnTo>
                    <a:pt x="229726" y="2590799"/>
                  </a:lnTo>
                  <a:lnTo>
                    <a:pt x="161146" y="2453639"/>
                  </a:lnTo>
                  <a:lnTo>
                    <a:pt x="214486" y="2407919"/>
                  </a:lnTo>
                  <a:lnTo>
                    <a:pt x="283066" y="2065019"/>
                  </a:lnTo>
                  <a:lnTo>
                    <a:pt x="184006" y="1821179"/>
                  </a:lnTo>
                  <a:lnTo>
                    <a:pt x="298306" y="1584959"/>
                  </a:lnTo>
                  <a:lnTo>
                    <a:pt x="184006" y="1592579"/>
                  </a:lnTo>
                  <a:lnTo>
                    <a:pt x="145906" y="1485899"/>
                  </a:lnTo>
                  <a:lnTo>
                    <a:pt x="1126" y="1325879"/>
                  </a:lnTo>
                  <a:lnTo>
                    <a:pt x="0" y="1319875"/>
                  </a:lnTo>
                  <a:lnTo>
                    <a:pt x="50714" y="1203959"/>
                  </a:lnTo>
                  <a:lnTo>
                    <a:pt x="119294" y="1196339"/>
                  </a:lnTo>
                  <a:lnTo>
                    <a:pt x="134534" y="1082039"/>
                  </a:lnTo>
                  <a:lnTo>
                    <a:pt x="248834" y="1066799"/>
                  </a:lnTo>
                  <a:lnTo>
                    <a:pt x="302174" y="1188719"/>
                  </a:lnTo>
                  <a:lnTo>
                    <a:pt x="355514" y="1150619"/>
                  </a:lnTo>
                  <a:lnTo>
                    <a:pt x="385994" y="1036319"/>
                  </a:lnTo>
                  <a:lnTo>
                    <a:pt x="424094" y="1013459"/>
                  </a:lnTo>
                  <a:lnTo>
                    <a:pt x="446954" y="944879"/>
                  </a:lnTo>
                  <a:lnTo>
                    <a:pt x="530774" y="685799"/>
                  </a:lnTo>
                  <a:lnTo>
                    <a:pt x="652694" y="800099"/>
                  </a:lnTo>
                  <a:lnTo>
                    <a:pt x="751754" y="800099"/>
                  </a:lnTo>
                  <a:lnTo>
                    <a:pt x="805094" y="662939"/>
                  </a:lnTo>
                  <a:lnTo>
                    <a:pt x="911774" y="662939"/>
                  </a:lnTo>
                  <a:lnTo>
                    <a:pt x="980354" y="601979"/>
                  </a:lnTo>
                  <a:lnTo>
                    <a:pt x="1048934" y="647699"/>
                  </a:lnTo>
                  <a:lnTo>
                    <a:pt x="1056554" y="449579"/>
                  </a:lnTo>
                  <a:lnTo>
                    <a:pt x="1231814" y="533399"/>
                  </a:lnTo>
                  <a:lnTo>
                    <a:pt x="1247054" y="411479"/>
                  </a:lnTo>
                  <a:lnTo>
                    <a:pt x="1208954" y="182879"/>
                  </a:lnTo>
                  <a:lnTo>
                    <a:pt x="1147994" y="114299"/>
                  </a:lnTo>
                  <a:lnTo>
                    <a:pt x="1186094" y="15239"/>
                  </a:lnTo>
                  <a:lnTo>
                    <a:pt x="1300394" y="-1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95" name="フリーフォーム: 図形 894">
              <a:extLst>
                <a:ext uri="{FF2B5EF4-FFF2-40B4-BE49-F238E27FC236}">
                  <a16:creationId xmlns:a16="http://schemas.microsoft.com/office/drawing/2014/main" id="{7319F82D-2DFC-62AA-9BE6-DB7E7FEE6133}"/>
                </a:ext>
              </a:extLst>
            </p:cNvPr>
            <p:cNvSpPr/>
            <p:nvPr/>
          </p:nvSpPr>
          <p:spPr>
            <a:xfrm>
              <a:off x="7552566" y="2420392"/>
              <a:ext cx="464815" cy="747636"/>
            </a:xfrm>
            <a:custGeom>
              <a:avLst/>
              <a:gdLst>
                <a:gd name="connsiteX0" fmla="*/ 500064 w 2100264"/>
                <a:gd name="connsiteY0" fmla="*/ 0 h 3378198"/>
                <a:gd name="connsiteX1" fmla="*/ 557212 w 2100264"/>
                <a:gd name="connsiteY1" fmla="*/ 0 h 3378198"/>
                <a:gd name="connsiteX2" fmla="*/ 590550 w 2100264"/>
                <a:gd name="connsiteY2" fmla="*/ 95250 h 3378198"/>
                <a:gd name="connsiteX3" fmla="*/ 623888 w 2100264"/>
                <a:gd name="connsiteY3" fmla="*/ 119062 h 3378198"/>
                <a:gd name="connsiteX4" fmla="*/ 638176 w 2100264"/>
                <a:gd name="connsiteY4" fmla="*/ 171450 h 3378198"/>
                <a:gd name="connsiteX5" fmla="*/ 809624 w 2100264"/>
                <a:gd name="connsiteY5" fmla="*/ 214314 h 3378198"/>
                <a:gd name="connsiteX6" fmla="*/ 890588 w 2100264"/>
                <a:gd name="connsiteY6" fmla="*/ 257174 h 3378198"/>
                <a:gd name="connsiteX7" fmla="*/ 1057276 w 2100264"/>
                <a:gd name="connsiteY7" fmla="*/ 242888 h 3378198"/>
                <a:gd name="connsiteX8" fmla="*/ 1128712 w 2100264"/>
                <a:gd name="connsiteY8" fmla="*/ 104774 h 3378198"/>
                <a:gd name="connsiteX9" fmla="*/ 1176338 w 2100264"/>
                <a:gd name="connsiteY9" fmla="*/ 138114 h 3378198"/>
                <a:gd name="connsiteX10" fmla="*/ 1266824 w 2100264"/>
                <a:gd name="connsiteY10" fmla="*/ 128588 h 3378198"/>
                <a:gd name="connsiteX11" fmla="*/ 1323976 w 2100264"/>
                <a:gd name="connsiteY11" fmla="*/ 142874 h 3378198"/>
                <a:gd name="connsiteX12" fmla="*/ 1347788 w 2100264"/>
                <a:gd name="connsiteY12" fmla="*/ 223838 h 3378198"/>
                <a:gd name="connsiteX13" fmla="*/ 1419224 w 2100264"/>
                <a:gd name="connsiteY13" fmla="*/ 228600 h 3378198"/>
                <a:gd name="connsiteX14" fmla="*/ 1447800 w 2100264"/>
                <a:gd name="connsiteY14" fmla="*/ 242888 h 3378198"/>
                <a:gd name="connsiteX15" fmla="*/ 1495424 w 2100264"/>
                <a:gd name="connsiteY15" fmla="*/ 238126 h 3378198"/>
                <a:gd name="connsiteX16" fmla="*/ 1552576 w 2100264"/>
                <a:gd name="connsiteY16" fmla="*/ 138114 h 3378198"/>
                <a:gd name="connsiteX17" fmla="*/ 1585912 w 2100264"/>
                <a:gd name="connsiteY17" fmla="*/ 204788 h 3378198"/>
                <a:gd name="connsiteX18" fmla="*/ 1604964 w 2100264"/>
                <a:gd name="connsiteY18" fmla="*/ 233362 h 3378198"/>
                <a:gd name="connsiteX19" fmla="*/ 1585912 w 2100264"/>
                <a:gd name="connsiteY19" fmla="*/ 280988 h 3378198"/>
                <a:gd name="connsiteX20" fmla="*/ 1633538 w 2100264"/>
                <a:gd name="connsiteY20" fmla="*/ 309562 h 3378198"/>
                <a:gd name="connsiteX21" fmla="*/ 1628776 w 2100264"/>
                <a:gd name="connsiteY21" fmla="*/ 442914 h 3378198"/>
                <a:gd name="connsiteX22" fmla="*/ 1590676 w 2100264"/>
                <a:gd name="connsiteY22" fmla="*/ 461962 h 3378198"/>
                <a:gd name="connsiteX23" fmla="*/ 1604964 w 2100264"/>
                <a:gd name="connsiteY23" fmla="*/ 523874 h 3378198"/>
                <a:gd name="connsiteX24" fmla="*/ 1552576 w 2100264"/>
                <a:gd name="connsiteY24" fmla="*/ 642938 h 3378198"/>
                <a:gd name="connsiteX25" fmla="*/ 1576388 w 2100264"/>
                <a:gd name="connsiteY25" fmla="*/ 752474 h 3378198"/>
                <a:gd name="connsiteX26" fmla="*/ 1604964 w 2100264"/>
                <a:gd name="connsiteY26" fmla="*/ 795338 h 3378198"/>
                <a:gd name="connsiteX27" fmla="*/ 1724024 w 2100264"/>
                <a:gd name="connsiteY27" fmla="*/ 809626 h 3378198"/>
                <a:gd name="connsiteX28" fmla="*/ 1743076 w 2100264"/>
                <a:gd name="connsiteY28" fmla="*/ 862014 h 3378198"/>
                <a:gd name="connsiteX29" fmla="*/ 1824038 w 2100264"/>
                <a:gd name="connsiteY29" fmla="*/ 823914 h 3378198"/>
                <a:gd name="connsiteX30" fmla="*/ 1871664 w 2100264"/>
                <a:gd name="connsiteY30" fmla="*/ 823914 h 3378198"/>
                <a:gd name="connsiteX31" fmla="*/ 1909764 w 2100264"/>
                <a:gd name="connsiteY31" fmla="*/ 890588 h 3378198"/>
                <a:gd name="connsiteX32" fmla="*/ 1914524 w 2100264"/>
                <a:gd name="connsiteY32" fmla="*/ 966788 h 3378198"/>
                <a:gd name="connsiteX33" fmla="*/ 2033588 w 2100264"/>
                <a:gd name="connsiteY33" fmla="*/ 923926 h 3378198"/>
                <a:gd name="connsiteX34" fmla="*/ 2062164 w 2100264"/>
                <a:gd name="connsiteY34" fmla="*/ 952500 h 3378198"/>
                <a:gd name="connsiteX35" fmla="*/ 2062164 w 2100264"/>
                <a:gd name="connsiteY35" fmla="*/ 990600 h 3378198"/>
                <a:gd name="connsiteX36" fmla="*/ 2057400 w 2100264"/>
                <a:gd name="connsiteY36" fmla="*/ 1038226 h 3378198"/>
                <a:gd name="connsiteX37" fmla="*/ 2100264 w 2100264"/>
                <a:gd name="connsiteY37" fmla="*/ 1052514 h 3378198"/>
                <a:gd name="connsiteX38" fmla="*/ 2038350 w 2100264"/>
                <a:gd name="connsiteY38" fmla="*/ 1143000 h 3378198"/>
                <a:gd name="connsiteX39" fmla="*/ 2019300 w 2100264"/>
                <a:gd name="connsiteY39" fmla="*/ 1219200 h 3378198"/>
                <a:gd name="connsiteX40" fmla="*/ 1776412 w 2100264"/>
                <a:gd name="connsiteY40" fmla="*/ 1252538 h 3378198"/>
                <a:gd name="connsiteX41" fmla="*/ 1681164 w 2100264"/>
                <a:gd name="connsiteY41" fmla="*/ 1300162 h 3378198"/>
                <a:gd name="connsiteX42" fmla="*/ 1666876 w 2100264"/>
                <a:gd name="connsiteY42" fmla="*/ 1357314 h 3378198"/>
                <a:gd name="connsiteX43" fmla="*/ 1600200 w 2100264"/>
                <a:gd name="connsiteY43" fmla="*/ 1433514 h 3378198"/>
                <a:gd name="connsiteX44" fmla="*/ 1638300 w 2100264"/>
                <a:gd name="connsiteY44" fmla="*/ 1462088 h 3378198"/>
                <a:gd name="connsiteX45" fmla="*/ 1709738 w 2100264"/>
                <a:gd name="connsiteY45" fmla="*/ 1662114 h 3378198"/>
                <a:gd name="connsiteX46" fmla="*/ 1771650 w 2100264"/>
                <a:gd name="connsiteY46" fmla="*/ 1681162 h 3378198"/>
                <a:gd name="connsiteX47" fmla="*/ 1771650 w 2100264"/>
                <a:gd name="connsiteY47" fmla="*/ 1728790 h 3378198"/>
                <a:gd name="connsiteX48" fmla="*/ 1671638 w 2100264"/>
                <a:gd name="connsiteY48" fmla="*/ 1766886 h 3378198"/>
                <a:gd name="connsiteX49" fmla="*/ 1795464 w 2100264"/>
                <a:gd name="connsiteY49" fmla="*/ 1957390 h 3378198"/>
                <a:gd name="connsiteX50" fmla="*/ 1743076 w 2100264"/>
                <a:gd name="connsiteY50" fmla="*/ 2047874 h 3378198"/>
                <a:gd name="connsiteX51" fmla="*/ 1757364 w 2100264"/>
                <a:gd name="connsiteY51" fmla="*/ 2095502 h 3378198"/>
                <a:gd name="connsiteX52" fmla="*/ 1681164 w 2100264"/>
                <a:gd name="connsiteY52" fmla="*/ 2171702 h 3378198"/>
                <a:gd name="connsiteX53" fmla="*/ 1743076 w 2100264"/>
                <a:gd name="connsiteY53" fmla="*/ 2200274 h 3378198"/>
                <a:gd name="connsiteX54" fmla="*/ 1738312 w 2100264"/>
                <a:gd name="connsiteY54" fmla="*/ 2257426 h 3378198"/>
                <a:gd name="connsiteX55" fmla="*/ 1738312 w 2100264"/>
                <a:gd name="connsiteY55" fmla="*/ 2285998 h 3378198"/>
                <a:gd name="connsiteX56" fmla="*/ 1728788 w 2100264"/>
                <a:gd name="connsiteY56" fmla="*/ 2343150 h 3378198"/>
                <a:gd name="connsiteX57" fmla="*/ 1728788 w 2100264"/>
                <a:gd name="connsiteY57" fmla="*/ 2414590 h 3378198"/>
                <a:gd name="connsiteX58" fmla="*/ 1724024 w 2100264"/>
                <a:gd name="connsiteY58" fmla="*/ 2505074 h 3378198"/>
                <a:gd name="connsiteX59" fmla="*/ 1728788 w 2100264"/>
                <a:gd name="connsiteY59" fmla="*/ 2543174 h 3378198"/>
                <a:gd name="connsiteX60" fmla="*/ 1676400 w 2100264"/>
                <a:gd name="connsiteY60" fmla="*/ 2557462 h 3378198"/>
                <a:gd name="connsiteX61" fmla="*/ 1709738 w 2100264"/>
                <a:gd name="connsiteY61" fmla="*/ 2762250 h 3378198"/>
                <a:gd name="connsiteX62" fmla="*/ 1514476 w 2100264"/>
                <a:gd name="connsiteY62" fmla="*/ 2738438 h 3378198"/>
                <a:gd name="connsiteX63" fmla="*/ 1457324 w 2100264"/>
                <a:gd name="connsiteY63" fmla="*/ 2752726 h 3378198"/>
                <a:gd name="connsiteX64" fmla="*/ 1423988 w 2100264"/>
                <a:gd name="connsiteY64" fmla="*/ 2814638 h 3378198"/>
                <a:gd name="connsiteX65" fmla="*/ 1309688 w 2100264"/>
                <a:gd name="connsiteY65" fmla="*/ 2947990 h 3378198"/>
                <a:gd name="connsiteX66" fmla="*/ 1171576 w 2100264"/>
                <a:gd name="connsiteY66" fmla="*/ 2943226 h 3378198"/>
                <a:gd name="connsiteX67" fmla="*/ 1133476 w 2100264"/>
                <a:gd name="connsiteY67" fmla="*/ 3014662 h 3378198"/>
                <a:gd name="connsiteX68" fmla="*/ 1085850 w 2100264"/>
                <a:gd name="connsiteY68" fmla="*/ 3057526 h 3378198"/>
                <a:gd name="connsiteX69" fmla="*/ 1085850 w 2100264"/>
                <a:gd name="connsiteY69" fmla="*/ 3148014 h 3378198"/>
                <a:gd name="connsiteX70" fmla="*/ 1046832 w 2100264"/>
                <a:gd name="connsiteY70" fmla="*/ 3223046 h 3378198"/>
                <a:gd name="connsiteX71" fmla="*/ 1041400 w 2100264"/>
                <a:gd name="connsiteY71" fmla="*/ 3206750 h 3378198"/>
                <a:gd name="connsiteX72" fmla="*/ 990600 w 2100264"/>
                <a:gd name="connsiteY72" fmla="*/ 3181350 h 3378198"/>
                <a:gd name="connsiteX73" fmla="*/ 958850 w 2100264"/>
                <a:gd name="connsiteY73" fmla="*/ 3257550 h 3378198"/>
                <a:gd name="connsiteX74" fmla="*/ 844550 w 2100264"/>
                <a:gd name="connsiteY74" fmla="*/ 3232150 h 3378198"/>
                <a:gd name="connsiteX75" fmla="*/ 736600 w 2100264"/>
                <a:gd name="connsiteY75" fmla="*/ 3276598 h 3378198"/>
                <a:gd name="connsiteX76" fmla="*/ 647700 w 2100264"/>
                <a:gd name="connsiteY76" fmla="*/ 3289302 h 3378198"/>
                <a:gd name="connsiteX77" fmla="*/ 533400 w 2100264"/>
                <a:gd name="connsiteY77" fmla="*/ 3251198 h 3378198"/>
                <a:gd name="connsiteX78" fmla="*/ 400050 w 2100264"/>
                <a:gd name="connsiteY78" fmla="*/ 3251198 h 3378198"/>
                <a:gd name="connsiteX79" fmla="*/ 355600 w 2100264"/>
                <a:gd name="connsiteY79" fmla="*/ 3321050 h 3378198"/>
                <a:gd name="connsiteX80" fmla="*/ 266700 w 2100264"/>
                <a:gd name="connsiteY80" fmla="*/ 3378198 h 3378198"/>
                <a:gd name="connsiteX81" fmla="*/ 254000 w 2100264"/>
                <a:gd name="connsiteY81" fmla="*/ 3295650 h 3378198"/>
                <a:gd name="connsiteX82" fmla="*/ 196850 w 2100264"/>
                <a:gd name="connsiteY82" fmla="*/ 3244850 h 3378198"/>
                <a:gd name="connsiteX83" fmla="*/ 241300 w 2100264"/>
                <a:gd name="connsiteY83" fmla="*/ 3086102 h 3378198"/>
                <a:gd name="connsiteX84" fmla="*/ 298450 w 2100264"/>
                <a:gd name="connsiteY84" fmla="*/ 3073398 h 3378198"/>
                <a:gd name="connsiteX85" fmla="*/ 298450 w 2100264"/>
                <a:gd name="connsiteY85" fmla="*/ 2952750 h 3378198"/>
                <a:gd name="connsiteX86" fmla="*/ 247650 w 2100264"/>
                <a:gd name="connsiteY86" fmla="*/ 2844798 h 3378198"/>
                <a:gd name="connsiteX87" fmla="*/ 152400 w 2100264"/>
                <a:gd name="connsiteY87" fmla="*/ 2832102 h 3378198"/>
                <a:gd name="connsiteX88" fmla="*/ 171450 w 2100264"/>
                <a:gd name="connsiteY88" fmla="*/ 2755902 h 3378198"/>
                <a:gd name="connsiteX89" fmla="*/ 0 w 2100264"/>
                <a:gd name="connsiteY89" fmla="*/ 2603502 h 3378198"/>
                <a:gd name="connsiteX90" fmla="*/ 6350 w 2100264"/>
                <a:gd name="connsiteY90" fmla="*/ 2508250 h 3378198"/>
                <a:gd name="connsiteX91" fmla="*/ 101600 w 2100264"/>
                <a:gd name="connsiteY91" fmla="*/ 2470150 h 3378198"/>
                <a:gd name="connsiteX92" fmla="*/ 146050 w 2100264"/>
                <a:gd name="connsiteY92" fmla="*/ 2343150 h 3378198"/>
                <a:gd name="connsiteX93" fmla="*/ 184150 w 2100264"/>
                <a:gd name="connsiteY93" fmla="*/ 2330450 h 3378198"/>
                <a:gd name="connsiteX94" fmla="*/ 203200 w 2100264"/>
                <a:gd name="connsiteY94" fmla="*/ 2279650 h 3378198"/>
                <a:gd name="connsiteX95" fmla="*/ 266700 w 2100264"/>
                <a:gd name="connsiteY95" fmla="*/ 2222502 h 3378198"/>
                <a:gd name="connsiteX96" fmla="*/ 298450 w 2100264"/>
                <a:gd name="connsiteY96" fmla="*/ 2184398 h 3378198"/>
                <a:gd name="connsiteX97" fmla="*/ 285750 w 2100264"/>
                <a:gd name="connsiteY97" fmla="*/ 2114550 h 3378198"/>
                <a:gd name="connsiteX98" fmla="*/ 336550 w 2100264"/>
                <a:gd name="connsiteY98" fmla="*/ 2076450 h 3378198"/>
                <a:gd name="connsiteX99" fmla="*/ 438150 w 2100264"/>
                <a:gd name="connsiteY99" fmla="*/ 2057398 h 3378198"/>
                <a:gd name="connsiteX100" fmla="*/ 482600 w 2100264"/>
                <a:gd name="connsiteY100" fmla="*/ 2095502 h 3378198"/>
                <a:gd name="connsiteX101" fmla="*/ 552450 w 2100264"/>
                <a:gd name="connsiteY101" fmla="*/ 2044702 h 3378198"/>
                <a:gd name="connsiteX102" fmla="*/ 552450 w 2100264"/>
                <a:gd name="connsiteY102" fmla="*/ 1911350 h 3378198"/>
                <a:gd name="connsiteX103" fmla="*/ 495300 w 2100264"/>
                <a:gd name="connsiteY103" fmla="*/ 1854198 h 3378198"/>
                <a:gd name="connsiteX104" fmla="*/ 431800 w 2100264"/>
                <a:gd name="connsiteY104" fmla="*/ 1892302 h 3378198"/>
                <a:gd name="connsiteX105" fmla="*/ 400050 w 2100264"/>
                <a:gd name="connsiteY105" fmla="*/ 1847850 h 3378198"/>
                <a:gd name="connsiteX106" fmla="*/ 361950 w 2100264"/>
                <a:gd name="connsiteY106" fmla="*/ 1651000 h 3378198"/>
                <a:gd name="connsiteX107" fmla="*/ 368300 w 2100264"/>
                <a:gd name="connsiteY107" fmla="*/ 1574800 h 3378198"/>
                <a:gd name="connsiteX108" fmla="*/ 344312 w 2100264"/>
                <a:gd name="connsiteY108" fmla="*/ 1460854 h 3378198"/>
                <a:gd name="connsiteX109" fmla="*/ 419100 w 2100264"/>
                <a:gd name="connsiteY109" fmla="*/ 1395414 h 3378198"/>
                <a:gd name="connsiteX110" fmla="*/ 361950 w 2100264"/>
                <a:gd name="connsiteY110" fmla="*/ 1333500 h 3378198"/>
                <a:gd name="connsiteX111" fmla="*/ 419100 w 2100264"/>
                <a:gd name="connsiteY111" fmla="*/ 1238250 h 3378198"/>
                <a:gd name="connsiteX112" fmla="*/ 419100 w 2100264"/>
                <a:gd name="connsiteY112" fmla="*/ 1052514 h 3378198"/>
                <a:gd name="connsiteX113" fmla="*/ 400050 w 2100264"/>
                <a:gd name="connsiteY113" fmla="*/ 1038226 h 3378198"/>
                <a:gd name="connsiteX114" fmla="*/ 414338 w 2100264"/>
                <a:gd name="connsiteY114" fmla="*/ 995362 h 3378198"/>
                <a:gd name="connsiteX115" fmla="*/ 342900 w 2100264"/>
                <a:gd name="connsiteY115" fmla="*/ 876300 h 3378198"/>
                <a:gd name="connsiteX116" fmla="*/ 347664 w 2100264"/>
                <a:gd name="connsiteY116" fmla="*/ 804862 h 3378198"/>
                <a:gd name="connsiteX117" fmla="*/ 428624 w 2100264"/>
                <a:gd name="connsiteY117" fmla="*/ 714374 h 3378198"/>
                <a:gd name="connsiteX118" fmla="*/ 428624 w 2100264"/>
                <a:gd name="connsiteY118" fmla="*/ 666750 h 3378198"/>
                <a:gd name="connsiteX119" fmla="*/ 309564 w 2100264"/>
                <a:gd name="connsiteY119" fmla="*/ 652462 h 3378198"/>
                <a:gd name="connsiteX120" fmla="*/ 357188 w 2100264"/>
                <a:gd name="connsiteY120" fmla="*/ 561974 h 3378198"/>
                <a:gd name="connsiteX121" fmla="*/ 390524 w 2100264"/>
                <a:gd name="connsiteY121" fmla="*/ 395288 h 3378198"/>
                <a:gd name="connsiteX122" fmla="*/ 419100 w 2100264"/>
                <a:gd name="connsiteY122" fmla="*/ 366714 h 3378198"/>
                <a:gd name="connsiteX123" fmla="*/ 381000 w 2100264"/>
                <a:gd name="connsiteY123" fmla="*/ 304800 h 3378198"/>
                <a:gd name="connsiteX124" fmla="*/ 390524 w 2100264"/>
                <a:gd name="connsiteY124" fmla="*/ 261938 h 3378198"/>
                <a:gd name="connsiteX125" fmla="*/ 447676 w 2100264"/>
                <a:gd name="connsiteY125" fmla="*/ 228600 h 3378198"/>
                <a:gd name="connsiteX126" fmla="*/ 485776 w 2100264"/>
                <a:gd name="connsiteY126" fmla="*/ 209550 h 3378198"/>
                <a:gd name="connsiteX127" fmla="*/ 461964 w 2100264"/>
                <a:gd name="connsiteY127" fmla="*/ 133350 h 3378198"/>
                <a:gd name="connsiteX128" fmla="*/ 495300 w 2100264"/>
                <a:gd name="connsiteY128" fmla="*/ 100014 h 3378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2100264" h="3378198">
                  <a:moveTo>
                    <a:pt x="500064" y="0"/>
                  </a:moveTo>
                  <a:lnTo>
                    <a:pt x="557212" y="0"/>
                  </a:lnTo>
                  <a:lnTo>
                    <a:pt x="590550" y="95250"/>
                  </a:lnTo>
                  <a:lnTo>
                    <a:pt x="623888" y="119062"/>
                  </a:lnTo>
                  <a:lnTo>
                    <a:pt x="638176" y="171450"/>
                  </a:lnTo>
                  <a:lnTo>
                    <a:pt x="809624" y="214314"/>
                  </a:lnTo>
                  <a:lnTo>
                    <a:pt x="890588" y="257174"/>
                  </a:lnTo>
                  <a:lnTo>
                    <a:pt x="1057276" y="242888"/>
                  </a:lnTo>
                  <a:lnTo>
                    <a:pt x="1128712" y="104774"/>
                  </a:lnTo>
                  <a:lnTo>
                    <a:pt x="1176338" y="138114"/>
                  </a:lnTo>
                  <a:lnTo>
                    <a:pt x="1266824" y="128588"/>
                  </a:lnTo>
                  <a:lnTo>
                    <a:pt x="1323976" y="142874"/>
                  </a:lnTo>
                  <a:lnTo>
                    <a:pt x="1347788" y="223838"/>
                  </a:lnTo>
                  <a:lnTo>
                    <a:pt x="1419224" y="228600"/>
                  </a:lnTo>
                  <a:lnTo>
                    <a:pt x="1447800" y="242888"/>
                  </a:lnTo>
                  <a:lnTo>
                    <a:pt x="1495424" y="238126"/>
                  </a:lnTo>
                  <a:lnTo>
                    <a:pt x="1552576" y="138114"/>
                  </a:lnTo>
                  <a:lnTo>
                    <a:pt x="1585912" y="204788"/>
                  </a:lnTo>
                  <a:lnTo>
                    <a:pt x="1604964" y="233362"/>
                  </a:lnTo>
                  <a:lnTo>
                    <a:pt x="1585912" y="280988"/>
                  </a:lnTo>
                  <a:lnTo>
                    <a:pt x="1633538" y="309562"/>
                  </a:lnTo>
                  <a:lnTo>
                    <a:pt x="1628776" y="442914"/>
                  </a:lnTo>
                  <a:lnTo>
                    <a:pt x="1590676" y="461962"/>
                  </a:lnTo>
                  <a:lnTo>
                    <a:pt x="1604964" y="523874"/>
                  </a:lnTo>
                  <a:lnTo>
                    <a:pt x="1552576" y="642938"/>
                  </a:lnTo>
                  <a:lnTo>
                    <a:pt x="1576388" y="752474"/>
                  </a:lnTo>
                  <a:lnTo>
                    <a:pt x="1604964" y="795338"/>
                  </a:lnTo>
                  <a:lnTo>
                    <a:pt x="1724024" y="809626"/>
                  </a:lnTo>
                  <a:lnTo>
                    <a:pt x="1743076" y="862014"/>
                  </a:lnTo>
                  <a:lnTo>
                    <a:pt x="1824038" y="823914"/>
                  </a:lnTo>
                  <a:lnTo>
                    <a:pt x="1871664" y="823914"/>
                  </a:lnTo>
                  <a:lnTo>
                    <a:pt x="1909764" y="890588"/>
                  </a:lnTo>
                  <a:lnTo>
                    <a:pt x="1914524" y="966788"/>
                  </a:lnTo>
                  <a:lnTo>
                    <a:pt x="2033588" y="923926"/>
                  </a:lnTo>
                  <a:lnTo>
                    <a:pt x="2062164" y="952500"/>
                  </a:lnTo>
                  <a:lnTo>
                    <a:pt x="2062164" y="990600"/>
                  </a:lnTo>
                  <a:lnTo>
                    <a:pt x="2057400" y="1038226"/>
                  </a:lnTo>
                  <a:lnTo>
                    <a:pt x="2100264" y="1052514"/>
                  </a:lnTo>
                  <a:lnTo>
                    <a:pt x="2038350" y="1143000"/>
                  </a:lnTo>
                  <a:lnTo>
                    <a:pt x="2019300" y="1219200"/>
                  </a:lnTo>
                  <a:lnTo>
                    <a:pt x="1776412" y="1252538"/>
                  </a:lnTo>
                  <a:lnTo>
                    <a:pt x="1681164" y="1300162"/>
                  </a:lnTo>
                  <a:lnTo>
                    <a:pt x="1666876" y="1357314"/>
                  </a:lnTo>
                  <a:lnTo>
                    <a:pt x="1600200" y="1433514"/>
                  </a:lnTo>
                  <a:lnTo>
                    <a:pt x="1638300" y="1462088"/>
                  </a:lnTo>
                  <a:lnTo>
                    <a:pt x="1709738" y="1662114"/>
                  </a:lnTo>
                  <a:lnTo>
                    <a:pt x="1771650" y="1681162"/>
                  </a:lnTo>
                  <a:lnTo>
                    <a:pt x="1771650" y="1728790"/>
                  </a:lnTo>
                  <a:lnTo>
                    <a:pt x="1671638" y="1766886"/>
                  </a:lnTo>
                  <a:lnTo>
                    <a:pt x="1795464" y="1957390"/>
                  </a:lnTo>
                  <a:lnTo>
                    <a:pt x="1743076" y="2047874"/>
                  </a:lnTo>
                  <a:lnTo>
                    <a:pt x="1757364" y="2095502"/>
                  </a:lnTo>
                  <a:lnTo>
                    <a:pt x="1681164" y="2171702"/>
                  </a:lnTo>
                  <a:lnTo>
                    <a:pt x="1743076" y="2200274"/>
                  </a:lnTo>
                  <a:lnTo>
                    <a:pt x="1738312" y="2257426"/>
                  </a:lnTo>
                  <a:lnTo>
                    <a:pt x="1738312" y="2285998"/>
                  </a:lnTo>
                  <a:lnTo>
                    <a:pt x="1728788" y="2343150"/>
                  </a:lnTo>
                  <a:lnTo>
                    <a:pt x="1728788" y="2414590"/>
                  </a:lnTo>
                  <a:lnTo>
                    <a:pt x="1724024" y="2505074"/>
                  </a:lnTo>
                  <a:lnTo>
                    <a:pt x="1728788" y="2543174"/>
                  </a:lnTo>
                  <a:lnTo>
                    <a:pt x="1676400" y="2557462"/>
                  </a:lnTo>
                  <a:lnTo>
                    <a:pt x="1709738" y="2762250"/>
                  </a:lnTo>
                  <a:lnTo>
                    <a:pt x="1514476" y="2738438"/>
                  </a:lnTo>
                  <a:lnTo>
                    <a:pt x="1457324" y="2752726"/>
                  </a:lnTo>
                  <a:lnTo>
                    <a:pt x="1423988" y="2814638"/>
                  </a:lnTo>
                  <a:lnTo>
                    <a:pt x="1309688" y="2947990"/>
                  </a:lnTo>
                  <a:lnTo>
                    <a:pt x="1171576" y="2943226"/>
                  </a:lnTo>
                  <a:lnTo>
                    <a:pt x="1133476" y="3014662"/>
                  </a:lnTo>
                  <a:lnTo>
                    <a:pt x="1085850" y="3057526"/>
                  </a:lnTo>
                  <a:lnTo>
                    <a:pt x="1085850" y="3148014"/>
                  </a:lnTo>
                  <a:lnTo>
                    <a:pt x="1046832" y="3223046"/>
                  </a:lnTo>
                  <a:lnTo>
                    <a:pt x="1041400" y="3206750"/>
                  </a:lnTo>
                  <a:lnTo>
                    <a:pt x="990600" y="3181350"/>
                  </a:lnTo>
                  <a:lnTo>
                    <a:pt x="958850" y="3257550"/>
                  </a:lnTo>
                  <a:lnTo>
                    <a:pt x="844550" y="3232150"/>
                  </a:lnTo>
                  <a:lnTo>
                    <a:pt x="736600" y="3276598"/>
                  </a:lnTo>
                  <a:lnTo>
                    <a:pt x="647700" y="3289302"/>
                  </a:lnTo>
                  <a:lnTo>
                    <a:pt x="533400" y="3251198"/>
                  </a:lnTo>
                  <a:lnTo>
                    <a:pt x="400050" y="3251198"/>
                  </a:lnTo>
                  <a:lnTo>
                    <a:pt x="355600" y="3321050"/>
                  </a:lnTo>
                  <a:lnTo>
                    <a:pt x="266700" y="3378198"/>
                  </a:lnTo>
                  <a:lnTo>
                    <a:pt x="254000" y="3295650"/>
                  </a:lnTo>
                  <a:lnTo>
                    <a:pt x="196850" y="3244850"/>
                  </a:lnTo>
                  <a:lnTo>
                    <a:pt x="241300" y="3086102"/>
                  </a:lnTo>
                  <a:lnTo>
                    <a:pt x="298450" y="3073398"/>
                  </a:lnTo>
                  <a:lnTo>
                    <a:pt x="298450" y="2952750"/>
                  </a:lnTo>
                  <a:lnTo>
                    <a:pt x="247650" y="2844798"/>
                  </a:lnTo>
                  <a:lnTo>
                    <a:pt x="152400" y="2832102"/>
                  </a:lnTo>
                  <a:lnTo>
                    <a:pt x="171450" y="2755902"/>
                  </a:lnTo>
                  <a:lnTo>
                    <a:pt x="0" y="2603502"/>
                  </a:lnTo>
                  <a:lnTo>
                    <a:pt x="6350" y="2508250"/>
                  </a:lnTo>
                  <a:lnTo>
                    <a:pt x="101600" y="2470150"/>
                  </a:lnTo>
                  <a:lnTo>
                    <a:pt x="146050" y="2343150"/>
                  </a:lnTo>
                  <a:lnTo>
                    <a:pt x="184150" y="2330450"/>
                  </a:lnTo>
                  <a:lnTo>
                    <a:pt x="203200" y="2279650"/>
                  </a:lnTo>
                  <a:lnTo>
                    <a:pt x="266700" y="2222502"/>
                  </a:lnTo>
                  <a:lnTo>
                    <a:pt x="298450" y="2184398"/>
                  </a:lnTo>
                  <a:lnTo>
                    <a:pt x="285750" y="2114550"/>
                  </a:lnTo>
                  <a:lnTo>
                    <a:pt x="336550" y="2076450"/>
                  </a:lnTo>
                  <a:lnTo>
                    <a:pt x="438150" y="2057398"/>
                  </a:lnTo>
                  <a:lnTo>
                    <a:pt x="482600" y="2095502"/>
                  </a:lnTo>
                  <a:lnTo>
                    <a:pt x="552450" y="2044702"/>
                  </a:lnTo>
                  <a:lnTo>
                    <a:pt x="552450" y="1911350"/>
                  </a:lnTo>
                  <a:lnTo>
                    <a:pt x="495300" y="1854198"/>
                  </a:lnTo>
                  <a:lnTo>
                    <a:pt x="431800" y="1892302"/>
                  </a:lnTo>
                  <a:lnTo>
                    <a:pt x="400050" y="1847850"/>
                  </a:lnTo>
                  <a:lnTo>
                    <a:pt x="361950" y="1651000"/>
                  </a:lnTo>
                  <a:lnTo>
                    <a:pt x="368300" y="1574800"/>
                  </a:lnTo>
                  <a:lnTo>
                    <a:pt x="344312" y="1460854"/>
                  </a:lnTo>
                  <a:lnTo>
                    <a:pt x="419100" y="1395414"/>
                  </a:lnTo>
                  <a:lnTo>
                    <a:pt x="361950" y="1333500"/>
                  </a:lnTo>
                  <a:lnTo>
                    <a:pt x="419100" y="1238250"/>
                  </a:lnTo>
                  <a:lnTo>
                    <a:pt x="419100" y="1052514"/>
                  </a:lnTo>
                  <a:lnTo>
                    <a:pt x="400050" y="1038226"/>
                  </a:lnTo>
                  <a:lnTo>
                    <a:pt x="414338" y="995362"/>
                  </a:lnTo>
                  <a:lnTo>
                    <a:pt x="342900" y="876300"/>
                  </a:lnTo>
                  <a:lnTo>
                    <a:pt x="347664" y="804862"/>
                  </a:lnTo>
                  <a:lnTo>
                    <a:pt x="428624" y="714374"/>
                  </a:lnTo>
                  <a:lnTo>
                    <a:pt x="428624" y="666750"/>
                  </a:lnTo>
                  <a:lnTo>
                    <a:pt x="309564" y="652462"/>
                  </a:lnTo>
                  <a:lnTo>
                    <a:pt x="357188" y="561974"/>
                  </a:lnTo>
                  <a:lnTo>
                    <a:pt x="390524" y="395288"/>
                  </a:lnTo>
                  <a:lnTo>
                    <a:pt x="419100" y="366714"/>
                  </a:lnTo>
                  <a:lnTo>
                    <a:pt x="381000" y="304800"/>
                  </a:lnTo>
                  <a:lnTo>
                    <a:pt x="390524" y="261938"/>
                  </a:lnTo>
                  <a:lnTo>
                    <a:pt x="447676" y="228600"/>
                  </a:lnTo>
                  <a:lnTo>
                    <a:pt x="485776" y="209550"/>
                  </a:lnTo>
                  <a:lnTo>
                    <a:pt x="461964" y="133350"/>
                  </a:lnTo>
                  <a:lnTo>
                    <a:pt x="495300" y="10001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96" name="フリーフォーム: 図形 895">
              <a:extLst>
                <a:ext uri="{FF2B5EF4-FFF2-40B4-BE49-F238E27FC236}">
                  <a16:creationId xmlns:a16="http://schemas.microsoft.com/office/drawing/2014/main" id="{EFB4E3AC-0E6A-7EFB-B4A8-3D1F173BDF1E}"/>
                </a:ext>
              </a:extLst>
            </p:cNvPr>
            <p:cNvSpPr/>
            <p:nvPr/>
          </p:nvSpPr>
          <p:spPr>
            <a:xfrm>
              <a:off x="8021330" y="2260445"/>
              <a:ext cx="716083" cy="1258688"/>
            </a:xfrm>
            <a:custGeom>
              <a:avLst/>
              <a:gdLst>
                <a:gd name="connsiteX0" fmla="*/ 76200 w 3235624"/>
                <a:gd name="connsiteY0" fmla="*/ 4987924 h 5687392"/>
                <a:gd name="connsiteX1" fmla="*/ 81632 w 3235624"/>
                <a:gd name="connsiteY1" fmla="*/ 5004220 h 5687392"/>
                <a:gd name="connsiteX2" fmla="*/ 81632 w 3235624"/>
                <a:gd name="connsiteY2" fmla="*/ 5004220 h 5687392"/>
                <a:gd name="connsiteX3" fmla="*/ 2025648 w 3235624"/>
                <a:gd name="connsiteY3" fmla="*/ 0 h 5687392"/>
                <a:gd name="connsiteX4" fmla="*/ 2111376 w 3235624"/>
                <a:gd name="connsiteY4" fmla="*/ 57148 h 5687392"/>
                <a:gd name="connsiteX5" fmla="*/ 2168524 w 3235624"/>
                <a:gd name="connsiteY5" fmla="*/ 190500 h 5687392"/>
                <a:gd name="connsiteX6" fmla="*/ 2273300 w 3235624"/>
                <a:gd name="connsiteY6" fmla="*/ 342900 h 5687392"/>
                <a:gd name="connsiteX7" fmla="*/ 2320924 w 3235624"/>
                <a:gd name="connsiteY7" fmla="*/ 409574 h 5687392"/>
                <a:gd name="connsiteX8" fmla="*/ 2406648 w 3235624"/>
                <a:gd name="connsiteY8" fmla="*/ 400048 h 5687392"/>
                <a:gd name="connsiteX9" fmla="*/ 2481604 w 3235624"/>
                <a:gd name="connsiteY9" fmla="*/ 433360 h 5687392"/>
                <a:gd name="connsiteX10" fmla="*/ 2484436 w 3235624"/>
                <a:gd name="connsiteY10" fmla="*/ 447674 h 5687392"/>
                <a:gd name="connsiteX11" fmla="*/ 2586036 w 3235624"/>
                <a:gd name="connsiteY11" fmla="*/ 523874 h 5687392"/>
                <a:gd name="connsiteX12" fmla="*/ 2725736 w 3235624"/>
                <a:gd name="connsiteY12" fmla="*/ 663574 h 5687392"/>
                <a:gd name="connsiteX13" fmla="*/ 2744786 w 3235624"/>
                <a:gd name="connsiteY13" fmla="*/ 815974 h 5687392"/>
                <a:gd name="connsiteX14" fmla="*/ 2748066 w 3235624"/>
                <a:gd name="connsiteY14" fmla="*/ 832376 h 5687392"/>
                <a:gd name="connsiteX15" fmla="*/ 2747944 w 3235624"/>
                <a:gd name="connsiteY15" fmla="*/ 832484 h 5687392"/>
                <a:gd name="connsiteX16" fmla="*/ 2481244 w 3235624"/>
                <a:gd name="connsiteY16" fmla="*/ 931544 h 5687392"/>
                <a:gd name="connsiteX17" fmla="*/ 2458384 w 3235624"/>
                <a:gd name="connsiteY17" fmla="*/ 1022984 h 5687392"/>
                <a:gd name="connsiteX18" fmla="*/ 2466004 w 3235624"/>
                <a:gd name="connsiteY18" fmla="*/ 1083944 h 5687392"/>
                <a:gd name="connsiteX19" fmla="*/ 2427904 w 3235624"/>
                <a:gd name="connsiteY19" fmla="*/ 1122044 h 5687392"/>
                <a:gd name="connsiteX20" fmla="*/ 2427904 w 3235624"/>
                <a:gd name="connsiteY20" fmla="*/ 1228724 h 5687392"/>
                <a:gd name="connsiteX21" fmla="*/ 2427904 w 3235624"/>
                <a:gd name="connsiteY21" fmla="*/ 1373504 h 5687392"/>
                <a:gd name="connsiteX22" fmla="*/ 2069764 w 3235624"/>
                <a:gd name="connsiteY22" fmla="*/ 1823084 h 5687392"/>
                <a:gd name="connsiteX23" fmla="*/ 2024044 w 3235624"/>
                <a:gd name="connsiteY23" fmla="*/ 2105024 h 5687392"/>
                <a:gd name="connsiteX24" fmla="*/ 2123104 w 3235624"/>
                <a:gd name="connsiteY24" fmla="*/ 2165984 h 5687392"/>
                <a:gd name="connsiteX25" fmla="*/ 2085004 w 3235624"/>
                <a:gd name="connsiteY25" fmla="*/ 2402204 h 5687392"/>
                <a:gd name="connsiteX26" fmla="*/ 2168824 w 3235624"/>
                <a:gd name="connsiteY26" fmla="*/ 2394584 h 5687392"/>
                <a:gd name="connsiteX27" fmla="*/ 2397424 w 3235624"/>
                <a:gd name="connsiteY27" fmla="*/ 2470784 h 5687392"/>
                <a:gd name="connsiteX28" fmla="*/ 2473624 w 3235624"/>
                <a:gd name="connsiteY28" fmla="*/ 2585084 h 5687392"/>
                <a:gd name="connsiteX29" fmla="*/ 2763184 w 3235624"/>
                <a:gd name="connsiteY29" fmla="*/ 2707004 h 5687392"/>
                <a:gd name="connsiteX30" fmla="*/ 2801284 w 3235624"/>
                <a:gd name="connsiteY30" fmla="*/ 2775584 h 5687392"/>
                <a:gd name="connsiteX31" fmla="*/ 2915584 w 3235624"/>
                <a:gd name="connsiteY31" fmla="*/ 2767964 h 5687392"/>
                <a:gd name="connsiteX32" fmla="*/ 2976544 w 3235624"/>
                <a:gd name="connsiteY32" fmla="*/ 2828924 h 5687392"/>
                <a:gd name="connsiteX33" fmla="*/ 3014644 w 3235624"/>
                <a:gd name="connsiteY33" fmla="*/ 2828924 h 5687392"/>
                <a:gd name="connsiteX34" fmla="*/ 3121324 w 3235624"/>
                <a:gd name="connsiteY34" fmla="*/ 2920364 h 5687392"/>
                <a:gd name="connsiteX35" fmla="*/ 3136564 w 3235624"/>
                <a:gd name="connsiteY35" fmla="*/ 3019424 h 5687392"/>
                <a:gd name="connsiteX36" fmla="*/ 3197524 w 3235624"/>
                <a:gd name="connsiteY36" fmla="*/ 2988944 h 5687392"/>
                <a:gd name="connsiteX37" fmla="*/ 3235624 w 3235624"/>
                <a:gd name="connsiteY37" fmla="*/ 3004184 h 5687392"/>
                <a:gd name="connsiteX38" fmla="*/ 3220384 w 3235624"/>
                <a:gd name="connsiteY38" fmla="*/ 3286124 h 5687392"/>
                <a:gd name="connsiteX39" fmla="*/ 3136564 w 3235624"/>
                <a:gd name="connsiteY39" fmla="*/ 3255644 h 5687392"/>
                <a:gd name="connsiteX40" fmla="*/ 3083224 w 3235624"/>
                <a:gd name="connsiteY40" fmla="*/ 3316604 h 5687392"/>
                <a:gd name="connsiteX41" fmla="*/ 3136564 w 3235624"/>
                <a:gd name="connsiteY41" fmla="*/ 3362324 h 5687392"/>
                <a:gd name="connsiteX42" fmla="*/ 3136564 w 3235624"/>
                <a:gd name="connsiteY42" fmla="*/ 3446144 h 5687392"/>
                <a:gd name="connsiteX43" fmla="*/ 3159424 w 3235624"/>
                <a:gd name="connsiteY43" fmla="*/ 3590924 h 5687392"/>
                <a:gd name="connsiteX44" fmla="*/ 3029884 w 3235624"/>
                <a:gd name="connsiteY44" fmla="*/ 3697604 h 5687392"/>
                <a:gd name="connsiteX45" fmla="*/ 2862244 w 3235624"/>
                <a:gd name="connsiteY45" fmla="*/ 3674744 h 5687392"/>
                <a:gd name="connsiteX46" fmla="*/ 3029884 w 3235624"/>
                <a:gd name="connsiteY46" fmla="*/ 3606164 h 5687392"/>
                <a:gd name="connsiteX47" fmla="*/ 2930824 w 3235624"/>
                <a:gd name="connsiteY47" fmla="*/ 3583304 h 5687392"/>
                <a:gd name="connsiteX48" fmla="*/ 2907964 w 3235624"/>
                <a:gd name="connsiteY48" fmla="*/ 3545204 h 5687392"/>
                <a:gd name="connsiteX49" fmla="*/ 2778424 w 3235624"/>
                <a:gd name="connsiteY49" fmla="*/ 3568064 h 5687392"/>
                <a:gd name="connsiteX50" fmla="*/ 2656504 w 3235624"/>
                <a:gd name="connsiteY50" fmla="*/ 3545204 h 5687392"/>
                <a:gd name="connsiteX51" fmla="*/ 2542204 w 3235624"/>
                <a:gd name="connsiteY51" fmla="*/ 3590924 h 5687392"/>
                <a:gd name="connsiteX52" fmla="*/ 2641264 w 3235624"/>
                <a:gd name="connsiteY52" fmla="*/ 3408044 h 5687392"/>
                <a:gd name="connsiteX53" fmla="*/ 2526964 w 3235624"/>
                <a:gd name="connsiteY53" fmla="*/ 3408044 h 5687392"/>
                <a:gd name="connsiteX54" fmla="*/ 2443144 w 3235624"/>
                <a:gd name="connsiteY54" fmla="*/ 3590924 h 5687392"/>
                <a:gd name="connsiteX55" fmla="*/ 2260264 w 3235624"/>
                <a:gd name="connsiteY55" fmla="*/ 3728084 h 5687392"/>
                <a:gd name="connsiteX56" fmla="*/ 2206924 w 3235624"/>
                <a:gd name="connsiteY56" fmla="*/ 3636644 h 5687392"/>
                <a:gd name="connsiteX57" fmla="*/ 2107864 w 3235624"/>
                <a:gd name="connsiteY57" fmla="*/ 3667124 h 5687392"/>
                <a:gd name="connsiteX58" fmla="*/ 2077384 w 3235624"/>
                <a:gd name="connsiteY58" fmla="*/ 3728084 h 5687392"/>
                <a:gd name="connsiteX59" fmla="*/ 2001184 w 3235624"/>
                <a:gd name="connsiteY59" fmla="*/ 3728084 h 5687392"/>
                <a:gd name="connsiteX60" fmla="*/ 1993564 w 3235624"/>
                <a:gd name="connsiteY60" fmla="*/ 3796664 h 5687392"/>
                <a:gd name="connsiteX61" fmla="*/ 1902124 w 3235624"/>
                <a:gd name="connsiteY61" fmla="*/ 3811904 h 5687392"/>
                <a:gd name="connsiteX62" fmla="*/ 1848784 w 3235624"/>
                <a:gd name="connsiteY62" fmla="*/ 3773804 h 5687392"/>
                <a:gd name="connsiteX63" fmla="*/ 1818304 w 3235624"/>
                <a:gd name="connsiteY63" fmla="*/ 3850004 h 5687392"/>
                <a:gd name="connsiteX64" fmla="*/ 1627804 w 3235624"/>
                <a:gd name="connsiteY64" fmla="*/ 3910964 h 5687392"/>
                <a:gd name="connsiteX65" fmla="*/ 1513504 w 3235624"/>
                <a:gd name="connsiteY65" fmla="*/ 3910964 h 5687392"/>
                <a:gd name="connsiteX66" fmla="*/ 1429684 w 3235624"/>
                <a:gd name="connsiteY66" fmla="*/ 3956684 h 5687392"/>
                <a:gd name="connsiteX67" fmla="*/ 1422064 w 3235624"/>
                <a:gd name="connsiteY67" fmla="*/ 4025264 h 5687392"/>
                <a:gd name="connsiteX68" fmla="*/ 1330624 w 3235624"/>
                <a:gd name="connsiteY68" fmla="*/ 4055744 h 5687392"/>
                <a:gd name="connsiteX69" fmla="*/ 1277284 w 3235624"/>
                <a:gd name="connsiteY69" fmla="*/ 4215764 h 5687392"/>
                <a:gd name="connsiteX70" fmla="*/ 1132504 w 3235624"/>
                <a:gd name="connsiteY70" fmla="*/ 4307204 h 5687392"/>
                <a:gd name="connsiteX71" fmla="*/ 1147744 w 3235624"/>
                <a:gd name="connsiteY71" fmla="*/ 4352924 h 5687392"/>
                <a:gd name="connsiteX72" fmla="*/ 1086784 w 3235624"/>
                <a:gd name="connsiteY72" fmla="*/ 4436744 h 5687392"/>
                <a:gd name="connsiteX73" fmla="*/ 1216324 w 3235624"/>
                <a:gd name="connsiteY73" fmla="*/ 4451984 h 5687392"/>
                <a:gd name="connsiteX74" fmla="*/ 1185844 w 3235624"/>
                <a:gd name="connsiteY74" fmla="*/ 4535804 h 5687392"/>
                <a:gd name="connsiteX75" fmla="*/ 1292524 w 3235624"/>
                <a:gd name="connsiteY75" fmla="*/ 4604384 h 5687392"/>
                <a:gd name="connsiteX76" fmla="*/ 1155364 w 3235624"/>
                <a:gd name="connsiteY76" fmla="*/ 4657724 h 5687392"/>
                <a:gd name="connsiteX77" fmla="*/ 1178224 w 3235624"/>
                <a:gd name="connsiteY77" fmla="*/ 4726304 h 5687392"/>
                <a:gd name="connsiteX78" fmla="*/ 1102024 w 3235624"/>
                <a:gd name="connsiteY78" fmla="*/ 4726304 h 5687392"/>
                <a:gd name="connsiteX79" fmla="*/ 1079164 w 3235624"/>
                <a:gd name="connsiteY79" fmla="*/ 4893944 h 5687392"/>
                <a:gd name="connsiteX80" fmla="*/ 919144 w 3235624"/>
                <a:gd name="connsiteY80" fmla="*/ 4970144 h 5687392"/>
                <a:gd name="connsiteX81" fmla="*/ 881044 w 3235624"/>
                <a:gd name="connsiteY81" fmla="*/ 5061584 h 5687392"/>
                <a:gd name="connsiteX82" fmla="*/ 759124 w 3235624"/>
                <a:gd name="connsiteY82" fmla="*/ 5084444 h 5687392"/>
                <a:gd name="connsiteX83" fmla="*/ 599104 w 3235624"/>
                <a:gd name="connsiteY83" fmla="*/ 5320664 h 5687392"/>
                <a:gd name="connsiteX84" fmla="*/ 530524 w 3235624"/>
                <a:gd name="connsiteY84" fmla="*/ 5488304 h 5687392"/>
                <a:gd name="connsiteX85" fmla="*/ 469564 w 3235624"/>
                <a:gd name="connsiteY85" fmla="*/ 5686424 h 5687392"/>
                <a:gd name="connsiteX86" fmla="*/ 464536 w 3235624"/>
                <a:gd name="connsiteY86" fmla="*/ 5687392 h 5687392"/>
                <a:gd name="connsiteX87" fmla="*/ 469900 w 3235624"/>
                <a:gd name="connsiteY87" fmla="*/ 5680076 h 5687392"/>
                <a:gd name="connsiteX88" fmla="*/ 381000 w 3235624"/>
                <a:gd name="connsiteY88" fmla="*/ 5622924 h 5687392"/>
                <a:gd name="connsiteX89" fmla="*/ 355600 w 3235624"/>
                <a:gd name="connsiteY89" fmla="*/ 5667372 h 5687392"/>
                <a:gd name="connsiteX90" fmla="*/ 266700 w 3235624"/>
                <a:gd name="connsiteY90" fmla="*/ 5641972 h 5687392"/>
                <a:gd name="connsiteX91" fmla="*/ 260348 w 3235624"/>
                <a:gd name="connsiteY91" fmla="*/ 5578476 h 5687392"/>
                <a:gd name="connsiteX92" fmla="*/ 171448 w 3235624"/>
                <a:gd name="connsiteY92" fmla="*/ 5546724 h 5687392"/>
                <a:gd name="connsiteX93" fmla="*/ 127000 w 3235624"/>
                <a:gd name="connsiteY93" fmla="*/ 5407024 h 5687392"/>
                <a:gd name="connsiteX94" fmla="*/ 0 w 3235624"/>
                <a:gd name="connsiteY94" fmla="*/ 5330824 h 5687392"/>
                <a:gd name="connsiteX95" fmla="*/ 6348 w 3235624"/>
                <a:gd name="connsiteY95" fmla="*/ 5133972 h 5687392"/>
                <a:gd name="connsiteX96" fmla="*/ 114300 w 3235624"/>
                <a:gd name="connsiteY96" fmla="*/ 5102224 h 5687392"/>
                <a:gd name="connsiteX97" fmla="*/ 81632 w 3235624"/>
                <a:gd name="connsiteY97" fmla="*/ 5004220 h 5687392"/>
                <a:gd name="connsiteX98" fmla="*/ 112324 w 3235624"/>
                <a:gd name="connsiteY98" fmla="*/ 4945196 h 5687392"/>
                <a:gd name="connsiteX99" fmla="*/ 184768 w 3235624"/>
                <a:gd name="connsiteY99" fmla="*/ 4953000 h 5687392"/>
                <a:gd name="connsiteX100" fmla="*/ 199054 w 3235624"/>
                <a:gd name="connsiteY100" fmla="*/ 4898228 h 5687392"/>
                <a:gd name="connsiteX101" fmla="*/ 265728 w 3235624"/>
                <a:gd name="connsiteY101" fmla="*/ 4883944 h 5687392"/>
                <a:gd name="connsiteX102" fmla="*/ 327642 w 3235624"/>
                <a:gd name="connsiteY102" fmla="*/ 4914900 h 5687392"/>
                <a:gd name="connsiteX103" fmla="*/ 349072 w 3235624"/>
                <a:gd name="connsiteY103" fmla="*/ 4900612 h 5687392"/>
                <a:gd name="connsiteX104" fmla="*/ 358598 w 3235624"/>
                <a:gd name="connsiteY104" fmla="*/ 4791076 h 5687392"/>
                <a:gd name="connsiteX105" fmla="*/ 370504 w 3235624"/>
                <a:gd name="connsiteY105" fmla="*/ 4779168 h 5687392"/>
                <a:gd name="connsiteX106" fmla="*/ 427654 w 3235624"/>
                <a:gd name="connsiteY106" fmla="*/ 4824412 h 5687392"/>
                <a:gd name="connsiteX107" fmla="*/ 468136 w 3235624"/>
                <a:gd name="connsiteY107" fmla="*/ 4762500 h 5687392"/>
                <a:gd name="connsiteX108" fmla="*/ 434798 w 3235624"/>
                <a:gd name="connsiteY108" fmla="*/ 4683916 h 5687392"/>
                <a:gd name="connsiteX109" fmla="*/ 465754 w 3235624"/>
                <a:gd name="connsiteY109" fmla="*/ 4638676 h 5687392"/>
                <a:gd name="connsiteX110" fmla="*/ 456342 w 3235624"/>
                <a:gd name="connsiteY110" fmla="*/ 4598668 h 5687392"/>
                <a:gd name="connsiteX111" fmla="*/ 458788 w 3235624"/>
                <a:gd name="connsiteY111" fmla="*/ 4595812 h 5687392"/>
                <a:gd name="connsiteX112" fmla="*/ 492124 w 3235624"/>
                <a:gd name="connsiteY112" fmla="*/ 4533900 h 5687392"/>
                <a:gd name="connsiteX113" fmla="*/ 549276 w 3235624"/>
                <a:gd name="connsiteY113" fmla="*/ 4519612 h 5687392"/>
                <a:gd name="connsiteX114" fmla="*/ 744536 w 3235624"/>
                <a:gd name="connsiteY114" fmla="*/ 4543424 h 5687392"/>
                <a:gd name="connsiteX115" fmla="*/ 711200 w 3235624"/>
                <a:gd name="connsiteY115" fmla="*/ 4338636 h 5687392"/>
                <a:gd name="connsiteX116" fmla="*/ 763588 w 3235624"/>
                <a:gd name="connsiteY116" fmla="*/ 4324348 h 5687392"/>
                <a:gd name="connsiteX117" fmla="*/ 758824 w 3235624"/>
                <a:gd name="connsiteY117" fmla="*/ 4286248 h 5687392"/>
                <a:gd name="connsiteX118" fmla="*/ 763588 w 3235624"/>
                <a:gd name="connsiteY118" fmla="*/ 4195764 h 5687392"/>
                <a:gd name="connsiteX119" fmla="*/ 763588 w 3235624"/>
                <a:gd name="connsiteY119" fmla="*/ 4124324 h 5687392"/>
                <a:gd name="connsiteX120" fmla="*/ 773112 w 3235624"/>
                <a:gd name="connsiteY120" fmla="*/ 4067172 h 5687392"/>
                <a:gd name="connsiteX121" fmla="*/ 773112 w 3235624"/>
                <a:gd name="connsiteY121" fmla="*/ 4038600 h 5687392"/>
                <a:gd name="connsiteX122" fmla="*/ 777876 w 3235624"/>
                <a:gd name="connsiteY122" fmla="*/ 3981448 h 5687392"/>
                <a:gd name="connsiteX123" fmla="*/ 715964 w 3235624"/>
                <a:gd name="connsiteY123" fmla="*/ 3952876 h 5687392"/>
                <a:gd name="connsiteX124" fmla="*/ 792164 w 3235624"/>
                <a:gd name="connsiteY124" fmla="*/ 3876676 h 5687392"/>
                <a:gd name="connsiteX125" fmla="*/ 777876 w 3235624"/>
                <a:gd name="connsiteY125" fmla="*/ 3829048 h 5687392"/>
                <a:gd name="connsiteX126" fmla="*/ 830264 w 3235624"/>
                <a:gd name="connsiteY126" fmla="*/ 3738564 h 5687392"/>
                <a:gd name="connsiteX127" fmla="*/ 706436 w 3235624"/>
                <a:gd name="connsiteY127" fmla="*/ 3548060 h 5687392"/>
                <a:gd name="connsiteX128" fmla="*/ 806448 w 3235624"/>
                <a:gd name="connsiteY128" fmla="*/ 3509964 h 5687392"/>
                <a:gd name="connsiteX129" fmla="*/ 806448 w 3235624"/>
                <a:gd name="connsiteY129" fmla="*/ 3462336 h 5687392"/>
                <a:gd name="connsiteX130" fmla="*/ 744536 w 3235624"/>
                <a:gd name="connsiteY130" fmla="*/ 3443288 h 5687392"/>
                <a:gd name="connsiteX131" fmla="*/ 673100 w 3235624"/>
                <a:gd name="connsiteY131" fmla="*/ 3243262 h 5687392"/>
                <a:gd name="connsiteX132" fmla="*/ 635000 w 3235624"/>
                <a:gd name="connsiteY132" fmla="*/ 3214688 h 5687392"/>
                <a:gd name="connsiteX133" fmla="*/ 701676 w 3235624"/>
                <a:gd name="connsiteY133" fmla="*/ 3138488 h 5687392"/>
                <a:gd name="connsiteX134" fmla="*/ 715964 w 3235624"/>
                <a:gd name="connsiteY134" fmla="*/ 3081336 h 5687392"/>
                <a:gd name="connsiteX135" fmla="*/ 811212 w 3235624"/>
                <a:gd name="connsiteY135" fmla="*/ 3033712 h 5687392"/>
                <a:gd name="connsiteX136" fmla="*/ 1054100 w 3235624"/>
                <a:gd name="connsiteY136" fmla="*/ 3000374 h 5687392"/>
                <a:gd name="connsiteX137" fmla="*/ 1073148 w 3235624"/>
                <a:gd name="connsiteY137" fmla="*/ 2924174 h 5687392"/>
                <a:gd name="connsiteX138" fmla="*/ 1135064 w 3235624"/>
                <a:gd name="connsiteY138" fmla="*/ 2833688 h 5687392"/>
                <a:gd name="connsiteX139" fmla="*/ 1092200 w 3235624"/>
                <a:gd name="connsiteY139" fmla="*/ 2819400 h 5687392"/>
                <a:gd name="connsiteX140" fmla="*/ 1096964 w 3235624"/>
                <a:gd name="connsiteY140" fmla="*/ 2771774 h 5687392"/>
                <a:gd name="connsiteX141" fmla="*/ 1096964 w 3235624"/>
                <a:gd name="connsiteY141" fmla="*/ 2733674 h 5687392"/>
                <a:gd name="connsiteX142" fmla="*/ 1068388 w 3235624"/>
                <a:gd name="connsiteY142" fmla="*/ 2705100 h 5687392"/>
                <a:gd name="connsiteX143" fmla="*/ 949324 w 3235624"/>
                <a:gd name="connsiteY143" fmla="*/ 2747962 h 5687392"/>
                <a:gd name="connsiteX144" fmla="*/ 944564 w 3235624"/>
                <a:gd name="connsiteY144" fmla="*/ 2671762 h 5687392"/>
                <a:gd name="connsiteX145" fmla="*/ 906464 w 3235624"/>
                <a:gd name="connsiteY145" fmla="*/ 2605088 h 5687392"/>
                <a:gd name="connsiteX146" fmla="*/ 858836 w 3235624"/>
                <a:gd name="connsiteY146" fmla="*/ 2605088 h 5687392"/>
                <a:gd name="connsiteX147" fmla="*/ 777876 w 3235624"/>
                <a:gd name="connsiteY147" fmla="*/ 2643188 h 5687392"/>
                <a:gd name="connsiteX148" fmla="*/ 758824 w 3235624"/>
                <a:gd name="connsiteY148" fmla="*/ 2590800 h 5687392"/>
                <a:gd name="connsiteX149" fmla="*/ 639764 w 3235624"/>
                <a:gd name="connsiteY149" fmla="*/ 2576512 h 5687392"/>
                <a:gd name="connsiteX150" fmla="*/ 611188 w 3235624"/>
                <a:gd name="connsiteY150" fmla="*/ 2533648 h 5687392"/>
                <a:gd name="connsiteX151" fmla="*/ 587376 w 3235624"/>
                <a:gd name="connsiteY151" fmla="*/ 2424112 h 5687392"/>
                <a:gd name="connsiteX152" fmla="*/ 639764 w 3235624"/>
                <a:gd name="connsiteY152" fmla="*/ 2305048 h 5687392"/>
                <a:gd name="connsiteX153" fmla="*/ 625476 w 3235624"/>
                <a:gd name="connsiteY153" fmla="*/ 2243136 h 5687392"/>
                <a:gd name="connsiteX154" fmla="*/ 663576 w 3235624"/>
                <a:gd name="connsiteY154" fmla="*/ 2224088 h 5687392"/>
                <a:gd name="connsiteX155" fmla="*/ 668336 w 3235624"/>
                <a:gd name="connsiteY155" fmla="*/ 2090736 h 5687392"/>
                <a:gd name="connsiteX156" fmla="*/ 620712 w 3235624"/>
                <a:gd name="connsiteY156" fmla="*/ 2062162 h 5687392"/>
                <a:gd name="connsiteX157" fmla="*/ 639764 w 3235624"/>
                <a:gd name="connsiteY157" fmla="*/ 2014536 h 5687392"/>
                <a:gd name="connsiteX158" fmla="*/ 620712 w 3235624"/>
                <a:gd name="connsiteY158" fmla="*/ 1985962 h 5687392"/>
                <a:gd name="connsiteX159" fmla="*/ 587376 w 3235624"/>
                <a:gd name="connsiteY159" fmla="*/ 1919288 h 5687392"/>
                <a:gd name="connsiteX160" fmla="*/ 585268 w 3235624"/>
                <a:gd name="connsiteY160" fmla="*/ 1922976 h 5687392"/>
                <a:gd name="connsiteX161" fmla="*/ 545764 w 3235624"/>
                <a:gd name="connsiteY161" fmla="*/ 1838324 h 5687392"/>
                <a:gd name="connsiteX162" fmla="*/ 568624 w 3235624"/>
                <a:gd name="connsiteY162" fmla="*/ 1784984 h 5687392"/>
                <a:gd name="connsiteX163" fmla="*/ 519940 w 3235624"/>
                <a:gd name="connsiteY163" fmla="*/ 1748470 h 5687392"/>
                <a:gd name="connsiteX164" fmla="*/ 688340 w 3235624"/>
                <a:gd name="connsiteY164" fmla="*/ 1678304 h 5687392"/>
                <a:gd name="connsiteX165" fmla="*/ 726440 w 3235624"/>
                <a:gd name="connsiteY165" fmla="*/ 1655444 h 5687392"/>
                <a:gd name="connsiteX166" fmla="*/ 695960 w 3235624"/>
                <a:gd name="connsiteY166" fmla="*/ 1571624 h 5687392"/>
                <a:gd name="connsiteX167" fmla="*/ 749300 w 3235624"/>
                <a:gd name="connsiteY167" fmla="*/ 1564004 h 5687392"/>
                <a:gd name="connsiteX168" fmla="*/ 810260 w 3235624"/>
                <a:gd name="connsiteY168" fmla="*/ 1457324 h 5687392"/>
                <a:gd name="connsiteX169" fmla="*/ 695960 w 3235624"/>
                <a:gd name="connsiteY169" fmla="*/ 1403984 h 5687392"/>
                <a:gd name="connsiteX170" fmla="*/ 756920 w 3235624"/>
                <a:gd name="connsiteY170" fmla="*/ 1350644 h 5687392"/>
                <a:gd name="connsiteX171" fmla="*/ 817880 w 3235624"/>
                <a:gd name="connsiteY171" fmla="*/ 1365884 h 5687392"/>
                <a:gd name="connsiteX172" fmla="*/ 901700 w 3235624"/>
                <a:gd name="connsiteY172" fmla="*/ 1358264 h 5687392"/>
                <a:gd name="connsiteX173" fmla="*/ 1130300 w 3235624"/>
                <a:gd name="connsiteY173" fmla="*/ 1449704 h 5687392"/>
                <a:gd name="connsiteX174" fmla="*/ 1267460 w 3235624"/>
                <a:gd name="connsiteY174" fmla="*/ 1449704 h 5687392"/>
                <a:gd name="connsiteX175" fmla="*/ 1511300 w 3235624"/>
                <a:gd name="connsiteY175" fmla="*/ 1335404 h 5687392"/>
                <a:gd name="connsiteX176" fmla="*/ 1572260 w 3235624"/>
                <a:gd name="connsiteY176" fmla="*/ 1167764 h 5687392"/>
                <a:gd name="connsiteX177" fmla="*/ 1648460 w 3235624"/>
                <a:gd name="connsiteY177" fmla="*/ 1114424 h 5687392"/>
                <a:gd name="connsiteX178" fmla="*/ 1701800 w 3235624"/>
                <a:gd name="connsiteY178" fmla="*/ 977264 h 5687392"/>
                <a:gd name="connsiteX179" fmla="*/ 1717040 w 3235624"/>
                <a:gd name="connsiteY179" fmla="*/ 771524 h 5687392"/>
                <a:gd name="connsiteX180" fmla="*/ 1793240 w 3235624"/>
                <a:gd name="connsiteY180" fmla="*/ 680084 h 5687392"/>
                <a:gd name="connsiteX181" fmla="*/ 1778000 w 3235624"/>
                <a:gd name="connsiteY181" fmla="*/ 481964 h 5687392"/>
                <a:gd name="connsiteX182" fmla="*/ 1823720 w 3235624"/>
                <a:gd name="connsiteY182" fmla="*/ 344804 h 5687392"/>
                <a:gd name="connsiteX183" fmla="*/ 1694180 w 3235624"/>
                <a:gd name="connsiteY183" fmla="*/ 253364 h 5687392"/>
                <a:gd name="connsiteX184" fmla="*/ 1702580 w 3235624"/>
                <a:gd name="connsiteY184" fmla="*/ 139948 h 5687392"/>
                <a:gd name="connsiteX185" fmla="*/ 1696144 w 3235624"/>
                <a:gd name="connsiteY185" fmla="*/ 142874 h 5687392"/>
                <a:gd name="connsiteX186" fmla="*/ 1694936 w 3235624"/>
                <a:gd name="connsiteY186" fmla="*/ 141666 h 5687392"/>
                <a:gd name="connsiteX187" fmla="*/ 1797048 w 3235624"/>
                <a:gd name="connsiteY187" fmla="*/ 95248 h 5687392"/>
                <a:gd name="connsiteX188" fmla="*/ 1930400 w 3235624"/>
                <a:gd name="connsiteY188" fmla="*/ 85724 h 568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3235624" h="5687392">
                  <a:moveTo>
                    <a:pt x="76200" y="4987924"/>
                  </a:moveTo>
                  <a:lnTo>
                    <a:pt x="81632" y="5004220"/>
                  </a:lnTo>
                  <a:lnTo>
                    <a:pt x="81632" y="5004220"/>
                  </a:lnTo>
                  <a:close/>
                  <a:moveTo>
                    <a:pt x="2025648" y="0"/>
                  </a:moveTo>
                  <a:lnTo>
                    <a:pt x="2111376" y="57148"/>
                  </a:lnTo>
                  <a:lnTo>
                    <a:pt x="2168524" y="190500"/>
                  </a:lnTo>
                  <a:lnTo>
                    <a:pt x="2273300" y="342900"/>
                  </a:lnTo>
                  <a:lnTo>
                    <a:pt x="2320924" y="409574"/>
                  </a:lnTo>
                  <a:lnTo>
                    <a:pt x="2406648" y="400048"/>
                  </a:lnTo>
                  <a:lnTo>
                    <a:pt x="2481604" y="433360"/>
                  </a:lnTo>
                  <a:lnTo>
                    <a:pt x="2484436" y="447674"/>
                  </a:lnTo>
                  <a:lnTo>
                    <a:pt x="2586036" y="523874"/>
                  </a:lnTo>
                  <a:lnTo>
                    <a:pt x="2725736" y="663574"/>
                  </a:lnTo>
                  <a:lnTo>
                    <a:pt x="2744786" y="815974"/>
                  </a:lnTo>
                  <a:lnTo>
                    <a:pt x="2748066" y="832376"/>
                  </a:lnTo>
                  <a:lnTo>
                    <a:pt x="2747944" y="832484"/>
                  </a:lnTo>
                  <a:lnTo>
                    <a:pt x="2481244" y="931544"/>
                  </a:lnTo>
                  <a:lnTo>
                    <a:pt x="2458384" y="1022984"/>
                  </a:lnTo>
                  <a:lnTo>
                    <a:pt x="2466004" y="1083944"/>
                  </a:lnTo>
                  <a:lnTo>
                    <a:pt x="2427904" y="1122044"/>
                  </a:lnTo>
                  <a:lnTo>
                    <a:pt x="2427904" y="1228724"/>
                  </a:lnTo>
                  <a:lnTo>
                    <a:pt x="2427904" y="1373504"/>
                  </a:lnTo>
                  <a:lnTo>
                    <a:pt x="2069764" y="1823084"/>
                  </a:lnTo>
                  <a:lnTo>
                    <a:pt x="2024044" y="2105024"/>
                  </a:lnTo>
                  <a:lnTo>
                    <a:pt x="2123104" y="2165984"/>
                  </a:lnTo>
                  <a:lnTo>
                    <a:pt x="2085004" y="2402204"/>
                  </a:lnTo>
                  <a:lnTo>
                    <a:pt x="2168824" y="2394584"/>
                  </a:lnTo>
                  <a:lnTo>
                    <a:pt x="2397424" y="2470784"/>
                  </a:lnTo>
                  <a:lnTo>
                    <a:pt x="2473624" y="2585084"/>
                  </a:lnTo>
                  <a:lnTo>
                    <a:pt x="2763184" y="2707004"/>
                  </a:lnTo>
                  <a:lnTo>
                    <a:pt x="2801284" y="2775584"/>
                  </a:lnTo>
                  <a:lnTo>
                    <a:pt x="2915584" y="2767964"/>
                  </a:lnTo>
                  <a:lnTo>
                    <a:pt x="2976544" y="2828924"/>
                  </a:lnTo>
                  <a:lnTo>
                    <a:pt x="3014644" y="2828924"/>
                  </a:lnTo>
                  <a:lnTo>
                    <a:pt x="3121324" y="2920364"/>
                  </a:lnTo>
                  <a:lnTo>
                    <a:pt x="3136564" y="3019424"/>
                  </a:lnTo>
                  <a:lnTo>
                    <a:pt x="3197524" y="2988944"/>
                  </a:lnTo>
                  <a:lnTo>
                    <a:pt x="3235624" y="3004184"/>
                  </a:lnTo>
                  <a:lnTo>
                    <a:pt x="3220384" y="3286124"/>
                  </a:lnTo>
                  <a:lnTo>
                    <a:pt x="3136564" y="3255644"/>
                  </a:lnTo>
                  <a:lnTo>
                    <a:pt x="3083224" y="3316604"/>
                  </a:lnTo>
                  <a:lnTo>
                    <a:pt x="3136564" y="3362324"/>
                  </a:lnTo>
                  <a:lnTo>
                    <a:pt x="3136564" y="3446144"/>
                  </a:lnTo>
                  <a:lnTo>
                    <a:pt x="3159424" y="3590924"/>
                  </a:lnTo>
                  <a:lnTo>
                    <a:pt x="3029884" y="3697604"/>
                  </a:lnTo>
                  <a:lnTo>
                    <a:pt x="2862244" y="3674744"/>
                  </a:lnTo>
                  <a:lnTo>
                    <a:pt x="3029884" y="3606164"/>
                  </a:lnTo>
                  <a:lnTo>
                    <a:pt x="2930824" y="3583304"/>
                  </a:lnTo>
                  <a:lnTo>
                    <a:pt x="2907964" y="3545204"/>
                  </a:lnTo>
                  <a:lnTo>
                    <a:pt x="2778424" y="3568064"/>
                  </a:lnTo>
                  <a:lnTo>
                    <a:pt x="2656504" y="3545204"/>
                  </a:lnTo>
                  <a:lnTo>
                    <a:pt x="2542204" y="3590924"/>
                  </a:lnTo>
                  <a:lnTo>
                    <a:pt x="2641264" y="3408044"/>
                  </a:lnTo>
                  <a:lnTo>
                    <a:pt x="2526964" y="3408044"/>
                  </a:lnTo>
                  <a:lnTo>
                    <a:pt x="2443144" y="3590924"/>
                  </a:lnTo>
                  <a:lnTo>
                    <a:pt x="2260264" y="3728084"/>
                  </a:lnTo>
                  <a:lnTo>
                    <a:pt x="2206924" y="3636644"/>
                  </a:lnTo>
                  <a:lnTo>
                    <a:pt x="2107864" y="3667124"/>
                  </a:lnTo>
                  <a:lnTo>
                    <a:pt x="2077384" y="3728084"/>
                  </a:lnTo>
                  <a:lnTo>
                    <a:pt x="2001184" y="3728084"/>
                  </a:lnTo>
                  <a:lnTo>
                    <a:pt x="1993564" y="3796664"/>
                  </a:lnTo>
                  <a:lnTo>
                    <a:pt x="1902124" y="3811904"/>
                  </a:lnTo>
                  <a:lnTo>
                    <a:pt x="1848784" y="3773804"/>
                  </a:lnTo>
                  <a:lnTo>
                    <a:pt x="1818304" y="3850004"/>
                  </a:lnTo>
                  <a:lnTo>
                    <a:pt x="1627804" y="3910964"/>
                  </a:lnTo>
                  <a:lnTo>
                    <a:pt x="1513504" y="3910964"/>
                  </a:lnTo>
                  <a:lnTo>
                    <a:pt x="1429684" y="3956684"/>
                  </a:lnTo>
                  <a:lnTo>
                    <a:pt x="1422064" y="4025264"/>
                  </a:lnTo>
                  <a:lnTo>
                    <a:pt x="1330624" y="4055744"/>
                  </a:lnTo>
                  <a:lnTo>
                    <a:pt x="1277284" y="4215764"/>
                  </a:lnTo>
                  <a:lnTo>
                    <a:pt x="1132504" y="4307204"/>
                  </a:lnTo>
                  <a:lnTo>
                    <a:pt x="1147744" y="4352924"/>
                  </a:lnTo>
                  <a:lnTo>
                    <a:pt x="1086784" y="4436744"/>
                  </a:lnTo>
                  <a:lnTo>
                    <a:pt x="1216324" y="4451984"/>
                  </a:lnTo>
                  <a:lnTo>
                    <a:pt x="1185844" y="4535804"/>
                  </a:lnTo>
                  <a:lnTo>
                    <a:pt x="1292524" y="4604384"/>
                  </a:lnTo>
                  <a:lnTo>
                    <a:pt x="1155364" y="4657724"/>
                  </a:lnTo>
                  <a:lnTo>
                    <a:pt x="1178224" y="4726304"/>
                  </a:lnTo>
                  <a:lnTo>
                    <a:pt x="1102024" y="4726304"/>
                  </a:lnTo>
                  <a:lnTo>
                    <a:pt x="1079164" y="4893944"/>
                  </a:lnTo>
                  <a:lnTo>
                    <a:pt x="919144" y="4970144"/>
                  </a:lnTo>
                  <a:lnTo>
                    <a:pt x="881044" y="5061584"/>
                  </a:lnTo>
                  <a:lnTo>
                    <a:pt x="759124" y="5084444"/>
                  </a:lnTo>
                  <a:lnTo>
                    <a:pt x="599104" y="5320664"/>
                  </a:lnTo>
                  <a:lnTo>
                    <a:pt x="530524" y="5488304"/>
                  </a:lnTo>
                  <a:lnTo>
                    <a:pt x="469564" y="5686424"/>
                  </a:lnTo>
                  <a:lnTo>
                    <a:pt x="464536" y="5687392"/>
                  </a:lnTo>
                  <a:lnTo>
                    <a:pt x="469900" y="5680076"/>
                  </a:lnTo>
                  <a:lnTo>
                    <a:pt x="381000" y="5622924"/>
                  </a:lnTo>
                  <a:lnTo>
                    <a:pt x="355600" y="5667372"/>
                  </a:lnTo>
                  <a:lnTo>
                    <a:pt x="266700" y="5641972"/>
                  </a:lnTo>
                  <a:lnTo>
                    <a:pt x="260348" y="5578476"/>
                  </a:lnTo>
                  <a:lnTo>
                    <a:pt x="171448" y="5546724"/>
                  </a:lnTo>
                  <a:lnTo>
                    <a:pt x="127000" y="5407024"/>
                  </a:lnTo>
                  <a:lnTo>
                    <a:pt x="0" y="5330824"/>
                  </a:lnTo>
                  <a:lnTo>
                    <a:pt x="6348" y="5133972"/>
                  </a:lnTo>
                  <a:lnTo>
                    <a:pt x="114300" y="5102224"/>
                  </a:lnTo>
                  <a:lnTo>
                    <a:pt x="81632" y="5004220"/>
                  </a:lnTo>
                  <a:lnTo>
                    <a:pt x="112324" y="4945196"/>
                  </a:lnTo>
                  <a:lnTo>
                    <a:pt x="184768" y="4953000"/>
                  </a:lnTo>
                  <a:lnTo>
                    <a:pt x="199054" y="4898228"/>
                  </a:lnTo>
                  <a:lnTo>
                    <a:pt x="265728" y="4883944"/>
                  </a:lnTo>
                  <a:lnTo>
                    <a:pt x="327642" y="4914900"/>
                  </a:lnTo>
                  <a:lnTo>
                    <a:pt x="349072" y="4900612"/>
                  </a:lnTo>
                  <a:lnTo>
                    <a:pt x="358598" y="4791076"/>
                  </a:lnTo>
                  <a:lnTo>
                    <a:pt x="370504" y="4779168"/>
                  </a:lnTo>
                  <a:lnTo>
                    <a:pt x="427654" y="4824412"/>
                  </a:lnTo>
                  <a:lnTo>
                    <a:pt x="468136" y="4762500"/>
                  </a:lnTo>
                  <a:lnTo>
                    <a:pt x="434798" y="4683916"/>
                  </a:lnTo>
                  <a:lnTo>
                    <a:pt x="465754" y="4638676"/>
                  </a:lnTo>
                  <a:lnTo>
                    <a:pt x="456342" y="4598668"/>
                  </a:lnTo>
                  <a:lnTo>
                    <a:pt x="458788" y="4595812"/>
                  </a:lnTo>
                  <a:lnTo>
                    <a:pt x="492124" y="4533900"/>
                  </a:lnTo>
                  <a:lnTo>
                    <a:pt x="549276" y="4519612"/>
                  </a:lnTo>
                  <a:lnTo>
                    <a:pt x="744536" y="4543424"/>
                  </a:lnTo>
                  <a:lnTo>
                    <a:pt x="711200" y="4338636"/>
                  </a:lnTo>
                  <a:lnTo>
                    <a:pt x="763588" y="4324348"/>
                  </a:lnTo>
                  <a:lnTo>
                    <a:pt x="758824" y="4286248"/>
                  </a:lnTo>
                  <a:lnTo>
                    <a:pt x="763588" y="4195764"/>
                  </a:lnTo>
                  <a:lnTo>
                    <a:pt x="763588" y="4124324"/>
                  </a:lnTo>
                  <a:lnTo>
                    <a:pt x="773112" y="4067172"/>
                  </a:lnTo>
                  <a:lnTo>
                    <a:pt x="773112" y="4038600"/>
                  </a:lnTo>
                  <a:lnTo>
                    <a:pt x="777876" y="3981448"/>
                  </a:lnTo>
                  <a:lnTo>
                    <a:pt x="715964" y="3952876"/>
                  </a:lnTo>
                  <a:lnTo>
                    <a:pt x="792164" y="3876676"/>
                  </a:lnTo>
                  <a:lnTo>
                    <a:pt x="777876" y="3829048"/>
                  </a:lnTo>
                  <a:lnTo>
                    <a:pt x="830264" y="3738564"/>
                  </a:lnTo>
                  <a:lnTo>
                    <a:pt x="706436" y="3548060"/>
                  </a:lnTo>
                  <a:lnTo>
                    <a:pt x="806448" y="3509964"/>
                  </a:lnTo>
                  <a:lnTo>
                    <a:pt x="806448" y="3462336"/>
                  </a:lnTo>
                  <a:lnTo>
                    <a:pt x="744536" y="3443288"/>
                  </a:lnTo>
                  <a:lnTo>
                    <a:pt x="673100" y="3243262"/>
                  </a:lnTo>
                  <a:lnTo>
                    <a:pt x="635000" y="3214688"/>
                  </a:lnTo>
                  <a:lnTo>
                    <a:pt x="701676" y="3138488"/>
                  </a:lnTo>
                  <a:lnTo>
                    <a:pt x="715964" y="3081336"/>
                  </a:lnTo>
                  <a:lnTo>
                    <a:pt x="811212" y="3033712"/>
                  </a:lnTo>
                  <a:lnTo>
                    <a:pt x="1054100" y="3000374"/>
                  </a:lnTo>
                  <a:lnTo>
                    <a:pt x="1073148" y="2924174"/>
                  </a:lnTo>
                  <a:lnTo>
                    <a:pt x="1135064" y="2833688"/>
                  </a:lnTo>
                  <a:lnTo>
                    <a:pt x="1092200" y="2819400"/>
                  </a:lnTo>
                  <a:lnTo>
                    <a:pt x="1096964" y="2771774"/>
                  </a:lnTo>
                  <a:lnTo>
                    <a:pt x="1096964" y="2733674"/>
                  </a:lnTo>
                  <a:lnTo>
                    <a:pt x="1068388" y="2705100"/>
                  </a:lnTo>
                  <a:lnTo>
                    <a:pt x="949324" y="2747962"/>
                  </a:lnTo>
                  <a:lnTo>
                    <a:pt x="944564" y="2671762"/>
                  </a:lnTo>
                  <a:lnTo>
                    <a:pt x="906464" y="2605088"/>
                  </a:lnTo>
                  <a:lnTo>
                    <a:pt x="858836" y="2605088"/>
                  </a:lnTo>
                  <a:lnTo>
                    <a:pt x="777876" y="2643188"/>
                  </a:lnTo>
                  <a:lnTo>
                    <a:pt x="758824" y="2590800"/>
                  </a:lnTo>
                  <a:lnTo>
                    <a:pt x="639764" y="2576512"/>
                  </a:lnTo>
                  <a:lnTo>
                    <a:pt x="611188" y="2533648"/>
                  </a:lnTo>
                  <a:lnTo>
                    <a:pt x="587376" y="2424112"/>
                  </a:lnTo>
                  <a:lnTo>
                    <a:pt x="639764" y="2305048"/>
                  </a:lnTo>
                  <a:lnTo>
                    <a:pt x="625476" y="2243136"/>
                  </a:lnTo>
                  <a:lnTo>
                    <a:pt x="663576" y="2224088"/>
                  </a:lnTo>
                  <a:lnTo>
                    <a:pt x="668336" y="2090736"/>
                  </a:lnTo>
                  <a:lnTo>
                    <a:pt x="620712" y="2062162"/>
                  </a:lnTo>
                  <a:lnTo>
                    <a:pt x="639764" y="2014536"/>
                  </a:lnTo>
                  <a:lnTo>
                    <a:pt x="620712" y="1985962"/>
                  </a:lnTo>
                  <a:lnTo>
                    <a:pt x="587376" y="1919288"/>
                  </a:lnTo>
                  <a:lnTo>
                    <a:pt x="585268" y="1922976"/>
                  </a:lnTo>
                  <a:lnTo>
                    <a:pt x="545764" y="1838324"/>
                  </a:lnTo>
                  <a:lnTo>
                    <a:pt x="568624" y="1784984"/>
                  </a:lnTo>
                  <a:lnTo>
                    <a:pt x="519940" y="1748470"/>
                  </a:lnTo>
                  <a:lnTo>
                    <a:pt x="688340" y="1678304"/>
                  </a:lnTo>
                  <a:lnTo>
                    <a:pt x="726440" y="1655444"/>
                  </a:lnTo>
                  <a:lnTo>
                    <a:pt x="695960" y="1571624"/>
                  </a:lnTo>
                  <a:lnTo>
                    <a:pt x="749300" y="1564004"/>
                  </a:lnTo>
                  <a:lnTo>
                    <a:pt x="810260" y="1457324"/>
                  </a:lnTo>
                  <a:lnTo>
                    <a:pt x="695960" y="1403984"/>
                  </a:lnTo>
                  <a:lnTo>
                    <a:pt x="756920" y="1350644"/>
                  </a:lnTo>
                  <a:lnTo>
                    <a:pt x="817880" y="1365884"/>
                  </a:lnTo>
                  <a:lnTo>
                    <a:pt x="901700" y="1358264"/>
                  </a:lnTo>
                  <a:lnTo>
                    <a:pt x="1130300" y="1449704"/>
                  </a:lnTo>
                  <a:lnTo>
                    <a:pt x="1267460" y="1449704"/>
                  </a:lnTo>
                  <a:lnTo>
                    <a:pt x="1511300" y="1335404"/>
                  </a:lnTo>
                  <a:lnTo>
                    <a:pt x="1572260" y="1167764"/>
                  </a:lnTo>
                  <a:lnTo>
                    <a:pt x="1648460" y="1114424"/>
                  </a:lnTo>
                  <a:lnTo>
                    <a:pt x="1701800" y="977264"/>
                  </a:lnTo>
                  <a:lnTo>
                    <a:pt x="1717040" y="771524"/>
                  </a:lnTo>
                  <a:lnTo>
                    <a:pt x="1793240" y="680084"/>
                  </a:lnTo>
                  <a:lnTo>
                    <a:pt x="1778000" y="481964"/>
                  </a:lnTo>
                  <a:lnTo>
                    <a:pt x="1823720" y="344804"/>
                  </a:lnTo>
                  <a:lnTo>
                    <a:pt x="1694180" y="253364"/>
                  </a:lnTo>
                  <a:lnTo>
                    <a:pt x="1702580" y="139948"/>
                  </a:lnTo>
                  <a:lnTo>
                    <a:pt x="1696144" y="142874"/>
                  </a:lnTo>
                  <a:lnTo>
                    <a:pt x="1694936" y="141666"/>
                  </a:lnTo>
                  <a:lnTo>
                    <a:pt x="1797048" y="95248"/>
                  </a:lnTo>
                  <a:lnTo>
                    <a:pt x="1930400" y="857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97" name="フリーフォーム: 図形 896">
              <a:extLst>
                <a:ext uri="{FF2B5EF4-FFF2-40B4-BE49-F238E27FC236}">
                  <a16:creationId xmlns:a16="http://schemas.microsoft.com/office/drawing/2014/main" id="{6958E9C4-D27F-0C2D-97F0-1516251082DD}"/>
                </a:ext>
              </a:extLst>
            </p:cNvPr>
            <p:cNvSpPr/>
            <p:nvPr/>
          </p:nvSpPr>
          <p:spPr>
            <a:xfrm>
              <a:off x="7129261" y="992292"/>
              <a:ext cx="444268" cy="639320"/>
            </a:xfrm>
            <a:custGeom>
              <a:avLst/>
              <a:gdLst>
                <a:gd name="connsiteX0" fmla="*/ 1732790 w 2007426"/>
                <a:gd name="connsiteY0" fmla="*/ 2596668 h 2888770"/>
                <a:gd name="connsiteX1" fmla="*/ 1726822 w 2007426"/>
                <a:gd name="connsiteY1" fmla="*/ 2668292 h 2888770"/>
                <a:gd name="connsiteX2" fmla="*/ 1726822 w 2007426"/>
                <a:gd name="connsiteY2" fmla="*/ 2668292 h 2888770"/>
                <a:gd name="connsiteX3" fmla="*/ 828438 w 2007426"/>
                <a:gd name="connsiteY3" fmla="*/ 0 h 2888770"/>
                <a:gd name="connsiteX4" fmla="*/ 859666 w 2007426"/>
                <a:gd name="connsiteY4" fmla="*/ 12218 h 2888770"/>
                <a:gd name="connsiteX5" fmla="*/ 873954 w 2007426"/>
                <a:gd name="connsiteY5" fmla="*/ 88418 h 2888770"/>
                <a:gd name="connsiteX6" fmla="*/ 854902 w 2007426"/>
                <a:gd name="connsiteY6" fmla="*/ 121756 h 2888770"/>
                <a:gd name="connsiteX7" fmla="*/ 897766 w 2007426"/>
                <a:gd name="connsiteY7" fmla="*/ 155094 h 2888770"/>
                <a:gd name="connsiteX8" fmla="*/ 973966 w 2007426"/>
                <a:gd name="connsiteY8" fmla="*/ 150330 h 2888770"/>
                <a:gd name="connsiteX9" fmla="*/ 997778 w 2007426"/>
                <a:gd name="connsiteY9" fmla="*/ 169382 h 2888770"/>
                <a:gd name="connsiteX10" fmla="*/ 1040638 w 2007426"/>
                <a:gd name="connsiteY10" fmla="*/ 155094 h 2888770"/>
                <a:gd name="connsiteX11" fmla="*/ 1212090 w 2007426"/>
                <a:gd name="connsiteY11" fmla="*/ 240818 h 2888770"/>
                <a:gd name="connsiteX12" fmla="*/ 1183514 w 2007426"/>
                <a:gd name="connsiteY12" fmla="*/ 393218 h 2888770"/>
                <a:gd name="connsiteX13" fmla="*/ 1264478 w 2007426"/>
                <a:gd name="connsiteY13" fmla="*/ 417030 h 2888770"/>
                <a:gd name="connsiteX14" fmla="*/ 1369254 w 2007426"/>
                <a:gd name="connsiteY14" fmla="*/ 488468 h 2888770"/>
                <a:gd name="connsiteX15" fmla="*/ 1464502 w 2007426"/>
                <a:gd name="connsiteY15" fmla="*/ 502756 h 2888770"/>
                <a:gd name="connsiteX16" fmla="*/ 1478790 w 2007426"/>
                <a:gd name="connsiteY16" fmla="*/ 436082 h 2888770"/>
                <a:gd name="connsiteX17" fmla="*/ 1421638 w 2007426"/>
                <a:gd name="connsiteY17" fmla="*/ 426556 h 2888770"/>
                <a:gd name="connsiteX18" fmla="*/ 1412114 w 2007426"/>
                <a:gd name="connsiteY18" fmla="*/ 383694 h 2888770"/>
                <a:gd name="connsiteX19" fmla="*/ 1450214 w 2007426"/>
                <a:gd name="connsiteY19" fmla="*/ 374168 h 2888770"/>
                <a:gd name="connsiteX20" fmla="*/ 1435926 w 2007426"/>
                <a:gd name="connsiteY20" fmla="*/ 326542 h 2888770"/>
                <a:gd name="connsiteX21" fmla="*/ 1474026 w 2007426"/>
                <a:gd name="connsiteY21" fmla="*/ 288442 h 2888770"/>
                <a:gd name="connsiteX22" fmla="*/ 1507366 w 2007426"/>
                <a:gd name="connsiteY22" fmla="*/ 321782 h 2888770"/>
                <a:gd name="connsiteX23" fmla="*/ 1540702 w 2007426"/>
                <a:gd name="connsiteY23" fmla="*/ 297968 h 2888770"/>
                <a:gd name="connsiteX24" fmla="*/ 1593090 w 2007426"/>
                <a:gd name="connsiteY24" fmla="*/ 321782 h 2888770"/>
                <a:gd name="connsiteX25" fmla="*/ 1540702 w 2007426"/>
                <a:gd name="connsiteY25" fmla="*/ 455130 h 2888770"/>
                <a:gd name="connsiteX26" fmla="*/ 1655002 w 2007426"/>
                <a:gd name="connsiteY26" fmla="*/ 440842 h 2888770"/>
                <a:gd name="connsiteX27" fmla="*/ 1688338 w 2007426"/>
                <a:gd name="connsiteY27" fmla="*/ 478942 h 2888770"/>
                <a:gd name="connsiteX28" fmla="*/ 1688338 w 2007426"/>
                <a:gd name="connsiteY28" fmla="*/ 512282 h 2888770"/>
                <a:gd name="connsiteX29" fmla="*/ 1788354 w 2007426"/>
                <a:gd name="connsiteY29" fmla="*/ 598006 h 2888770"/>
                <a:gd name="connsiteX30" fmla="*/ 1778826 w 2007426"/>
                <a:gd name="connsiteY30" fmla="*/ 678968 h 2888770"/>
                <a:gd name="connsiteX31" fmla="*/ 1816926 w 2007426"/>
                <a:gd name="connsiteY31" fmla="*/ 702782 h 2888770"/>
                <a:gd name="connsiteX32" fmla="*/ 1816926 w 2007426"/>
                <a:gd name="connsiteY32" fmla="*/ 745642 h 2888770"/>
                <a:gd name="connsiteX33" fmla="*/ 1864554 w 2007426"/>
                <a:gd name="connsiteY33" fmla="*/ 759930 h 2888770"/>
                <a:gd name="connsiteX34" fmla="*/ 2007426 w 2007426"/>
                <a:gd name="connsiteY34" fmla="*/ 921856 h 2888770"/>
                <a:gd name="connsiteX35" fmla="*/ 1922974 w 2007426"/>
                <a:gd name="connsiteY35" fmla="*/ 1025504 h 2888770"/>
                <a:gd name="connsiteX36" fmla="*/ 1921702 w 2007426"/>
                <a:gd name="connsiteY36" fmla="*/ 1021868 h 2888770"/>
                <a:gd name="connsiteX37" fmla="*/ 1864554 w 2007426"/>
                <a:gd name="connsiteY37" fmla="*/ 1021868 h 2888770"/>
                <a:gd name="connsiteX38" fmla="*/ 1859790 w 2007426"/>
                <a:gd name="connsiteY38" fmla="*/ 1121882 h 2888770"/>
                <a:gd name="connsiteX39" fmla="*/ 1826454 w 2007426"/>
                <a:gd name="connsiteY39" fmla="*/ 1155218 h 2888770"/>
                <a:gd name="connsiteX40" fmla="*/ 1850266 w 2007426"/>
                <a:gd name="connsiteY40" fmla="*/ 1231418 h 2888770"/>
                <a:gd name="connsiteX41" fmla="*/ 1812166 w 2007426"/>
                <a:gd name="connsiteY41" fmla="*/ 1250468 h 2888770"/>
                <a:gd name="connsiteX42" fmla="*/ 1755014 w 2007426"/>
                <a:gd name="connsiteY42" fmla="*/ 1283806 h 2888770"/>
                <a:gd name="connsiteX43" fmla="*/ 1745490 w 2007426"/>
                <a:gd name="connsiteY43" fmla="*/ 1326668 h 2888770"/>
                <a:gd name="connsiteX44" fmla="*/ 1783590 w 2007426"/>
                <a:gd name="connsiteY44" fmla="*/ 1388582 h 2888770"/>
                <a:gd name="connsiteX45" fmla="*/ 1755014 w 2007426"/>
                <a:gd name="connsiteY45" fmla="*/ 1417156 h 2888770"/>
                <a:gd name="connsiteX46" fmla="*/ 1721678 w 2007426"/>
                <a:gd name="connsiteY46" fmla="*/ 1583842 h 2888770"/>
                <a:gd name="connsiteX47" fmla="*/ 1674054 w 2007426"/>
                <a:gd name="connsiteY47" fmla="*/ 1674330 h 2888770"/>
                <a:gd name="connsiteX48" fmla="*/ 1793114 w 2007426"/>
                <a:gd name="connsiteY48" fmla="*/ 1688618 h 2888770"/>
                <a:gd name="connsiteX49" fmla="*/ 1793114 w 2007426"/>
                <a:gd name="connsiteY49" fmla="*/ 1736242 h 2888770"/>
                <a:gd name="connsiteX50" fmla="*/ 1712154 w 2007426"/>
                <a:gd name="connsiteY50" fmla="*/ 1826730 h 2888770"/>
                <a:gd name="connsiteX51" fmla="*/ 1707390 w 2007426"/>
                <a:gd name="connsiteY51" fmla="*/ 1898168 h 2888770"/>
                <a:gd name="connsiteX52" fmla="*/ 1778828 w 2007426"/>
                <a:gd name="connsiteY52" fmla="*/ 2017230 h 2888770"/>
                <a:gd name="connsiteX53" fmla="*/ 1764540 w 2007426"/>
                <a:gd name="connsiteY53" fmla="*/ 2060094 h 2888770"/>
                <a:gd name="connsiteX54" fmla="*/ 1783590 w 2007426"/>
                <a:gd name="connsiteY54" fmla="*/ 2074382 h 2888770"/>
                <a:gd name="connsiteX55" fmla="*/ 1783590 w 2007426"/>
                <a:gd name="connsiteY55" fmla="*/ 2260118 h 2888770"/>
                <a:gd name="connsiteX56" fmla="*/ 1726440 w 2007426"/>
                <a:gd name="connsiteY56" fmla="*/ 2355368 h 2888770"/>
                <a:gd name="connsiteX57" fmla="*/ 1783590 w 2007426"/>
                <a:gd name="connsiteY57" fmla="*/ 2417282 h 2888770"/>
                <a:gd name="connsiteX58" fmla="*/ 1708802 w 2007426"/>
                <a:gd name="connsiteY58" fmla="*/ 2482722 h 2888770"/>
                <a:gd name="connsiteX59" fmla="*/ 1732790 w 2007426"/>
                <a:gd name="connsiteY59" fmla="*/ 2596668 h 2888770"/>
                <a:gd name="connsiteX60" fmla="*/ 1707390 w 2007426"/>
                <a:gd name="connsiteY60" fmla="*/ 2476018 h 2888770"/>
                <a:gd name="connsiteX61" fmla="*/ 1427990 w 2007426"/>
                <a:gd name="connsiteY61" fmla="*/ 2514118 h 2888770"/>
                <a:gd name="connsiteX62" fmla="*/ 1364490 w 2007426"/>
                <a:gd name="connsiteY62" fmla="*/ 2583968 h 2888770"/>
                <a:gd name="connsiteX63" fmla="*/ 1243840 w 2007426"/>
                <a:gd name="connsiteY63" fmla="*/ 2679218 h 2888770"/>
                <a:gd name="connsiteX64" fmla="*/ 1231140 w 2007426"/>
                <a:gd name="connsiteY64" fmla="*/ 2609368 h 2888770"/>
                <a:gd name="connsiteX65" fmla="*/ 1193040 w 2007426"/>
                <a:gd name="connsiteY65" fmla="*/ 2571268 h 2888770"/>
                <a:gd name="connsiteX66" fmla="*/ 1110490 w 2007426"/>
                <a:gd name="connsiteY66" fmla="*/ 2609368 h 2888770"/>
                <a:gd name="connsiteX67" fmla="*/ 989840 w 2007426"/>
                <a:gd name="connsiteY67" fmla="*/ 2622068 h 2888770"/>
                <a:gd name="connsiteX68" fmla="*/ 970790 w 2007426"/>
                <a:gd name="connsiteY68" fmla="*/ 2660168 h 2888770"/>
                <a:gd name="connsiteX69" fmla="*/ 767590 w 2007426"/>
                <a:gd name="connsiteY69" fmla="*/ 2685568 h 2888770"/>
                <a:gd name="connsiteX70" fmla="*/ 691390 w 2007426"/>
                <a:gd name="connsiteY70" fmla="*/ 2742718 h 2888770"/>
                <a:gd name="connsiteX71" fmla="*/ 608840 w 2007426"/>
                <a:gd name="connsiteY71" fmla="*/ 2780818 h 2888770"/>
                <a:gd name="connsiteX72" fmla="*/ 424690 w 2007426"/>
                <a:gd name="connsiteY72" fmla="*/ 2774466 h 2888770"/>
                <a:gd name="connsiteX73" fmla="*/ 373890 w 2007426"/>
                <a:gd name="connsiteY73" fmla="*/ 2768118 h 2888770"/>
                <a:gd name="connsiteX74" fmla="*/ 348490 w 2007426"/>
                <a:gd name="connsiteY74" fmla="*/ 2831618 h 2888770"/>
                <a:gd name="connsiteX75" fmla="*/ 259590 w 2007426"/>
                <a:gd name="connsiteY75" fmla="*/ 2888770 h 2888770"/>
                <a:gd name="connsiteX76" fmla="*/ 189740 w 2007426"/>
                <a:gd name="connsiteY76" fmla="*/ 2857018 h 2888770"/>
                <a:gd name="connsiteX77" fmla="*/ 113540 w 2007426"/>
                <a:gd name="connsiteY77" fmla="*/ 2869718 h 2888770"/>
                <a:gd name="connsiteX78" fmla="*/ 11940 w 2007426"/>
                <a:gd name="connsiteY78" fmla="*/ 2825266 h 2888770"/>
                <a:gd name="connsiteX79" fmla="*/ 0 w 2007426"/>
                <a:gd name="connsiteY79" fmla="*/ 2735718 h 2888770"/>
                <a:gd name="connsiteX80" fmla="*/ 83378 w 2007426"/>
                <a:gd name="connsiteY80" fmla="*/ 2712554 h 2888770"/>
                <a:gd name="connsiteX81" fmla="*/ 116714 w 2007426"/>
                <a:gd name="connsiteY81" fmla="*/ 2726842 h 2888770"/>
                <a:gd name="connsiteX82" fmla="*/ 178626 w 2007426"/>
                <a:gd name="connsiteY82" fmla="*/ 2693506 h 2888770"/>
                <a:gd name="connsiteX83" fmla="*/ 392938 w 2007426"/>
                <a:gd name="connsiteY83" fmla="*/ 2622068 h 2888770"/>
                <a:gd name="connsiteX84" fmla="*/ 421514 w 2007426"/>
                <a:gd name="connsiteY84" fmla="*/ 2545868 h 2888770"/>
                <a:gd name="connsiteX85" fmla="*/ 573914 w 2007426"/>
                <a:gd name="connsiteY85" fmla="*/ 2422042 h 2888770"/>
                <a:gd name="connsiteX86" fmla="*/ 688214 w 2007426"/>
                <a:gd name="connsiteY86" fmla="*/ 2298218 h 2888770"/>
                <a:gd name="connsiteX87" fmla="*/ 764414 w 2007426"/>
                <a:gd name="connsiteY87" fmla="*/ 2250594 h 2888770"/>
                <a:gd name="connsiteX88" fmla="*/ 821566 w 2007426"/>
                <a:gd name="connsiteY88" fmla="*/ 2202968 h 2888770"/>
                <a:gd name="connsiteX89" fmla="*/ 826326 w 2007426"/>
                <a:gd name="connsiteY89" fmla="*/ 2064856 h 2888770"/>
                <a:gd name="connsiteX90" fmla="*/ 921578 w 2007426"/>
                <a:gd name="connsiteY90" fmla="*/ 1988656 h 2888770"/>
                <a:gd name="connsiteX91" fmla="*/ 1007302 w 2007426"/>
                <a:gd name="connsiteY91" fmla="*/ 1931506 h 2888770"/>
                <a:gd name="connsiteX92" fmla="*/ 1031114 w 2007426"/>
                <a:gd name="connsiteY92" fmla="*/ 1874356 h 2888770"/>
                <a:gd name="connsiteX93" fmla="*/ 1045402 w 2007426"/>
                <a:gd name="connsiteY93" fmla="*/ 1821968 h 2888770"/>
                <a:gd name="connsiteX94" fmla="*/ 1078738 w 2007426"/>
                <a:gd name="connsiteY94" fmla="*/ 1788630 h 2888770"/>
                <a:gd name="connsiteX95" fmla="*/ 1078738 w 2007426"/>
                <a:gd name="connsiteY95" fmla="*/ 1736242 h 2888770"/>
                <a:gd name="connsiteX96" fmla="*/ 1026354 w 2007426"/>
                <a:gd name="connsiteY96" fmla="*/ 1712430 h 2888770"/>
                <a:gd name="connsiteX97" fmla="*/ 1026354 w 2007426"/>
                <a:gd name="connsiteY97" fmla="*/ 1679094 h 2888770"/>
                <a:gd name="connsiteX98" fmla="*/ 1016826 w 2007426"/>
                <a:gd name="connsiteY98" fmla="*/ 1636230 h 2888770"/>
                <a:gd name="connsiteX99" fmla="*/ 1069214 w 2007426"/>
                <a:gd name="connsiteY99" fmla="*/ 1607656 h 2888770"/>
                <a:gd name="connsiteX100" fmla="*/ 1088266 w 2007426"/>
                <a:gd name="connsiteY100" fmla="*/ 1521930 h 2888770"/>
                <a:gd name="connsiteX101" fmla="*/ 1007302 w 2007426"/>
                <a:gd name="connsiteY101" fmla="*/ 1469542 h 2888770"/>
                <a:gd name="connsiteX102" fmla="*/ 1012066 w 2007426"/>
                <a:gd name="connsiteY102" fmla="*/ 1431442 h 2888770"/>
                <a:gd name="connsiteX103" fmla="*/ 950154 w 2007426"/>
                <a:gd name="connsiteY103" fmla="*/ 1417156 h 2888770"/>
                <a:gd name="connsiteX104" fmla="*/ 978726 w 2007426"/>
                <a:gd name="connsiteY104" fmla="*/ 1379056 h 2888770"/>
                <a:gd name="connsiteX105" fmla="*/ 929322 w 2007426"/>
                <a:gd name="connsiteY105" fmla="*/ 1303648 h 2888770"/>
                <a:gd name="connsiteX106" fmla="*/ 970790 w 2007426"/>
                <a:gd name="connsiteY106" fmla="*/ 1288568 h 2888770"/>
                <a:gd name="connsiteX107" fmla="*/ 1091438 w 2007426"/>
                <a:gd name="connsiteY107" fmla="*/ 1199668 h 2888770"/>
                <a:gd name="connsiteX108" fmla="*/ 1097790 w 2007426"/>
                <a:gd name="connsiteY108" fmla="*/ 1085368 h 2888770"/>
                <a:gd name="connsiteX109" fmla="*/ 1046990 w 2007426"/>
                <a:gd name="connsiteY109" fmla="*/ 1047268 h 2888770"/>
                <a:gd name="connsiteX110" fmla="*/ 1059690 w 2007426"/>
                <a:gd name="connsiteY110" fmla="*/ 996468 h 2888770"/>
                <a:gd name="connsiteX111" fmla="*/ 1002538 w 2007426"/>
                <a:gd name="connsiteY111" fmla="*/ 907568 h 2888770"/>
                <a:gd name="connsiteX112" fmla="*/ 1021590 w 2007426"/>
                <a:gd name="connsiteY112" fmla="*/ 748818 h 2888770"/>
                <a:gd name="connsiteX113" fmla="*/ 1046990 w 2007426"/>
                <a:gd name="connsiteY113" fmla="*/ 621818 h 2888770"/>
                <a:gd name="connsiteX114" fmla="*/ 970790 w 2007426"/>
                <a:gd name="connsiteY114" fmla="*/ 520218 h 2888770"/>
                <a:gd name="connsiteX115" fmla="*/ 1008890 w 2007426"/>
                <a:gd name="connsiteY115" fmla="*/ 501168 h 2888770"/>
                <a:gd name="connsiteX116" fmla="*/ 1110490 w 2007426"/>
                <a:gd name="connsiteY116" fmla="*/ 507518 h 2888770"/>
                <a:gd name="connsiteX117" fmla="*/ 1116838 w 2007426"/>
                <a:gd name="connsiteY117" fmla="*/ 463068 h 2888770"/>
                <a:gd name="connsiteX118" fmla="*/ 1078738 w 2007426"/>
                <a:gd name="connsiteY118" fmla="*/ 444018 h 2888770"/>
                <a:gd name="connsiteX119" fmla="*/ 919990 w 2007426"/>
                <a:gd name="connsiteY119" fmla="*/ 399568 h 2888770"/>
                <a:gd name="connsiteX120" fmla="*/ 875538 w 2007426"/>
                <a:gd name="connsiteY120" fmla="*/ 355118 h 2888770"/>
                <a:gd name="connsiteX121" fmla="*/ 812038 w 2007426"/>
                <a:gd name="connsiteY121" fmla="*/ 367818 h 2888770"/>
                <a:gd name="connsiteX122" fmla="*/ 761238 w 2007426"/>
                <a:gd name="connsiteY122" fmla="*/ 304318 h 2888770"/>
                <a:gd name="connsiteX123" fmla="*/ 799338 w 2007426"/>
                <a:gd name="connsiteY123" fmla="*/ 247168 h 2888770"/>
                <a:gd name="connsiteX124" fmla="*/ 773938 w 2007426"/>
                <a:gd name="connsiteY124" fmla="*/ 107468 h 2888770"/>
                <a:gd name="connsiteX125" fmla="*/ 716790 w 2007426"/>
                <a:gd name="connsiteY125" fmla="*/ 63018 h 2888770"/>
                <a:gd name="connsiteX126" fmla="*/ 761238 w 2007426"/>
                <a:gd name="connsiteY126" fmla="*/ 12218 h 2888770"/>
                <a:gd name="connsiteX0" fmla="*/ 1732790 w 2007426"/>
                <a:gd name="connsiteY0" fmla="*/ 2596668 h 2888770"/>
                <a:gd name="connsiteX1" fmla="*/ 1726822 w 2007426"/>
                <a:gd name="connsiteY1" fmla="*/ 2668292 h 2888770"/>
                <a:gd name="connsiteX2" fmla="*/ 1726822 w 2007426"/>
                <a:gd name="connsiteY2" fmla="*/ 2668292 h 2888770"/>
                <a:gd name="connsiteX3" fmla="*/ 1732790 w 2007426"/>
                <a:gd name="connsiteY3" fmla="*/ 2596668 h 2888770"/>
                <a:gd name="connsiteX4" fmla="*/ 828438 w 2007426"/>
                <a:gd name="connsiteY4" fmla="*/ 0 h 2888770"/>
                <a:gd name="connsiteX5" fmla="*/ 859666 w 2007426"/>
                <a:gd name="connsiteY5" fmla="*/ 12218 h 2888770"/>
                <a:gd name="connsiteX6" fmla="*/ 873954 w 2007426"/>
                <a:gd name="connsiteY6" fmla="*/ 88418 h 2888770"/>
                <a:gd name="connsiteX7" fmla="*/ 854902 w 2007426"/>
                <a:gd name="connsiteY7" fmla="*/ 121756 h 2888770"/>
                <a:gd name="connsiteX8" fmla="*/ 897766 w 2007426"/>
                <a:gd name="connsiteY8" fmla="*/ 155094 h 2888770"/>
                <a:gd name="connsiteX9" fmla="*/ 973966 w 2007426"/>
                <a:gd name="connsiteY9" fmla="*/ 150330 h 2888770"/>
                <a:gd name="connsiteX10" fmla="*/ 997778 w 2007426"/>
                <a:gd name="connsiteY10" fmla="*/ 169382 h 2888770"/>
                <a:gd name="connsiteX11" fmla="*/ 1040638 w 2007426"/>
                <a:gd name="connsiteY11" fmla="*/ 155094 h 2888770"/>
                <a:gd name="connsiteX12" fmla="*/ 1212090 w 2007426"/>
                <a:gd name="connsiteY12" fmla="*/ 240818 h 2888770"/>
                <a:gd name="connsiteX13" fmla="*/ 1183514 w 2007426"/>
                <a:gd name="connsiteY13" fmla="*/ 393218 h 2888770"/>
                <a:gd name="connsiteX14" fmla="*/ 1264478 w 2007426"/>
                <a:gd name="connsiteY14" fmla="*/ 417030 h 2888770"/>
                <a:gd name="connsiteX15" fmla="*/ 1369254 w 2007426"/>
                <a:gd name="connsiteY15" fmla="*/ 488468 h 2888770"/>
                <a:gd name="connsiteX16" fmla="*/ 1464502 w 2007426"/>
                <a:gd name="connsiteY16" fmla="*/ 502756 h 2888770"/>
                <a:gd name="connsiteX17" fmla="*/ 1478790 w 2007426"/>
                <a:gd name="connsiteY17" fmla="*/ 436082 h 2888770"/>
                <a:gd name="connsiteX18" fmla="*/ 1421638 w 2007426"/>
                <a:gd name="connsiteY18" fmla="*/ 426556 h 2888770"/>
                <a:gd name="connsiteX19" fmla="*/ 1412114 w 2007426"/>
                <a:gd name="connsiteY19" fmla="*/ 383694 h 2888770"/>
                <a:gd name="connsiteX20" fmla="*/ 1450214 w 2007426"/>
                <a:gd name="connsiteY20" fmla="*/ 374168 h 2888770"/>
                <a:gd name="connsiteX21" fmla="*/ 1435926 w 2007426"/>
                <a:gd name="connsiteY21" fmla="*/ 326542 h 2888770"/>
                <a:gd name="connsiteX22" fmla="*/ 1474026 w 2007426"/>
                <a:gd name="connsiteY22" fmla="*/ 288442 h 2888770"/>
                <a:gd name="connsiteX23" fmla="*/ 1507366 w 2007426"/>
                <a:gd name="connsiteY23" fmla="*/ 321782 h 2888770"/>
                <a:gd name="connsiteX24" fmla="*/ 1540702 w 2007426"/>
                <a:gd name="connsiteY24" fmla="*/ 297968 h 2888770"/>
                <a:gd name="connsiteX25" fmla="*/ 1593090 w 2007426"/>
                <a:gd name="connsiteY25" fmla="*/ 321782 h 2888770"/>
                <a:gd name="connsiteX26" fmla="*/ 1540702 w 2007426"/>
                <a:gd name="connsiteY26" fmla="*/ 455130 h 2888770"/>
                <a:gd name="connsiteX27" fmla="*/ 1655002 w 2007426"/>
                <a:gd name="connsiteY27" fmla="*/ 440842 h 2888770"/>
                <a:gd name="connsiteX28" fmla="*/ 1688338 w 2007426"/>
                <a:gd name="connsiteY28" fmla="*/ 478942 h 2888770"/>
                <a:gd name="connsiteX29" fmla="*/ 1688338 w 2007426"/>
                <a:gd name="connsiteY29" fmla="*/ 512282 h 2888770"/>
                <a:gd name="connsiteX30" fmla="*/ 1788354 w 2007426"/>
                <a:gd name="connsiteY30" fmla="*/ 598006 h 2888770"/>
                <a:gd name="connsiteX31" fmla="*/ 1778826 w 2007426"/>
                <a:gd name="connsiteY31" fmla="*/ 678968 h 2888770"/>
                <a:gd name="connsiteX32" fmla="*/ 1816926 w 2007426"/>
                <a:gd name="connsiteY32" fmla="*/ 702782 h 2888770"/>
                <a:gd name="connsiteX33" fmla="*/ 1816926 w 2007426"/>
                <a:gd name="connsiteY33" fmla="*/ 745642 h 2888770"/>
                <a:gd name="connsiteX34" fmla="*/ 1864554 w 2007426"/>
                <a:gd name="connsiteY34" fmla="*/ 759930 h 2888770"/>
                <a:gd name="connsiteX35" fmla="*/ 2007426 w 2007426"/>
                <a:gd name="connsiteY35" fmla="*/ 921856 h 2888770"/>
                <a:gd name="connsiteX36" fmla="*/ 1922974 w 2007426"/>
                <a:gd name="connsiteY36" fmla="*/ 1025504 h 2888770"/>
                <a:gd name="connsiteX37" fmla="*/ 1921702 w 2007426"/>
                <a:gd name="connsiteY37" fmla="*/ 1021868 h 2888770"/>
                <a:gd name="connsiteX38" fmla="*/ 1864554 w 2007426"/>
                <a:gd name="connsiteY38" fmla="*/ 1021868 h 2888770"/>
                <a:gd name="connsiteX39" fmla="*/ 1859790 w 2007426"/>
                <a:gd name="connsiteY39" fmla="*/ 1121882 h 2888770"/>
                <a:gd name="connsiteX40" fmla="*/ 1826454 w 2007426"/>
                <a:gd name="connsiteY40" fmla="*/ 1155218 h 2888770"/>
                <a:gd name="connsiteX41" fmla="*/ 1850266 w 2007426"/>
                <a:gd name="connsiteY41" fmla="*/ 1231418 h 2888770"/>
                <a:gd name="connsiteX42" fmla="*/ 1812166 w 2007426"/>
                <a:gd name="connsiteY42" fmla="*/ 1250468 h 2888770"/>
                <a:gd name="connsiteX43" fmla="*/ 1755014 w 2007426"/>
                <a:gd name="connsiteY43" fmla="*/ 1283806 h 2888770"/>
                <a:gd name="connsiteX44" fmla="*/ 1745490 w 2007426"/>
                <a:gd name="connsiteY44" fmla="*/ 1326668 h 2888770"/>
                <a:gd name="connsiteX45" fmla="*/ 1783590 w 2007426"/>
                <a:gd name="connsiteY45" fmla="*/ 1388582 h 2888770"/>
                <a:gd name="connsiteX46" fmla="*/ 1755014 w 2007426"/>
                <a:gd name="connsiteY46" fmla="*/ 1417156 h 2888770"/>
                <a:gd name="connsiteX47" fmla="*/ 1721678 w 2007426"/>
                <a:gd name="connsiteY47" fmla="*/ 1583842 h 2888770"/>
                <a:gd name="connsiteX48" fmla="*/ 1674054 w 2007426"/>
                <a:gd name="connsiteY48" fmla="*/ 1674330 h 2888770"/>
                <a:gd name="connsiteX49" fmla="*/ 1793114 w 2007426"/>
                <a:gd name="connsiteY49" fmla="*/ 1688618 h 2888770"/>
                <a:gd name="connsiteX50" fmla="*/ 1793114 w 2007426"/>
                <a:gd name="connsiteY50" fmla="*/ 1736242 h 2888770"/>
                <a:gd name="connsiteX51" fmla="*/ 1712154 w 2007426"/>
                <a:gd name="connsiteY51" fmla="*/ 1826730 h 2888770"/>
                <a:gd name="connsiteX52" fmla="*/ 1707390 w 2007426"/>
                <a:gd name="connsiteY52" fmla="*/ 1898168 h 2888770"/>
                <a:gd name="connsiteX53" fmla="*/ 1778828 w 2007426"/>
                <a:gd name="connsiteY53" fmla="*/ 2017230 h 2888770"/>
                <a:gd name="connsiteX54" fmla="*/ 1764540 w 2007426"/>
                <a:gd name="connsiteY54" fmla="*/ 2060094 h 2888770"/>
                <a:gd name="connsiteX55" fmla="*/ 1783590 w 2007426"/>
                <a:gd name="connsiteY55" fmla="*/ 2074382 h 2888770"/>
                <a:gd name="connsiteX56" fmla="*/ 1783590 w 2007426"/>
                <a:gd name="connsiteY56" fmla="*/ 2260118 h 2888770"/>
                <a:gd name="connsiteX57" fmla="*/ 1726440 w 2007426"/>
                <a:gd name="connsiteY57" fmla="*/ 2355368 h 2888770"/>
                <a:gd name="connsiteX58" fmla="*/ 1783590 w 2007426"/>
                <a:gd name="connsiteY58" fmla="*/ 2417282 h 2888770"/>
                <a:gd name="connsiteX59" fmla="*/ 1708802 w 2007426"/>
                <a:gd name="connsiteY59" fmla="*/ 2482722 h 2888770"/>
                <a:gd name="connsiteX60" fmla="*/ 1707390 w 2007426"/>
                <a:gd name="connsiteY60" fmla="*/ 2476018 h 2888770"/>
                <a:gd name="connsiteX61" fmla="*/ 1427990 w 2007426"/>
                <a:gd name="connsiteY61" fmla="*/ 2514118 h 2888770"/>
                <a:gd name="connsiteX62" fmla="*/ 1364490 w 2007426"/>
                <a:gd name="connsiteY62" fmla="*/ 2583968 h 2888770"/>
                <a:gd name="connsiteX63" fmla="*/ 1243840 w 2007426"/>
                <a:gd name="connsiteY63" fmla="*/ 2679218 h 2888770"/>
                <a:gd name="connsiteX64" fmla="*/ 1231140 w 2007426"/>
                <a:gd name="connsiteY64" fmla="*/ 2609368 h 2888770"/>
                <a:gd name="connsiteX65" fmla="*/ 1193040 w 2007426"/>
                <a:gd name="connsiteY65" fmla="*/ 2571268 h 2888770"/>
                <a:gd name="connsiteX66" fmla="*/ 1110490 w 2007426"/>
                <a:gd name="connsiteY66" fmla="*/ 2609368 h 2888770"/>
                <a:gd name="connsiteX67" fmla="*/ 989840 w 2007426"/>
                <a:gd name="connsiteY67" fmla="*/ 2622068 h 2888770"/>
                <a:gd name="connsiteX68" fmla="*/ 970790 w 2007426"/>
                <a:gd name="connsiteY68" fmla="*/ 2660168 h 2888770"/>
                <a:gd name="connsiteX69" fmla="*/ 767590 w 2007426"/>
                <a:gd name="connsiteY69" fmla="*/ 2685568 h 2888770"/>
                <a:gd name="connsiteX70" fmla="*/ 691390 w 2007426"/>
                <a:gd name="connsiteY70" fmla="*/ 2742718 h 2888770"/>
                <a:gd name="connsiteX71" fmla="*/ 608840 w 2007426"/>
                <a:gd name="connsiteY71" fmla="*/ 2780818 h 2888770"/>
                <a:gd name="connsiteX72" fmla="*/ 424690 w 2007426"/>
                <a:gd name="connsiteY72" fmla="*/ 2774466 h 2888770"/>
                <a:gd name="connsiteX73" fmla="*/ 373890 w 2007426"/>
                <a:gd name="connsiteY73" fmla="*/ 2768118 h 2888770"/>
                <a:gd name="connsiteX74" fmla="*/ 348490 w 2007426"/>
                <a:gd name="connsiteY74" fmla="*/ 2831618 h 2888770"/>
                <a:gd name="connsiteX75" fmla="*/ 259590 w 2007426"/>
                <a:gd name="connsiteY75" fmla="*/ 2888770 h 2888770"/>
                <a:gd name="connsiteX76" fmla="*/ 189740 w 2007426"/>
                <a:gd name="connsiteY76" fmla="*/ 2857018 h 2888770"/>
                <a:gd name="connsiteX77" fmla="*/ 113540 w 2007426"/>
                <a:gd name="connsiteY77" fmla="*/ 2869718 h 2888770"/>
                <a:gd name="connsiteX78" fmla="*/ 11940 w 2007426"/>
                <a:gd name="connsiteY78" fmla="*/ 2825266 h 2888770"/>
                <a:gd name="connsiteX79" fmla="*/ 0 w 2007426"/>
                <a:gd name="connsiteY79" fmla="*/ 2735718 h 2888770"/>
                <a:gd name="connsiteX80" fmla="*/ 83378 w 2007426"/>
                <a:gd name="connsiteY80" fmla="*/ 2712554 h 2888770"/>
                <a:gd name="connsiteX81" fmla="*/ 116714 w 2007426"/>
                <a:gd name="connsiteY81" fmla="*/ 2726842 h 2888770"/>
                <a:gd name="connsiteX82" fmla="*/ 178626 w 2007426"/>
                <a:gd name="connsiteY82" fmla="*/ 2693506 h 2888770"/>
                <a:gd name="connsiteX83" fmla="*/ 392938 w 2007426"/>
                <a:gd name="connsiteY83" fmla="*/ 2622068 h 2888770"/>
                <a:gd name="connsiteX84" fmla="*/ 421514 w 2007426"/>
                <a:gd name="connsiteY84" fmla="*/ 2545868 h 2888770"/>
                <a:gd name="connsiteX85" fmla="*/ 573914 w 2007426"/>
                <a:gd name="connsiteY85" fmla="*/ 2422042 h 2888770"/>
                <a:gd name="connsiteX86" fmla="*/ 688214 w 2007426"/>
                <a:gd name="connsiteY86" fmla="*/ 2298218 h 2888770"/>
                <a:gd name="connsiteX87" fmla="*/ 764414 w 2007426"/>
                <a:gd name="connsiteY87" fmla="*/ 2250594 h 2888770"/>
                <a:gd name="connsiteX88" fmla="*/ 821566 w 2007426"/>
                <a:gd name="connsiteY88" fmla="*/ 2202968 h 2888770"/>
                <a:gd name="connsiteX89" fmla="*/ 826326 w 2007426"/>
                <a:gd name="connsiteY89" fmla="*/ 2064856 h 2888770"/>
                <a:gd name="connsiteX90" fmla="*/ 921578 w 2007426"/>
                <a:gd name="connsiteY90" fmla="*/ 1988656 h 2888770"/>
                <a:gd name="connsiteX91" fmla="*/ 1007302 w 2007426"/>
                <a:gd name="connsiteY91" fmla="*/ 1931506 h 2888770"/>
                <a:gd name="connsiteX92" fmla="*/ 1031114 w 2007426"/>
                <a:gd name="connsiteY92" fmla="*/ 1874356 h 2888770"/>
                <a:gd name="connsiteX93" fmla="*/ 1045402 w 2007426"/>
                <a:gd name="connsiteY93" fmla="*/ 1821968 h 2888770"/>
                <a:gd name="connsiteX94" fmla="*/ 1078738 w 2007426"/>
                <a:gd name="connsiteY94" fmla="*/ 1788630 h 2888770"/>
                <a:gd name="connsiteX95" fmla="*/ 1078738 w 2007426"/>
                <a:gd name="connsiteY95" fmla="*/ 1736242 h 2888770"/>
                <a:gd name="connsiteX96" fmla="*/ 1026354 w 2007426"/>
                <a:gd name="connsiteY96" fmla="*/ 1712430 h 2888770"/>
                <a:gd name="connsiteX97" fmla="*/ 1026354 w 2007426"/>
                <a:gd name="connsiteY97" fmla="*/ 1679094 h 2888770"/>
                <a:gd name="connsiteX98" fmla="*/ 1016826 w 2007426"/>
                <a:gd name="connsiteY98" fmla="*/ 1636230 h 2888770"/>
                <a:gd name="connsiteX99" fmla="*/ 1069214 w 2007426"/>
                <a:gd name="connsiteY99" fmla="*/ 1607656 h 2888770"/>
                <a:gd name="connsiteX100" fmla="*/ 1088266 w 2007426"/>
                <a:gd name="connsiteY100" fmla="*/ 1521930 h 2888770"/>
                <a:gd name="connsiteX101" fmla="*/ 1007302 w 2007426"/>
                <a:gd name="connsiteY101" fmla="*/ 1469542 h 2888770"/>
                <a:gd name="connsiteX102" fmla="*/ 1012066 w 2007426"/>
                <a:gd name="connsiteY102" fmla="*/ 1431442 h 2888770"/>
                <a:gd name="connsiteX103" fmla="*/ 950154 w 2007426"/>
                <a:gd name="connsiteY103" fmla="*/ 1417156 h 2888770"/>
                <a:gd name="connsiteX104" fmla="*/ 978726 w 2007426"/>
                <a:gd name="connsiteY104" fmla="*/ 1379056 h 2888770"/>
                <a:gd name="connsiteX105" fmla="*/ 929322 w 2007426"/>
                <a:gd name="connsiteY105" fmla="*/ 1303648 h 2888770"/>
                <a:gd name="connsiteX106" fmla="*/ 970790 w 2007426"/>
                <a:gd name="connsiteY106" fmla="*/ 1288568 h 2888770"/>
                <a:gd name="connsiteX107" fmla="*/ 1091438 w 2007426"/>
                <a:gd name="connsiteY107" fmla="*/ 1199668 h 2888770"/>
                <a:gd name="connsiteX108" fmla="*/ 1097790 w 2007426"/>
                <a:gd name="connsiteY108" fmla="*/ 1085368 h 2888770"/>
                <a:gd name="connsiteX109" fmla="*/ 1046990 w 2007426"/>
                <a:gd name="connsiteY109" fmla="*/ 1047268 h 2888770"/>
                <a:gd name="connsiteX110" fmla="*/ 1059690 w 2007426"/>
                <a:gd name="connsiteY110" fmla="*/ 996468 h 2888770"/>
                <a:gd name="connsiteX111" fmla="*/ 1002538 w 2007426"/>
                <a:gd name="connsiteY111" fmla="*/ 907568 h 2888770"/>
                <a:gd name="connsiteX112" fmla="*/ 1021590 w 2007426"/>
                <a:gd name="connsiteY112" fmla="*/ 748818 h 2888770"/>
                <a:gd name="connsiteX113" fmla="*/ 1046990 w 2007426"/>
                <a:gd name="connsiteY113" fmla="*/ 621818 h 2888770"/>
                <a:gd name="connsiteX114" fmla="*/ 970790 w 2007426"/>
                <a:gd name="connsiteY114" fmla="*/ 520218 h 2888770"/>
                <a:gd name="connsiteX115" fmla="*/ 1008890 w 2007426"/>
                <a:gd name="connsiteY115" fmla="*/ 501168 h 2888770"/>
                <a:gd name="connsiteX116" fmla="*/ 1110490 w 2007426"/>
                <a:gd name="connsiteY116" fmla="*/ 507518 h 2888770"/>
                <a:gd name="connsiteX117" fmla="*/ 1116838 w 2007426"/>
                <a:gd name="connsiteY117" fmla="*/ 463068 h 2888770"/>
                <a:gd name="connsiteX118" fmla="*/ 1078738 w 2007426"/>
                <a:gd name="connsiteY118" fmla="*/ 444018 h 2888770"/>
                <a:gd name="connsiteX119" fmla="*/ 919990 w 2007426"/>
                <a:gd name="connsiteY119" fmla="*/ 399568 h 2888770"/>
                <a:gd name="connsiteX120" fmla="*/ 875538 w 2007426"/>
                <a:gd name="connsiteY120" fmla="*/ 355118 h 2888770"/>
                <a:gd name="connsiteX121" fmla="*/ 812038 w 2007426"/>
                <a:gd name="connsiteY121" fmla="*/ 367818 h 2888770"/>
                <a:gd name="connsiteX122" fmla="*/ 761238 w 2007426"/>
                <a:gd name="connsiteY122" fmla="*/ 304318 h 2888770"/>
                <a:gd name="connsiteX123" fmla="*/ 799338 w 2007426"/>
                <a:gd name="connsiteY123" fmla="*/ 247168 h 2888770"/>
                <a:gd name="connsiteX124" fmla="*/ 773938 w 2007426"/>
                <a:gd name="connsiteY124" fmla="*/ 107468 h 2888770"/>
                <a:gd name="connsiteX125" fmla="*/ 716790 w 2007426"/>
                <a:gd name="connsiteY125" fmla="*/ 63018 h 2888770"/>
                <a:gd name="connsiteX126" fmla="*/ 761238 w 2007426"/>
                <a:gd name="connsiteY126" fmla="*/ 12218 h 2888770"/>
                <a:gd name="connsiteX127" fmla="*/ 828438 w 2007426"/>
                <a:gd name="connsiteY127" fmla="*/ 0 h 2888770"/>
                <a:gd name="connsiteX0" fmla="*/ 1726822 w 2007426"/>
                <a:gd name="connsiteY0" fmla="*/ 2668292 h 2888770"/>
                <a:gd name="connsiteX1" fmla="*/ 1726822 w 2007426"/>
                <a:gd name="connsiteY1" fmla="*/ 2668292 h 2888770"/>
                <a:gd name="connsiteX2" fmla="*/ 1726822 w 2007426"/>
                <a:gd name="connsiteY2" fmla="*/ 2668292 h 2888770"/>
                <a:gd name="connsiteX3" fmla="*/ 828438 w 2007426"/>
                <a:gd name="connsiteY3" fmla="*/ 0 h 2888770"/>
                <a:gd name="connsiteX4" fmla="*/ 859666 w 2007426"/>
                <a:gd name="connsiteY4" fmla="*/ 12218 h 2888770"/>
                <a:gd name="connsiteX5" fmla="*/ 873954 w 2007426"/>
                <a:gd name="connsiteY5" fmla="*/ 88418 h 2888770"/>
                <a:gd name="connsiteX6" fmla="*/ 854902 w 2007426"/>
                <a:gd name="connsiteY6" fmla="*/ 121756 h 2888770"/>
                <a:gd name="connsiteX7" fmla="*/ 897766 w 2007426"/>
                <a:gd name="connsiteY7" fmla="*/ 155094 h 2888770"/>
                <a:gd name="connsiteX8" fmla="*/ 973966 w 2007426"/>
                <a:gd name="connsiteY8" fmla="*/ 150330 h 2888770"/>
                <a:gd name="connsiteX9" fmla="*/ 997778 w 2007426"/>
                <a:gd name="connsiteY9" fmla="*/ 169382 h 2888770"/>
                <a:gd name="connsiteX10" fmla="*/ 1040638 w 2007426"/>
                <a:gd name="connsiteY10" fmla="*/ 155094 h 2888770"/>
                <a:gd name="connsiteX11" fmla="*/ 1212090 w 2007426"/>
                <a:gd name="connsiteY11" fmla="*/ 240818 h 2888770"/>
                <a:gd name="connsiteX12" fmla="*/ 1183514 w 2007426"/>
                <a:gd name="connsiteY12" fmla="*/ 393218 h 2888770"/>
                <a:gd name="connsiteX13" fmla="*/ 1264478 w 2007426"/>
                <a:gd name="connsiteY13" fmla="*/ 417030 h 2888770"/>
                <a:gd name="connsiteX14" fmla="*/ 1369254 w 2007426"/>
                <a:gd name="connsiteY14" fmla="*/ 488468 h 2888770"/>
                <a:gd name="connsiteX15" fmla="*/ 1464502 w 2007426"/>
                <a:gd name="connsiteY15" fmla="*/ 502756 h 2888770"/>
                <a:gd name="connsiteX16" fmla="*/ 1478790 w 2007426"/>
                <a:gd name="connsiteY16" fmla="*/ 436082 h 2888770"/>
                <a:gd name="connsiteX17" fmla="*/ 1421638 w 2007426"/>
                <a:gd name="connsiteY17" fmla="*/ 426556 h 2888770"/>
                <a:gd name="connsiteX18" fmla="*/ 1412114 w 2007426"/>
                <a:gd name="connsiteY18" fmla="*/ 383694 h 2888770"/>
                <a:gd name="connsiteX19" fmla="*/ 1450214 w 2007426"/>
                <a:gd name="connsiteY19" fmla="*/ 374168 h 2888770"/>
                <a:gd name="connsiteX20" fmla="*/ 1435926 w 2007426"/>
                <a:gd name="connsiteY20" fmla="*/ 326542 h 2888770"/>
                <a:gd name="connsiteX21" fmla="*/ 1474026 w 2007426"/>
                <a:gd name="connsiteY21" fmla="*/ 288442 h 2888770"/>
                <a:gd name="connsiteX22" fmla="*/ 1507366 w 2007426"/>
                <a:gd name="connsiteY22" fmla="*/ 321782 h 2888770"/>
                <a:gd name="connsiteX23" fmla="*/ 1540702 w 2007426"/>
                <a:gd name="connsiteY23" fmla="*/ 297968 h 2888770"/>
                <a:gd name="connsiteX24" fmla="*/ 1593090 w 2007426"/>
                <a:gd name="connsiteY24" fmla="*/ 321782 h 2888770"/>
                <a:gd name="connsiteX25" fmla="*/ 1540702 w 2007426"/>
                <a:gd name="connsiteY25" fmla="*/ 455130 h 2888770"/>
                <a:gd name="connsiteX26" fmla="*/ 1655002 w 2007426"/>
                <a:gd name="connsiteY26" fmla="*/ 440842 h 2888770"/>
                <a:gd name="connsiteX27" fmla="*/ 1688338 w 2007426"/>
                <a:gd name="connsiteY27" fmla="*/ 478942 h 2888770"/>
                <a:gd name="connsiteX28" fmla="*/ 1688338 w 2007426"/>
                <a:gd name="connsiteY28" fmla="*/ 512282 h 2888770"/>
                <a:gd name="connsiteX29" fmla="*/ 1788354 w 2007426"/>
                <a:gd name="connsiteY29" fmla="*/ 598006 h 2888770"/>
                <a:gd name="connsiteX30" fmla="*/ 1778826 w 2007426"/>
                <a:gd name="connsiteY30" fmla="*/ 678968 h 2888770"/>
                <a:gd name="connsiteX31" fmla="*/ 1816926 w 2007426"/>
                <a:gd name="connsiteY31" fmla="*/ 702782 h 2888770"/>
                <a:gd name="connsiteX32" fmla="*/ 1816926 w 2007426"/>
                <a:gd name="connsiteY32" fmla="*/ 745642 h 2888770"/>
                <a:gd name="connsiteX33" fmla="*/ 1864554 w 2007426"/>
                <a:gd name="connsiteY33" fmla="*/ 759930 h 2888770"/>
                <a:gd name="connsiteX34" fmla="*/ 2007426 w 2007426"/>
                <a:gd name="connsiteY34" fmla="*/ 921856 h 2888770"/>
                <a:gd name="connsiteX35" fmla="*/ 1922974 w 2007426"/>
                <a:gd name="connsiteY35" fmla="*/ 1025504 h 2888770"/>
                <a:gd name="connsiteX36" fmla="*/ 1921702 w 2007426"/>
                <a:gd name="connsiteY36" fmla="*/ 1021868 h 2888770"/>
                <a:gd name="connsiteX37" fmla="*/ 1864554 w 2007426"/>
                <a:gd name="connsiteY37" fmla="*/ 1021868 h 2888770"/>
                <a:gd name="connsiteX38" fmla="*/ 1859790 w 2007426"/>
                <a:gd name="connsiteY38" fmla="*/ 1121882 h 2888770"/>
                <a:gd name="connsiteX39" fmla="*/ 1826454 w 2007426"/>
                <a:gd name="connsiteY39" fmla="*/ 1155218 h 2888770"/>
                <a:gd name="connsiteX40" fmla="*/ 1850266 w 2007426"/>
                <a:gd name="connsiteY40" fmla="*/ 1231418 h 2888770"/>
                <a:gd name="connsiteX41" fmla="*/ 1812166 w 2007426"/>
                <a:gd name="connsiteY41" fmla="*/ 1250468 h 2888770"/>
                <a:gd name="connsiteX42" fmla="*/ 1755014 w 2007426"/>
                <a:gd name="connsiteY42" fmla="*/ 1283806 h 2888770"/>
                <a:gd name="connsiteX43" fmla="*/ 1745490 w 2007426"/>
                <a:gd name="connsiteY43" fmla="*/ 1326668 h 2888770"/>
                <a:gd name="connsiteX44" fmla="*/ 1783590 w 2007426"/>
                <a:gd name="connsiteY44" fmla="*/ 1388582 h 2888770"/>
                <a:gd name="connsiteX45" fmla="*/ 1755014 w 2007426"/>
                <a:gd name="connsiteY45" fmla="*/ 1417156 h 2888770"/>
                <a:gd name="connsiteX46" fmla="*/ 1721678 w 2007426"/>
                <a:gd name="connsiteY46" fmla="*/ 1583842 h 2888770"/>
                <a:gd name="connsiteX47" fmla="*/ 1674054 w 2007426"/>
                <a:gd name="connsiteY47" fmla="*/ 1674330 h 2888770"/>
                <a:gd name="connsiteX48" fmla="*/ 1793114 w 2007426"/>
                <a:gd name="connsiteY48" fmla="*/ 1688618 h 2888770"/>
                <a:gd name="connsiteX49" fmla="*/ 1793114 w 2007426"/>
                <a:gd name="connsiteY49" fmla="*/ 1736242 h 2888770"/>
                <a:gd name="connsiteX50" fmla="*/ 1712154 w 2007426"/>
                <a:gd name="connsiteY50" fmla="*/ 1826730 h 2888770"/>
                <a:gd name="connsiteX51" fmla="*/ 1707390 w 2007426"/>
                <a:gd name="connsiteY51" fmla="*/ 1898168 h 2888770"/>
                <a:gd name="connsiteX52" fmla="*/ 1778828 w 2007426"/>
                <a:gd name="connsiteY52" fmla="*/ 2017230 h 2888770"/>
                <a:gd name="connsiteX53" fmla="*/ 1764540 w 2007426"/>
                <a:gd name="connsiteY53" fmla="*/ 2060094 h 2888770"/>
                <a:gd name="connsiteX54" fmla="*/ 1783590 w 2007426"/>
                <a:gd name="connsiteY54" fmla="*/ 2074382 h 2888770"/>
                <a:gd name="connsiteX55" fmla="*/ 1783590 w 2007426"/>
                <a:gd name="connsiteY55" fmla="*/ 2260118 h 2888770"/>
                <a:gd name="connsiteX56" fmla="*/ 1726440 w 2007426"/>
                <a:gd name="connsiteY56" fmla="*/ 2355368 h 2888770"/>
                <a:gd name="connsiteX57" fmla="*/ 1783590 w 2007426"/>
                <a:gd name="connsiteY57" fmla="*/ 2417282 h 2888770"/>
                <a:gd name="connsiteX58" fmla="*/ 1708802 w 2007426"/>
                <a:gd name="connsiteY58" fmla="*/ 2482722 h 2888770"/>
                <a:gd name="connsiteX59" fmla="*/ 1707390 w 2007426"/>
                <a:gd name="connsiteY59" fmla="*/ 2476018 h 2888770"/>
                <a:gd name="connsiteX60" fmla="*/ 1427990 w 2007426"/>
                <a:gd name="connsiteY60" fmla="*/ 2514118 h 2888770"/>
                <a:gd name="connsiteX61" fmla="*/ 1364490 w 2007426"/>
                <a:gd name="connsiteY61" fmla="*/ 2583968 h 2888770"/>
                <a:gd name="connsiteX62" fmla="*/ 1243840 w 2007426"/>
                <a:gd name="connsiteY62" fmla="*/ 2679218 h 2888770"/>
                <a:gd name="connsiteX63" fmla="*/ 1231140 w 2007426"/>
                <a:gd name="connsiteY63" fmla="*/ 2609368 h 2888770"/>
                <a:gd name="connsiteX64" fmla="*/ 1193040 w 2007426"/>
                <a:gd name="connsiteY64" fmla="*/ 2571268 h 2888770"/>
                <a:gd name="connsiteX65" fmla="*/ 1110490 w 2007426"/>
                <a:gd name="connsiteY65" fmla="*/ 2609368 h 2888770"/>
                <a:gd name="connsiteX66" fmla="*/ 989840 w 2007426"/>
                <a:gd name="connsiteY66" fmla="*/ 2622068 h 2888770"/>
                <a:gd name="connsiteX67" fmla="*/ 970790 w 2007426"/>
                <a:gd name="connsiteY67" fmla="*/ 2660168 h 2888770"/>
                <a:gd name="connsiteX68" fmla="*/ 767590 w 2007426"/>
                <a:gd name="connsiteY68" fmla="*/ 2685568 h 2888770"/>
                <a:gd name="connsiteX69" fmla="*/ 691390 w 2007426"/>
                <a:gd name="connsiteY69" fmla="*/ 2742718 h 2888770"/>
                <a:gd name="connsiteX70" fmla="*/ 608840 w 2007426"/>
                <a:gd name="connsiteY70" fmla="*/ 2780818 h 2888770"/>
                <a:gd name="connsiteX71" fmla="*/ 424690 w 2007426"/>
                <a:gd name="connsiteY71" fmla="*/ 2774466 h 2888770"/>
                <a:gd name="connsiteX72" fmla="*/ 373890 w 2007426"/>
                <a:gd name="connsiteY72" fmla="*/ 2768118 h 2888770"/>
                <a:gd name="connsiteX73" fmla="*/ 348490 w 2007426"/>
                <a:gd name="connsiteY73" fmla="*/ 2831618 h 2888770"/>
                <a:gd name="connsiteX74" fmla="*/ 259590 w 2007426"/>
                <a:gd name="connsiteY74" fmla="*/ 2888770 h 2888770"/>
                <a:gd name="connsiteX75" fmla="*/ 189740 w 2007426"/>
                <a:gd name="connsiteY75" fmla="*/ 2857018 h 2888770"/>
                <a:gd name="connsiteX76" fmla="*/ 113540 w 2007426"/>
                <a:gd name="connsiteY76" fmla="*/ 2869718 h 2888770"/>
                <a:gd name="connsiteX77" fmla="*/ 11940 w 2007426"/>
                <a:gd name="connsiteY77" fmla="*/ 2825266 h 2888770"/>
                <a:gd name="connsiteX78" fmla="*/ 0 w 2007426"/>
                <a:gd name="connsiteY78" fmla="*/ 2735718 h 2888770"/>
                <a:gd name="connsiteX79" fmla="*/ 83378 w 2007426"/>
                <a:gd name="connsiteY79" fmla="*/ 2712554 h 2888770"/>
                <a:gd name="connsiteX80" fmla="*/ 116714 w 2007426"/>
                <a:gd name="connsiteY80" fmla="*/ 2726842 h 2888770"/>
                <a:gd name="connsiteX81" fmla="*/ 178626 w 2007426"/>
                <a:gd name="connsiteY81" fmla="*/ 2693506 h 2888770"/>
                <a:gd name="connsiteX82" fmla="*/ 392938 w 2007426"/>
                <a:gd name="connsiteY82" fmla="*/ 2622068 h 2888770"/>
                <a:gd name="connsiteX83" fmla="*/ 421514 w 2007426"/>
                <a:gd name="connsiteY83" fmla="*/ 2545868 h 2888770"/>
                <a:gd name="connsiteX84" fmla="*/ 573914 w 2007426"/>
                <a:gd name="connsiteY84" fmla="*/ 2422042 h 2888770"/>
                <a:gd name="connsiteX85" fmla="*/ 688214 w 2007426"/>
                <a:gd name="connsiteY85" fmla="*/ 2298218 h 2888770"/>
                <a:gd name="connsiteX86" fmla="*/ 764414 w 2007426"/>
                <a:gd name="connsiteY86" fmla="*/ 2250594 h 2888770"/>
                <a:gd name="connsiteX87" fmla="*/ 821566 w 2007426"/>
                <a:gd name="connsiteY87" fmla="*/ 2202968 h 2888770"/>
                <a:gd name="connsiteX88" fmla="*/ 826326 w 2007426"/>
                <a:gd name="connsiteY88" fmla="*/ 2064856 h 2888770"/>
                <a:gd name="connsiteX89" fmla="*/ 921578 w 2007426"/>
                <a:gd name="connsiteY89" fmla="*/ 1988656 h 2888770"/>
                <a:gd name="connsiteX90" fmla="*/ 1007302 w 2007426"/>
                <a:gd name="connsiteY90" fmla="*/ 1931506 h 2888770"/>
                <a:gd name="connsiteX91" fmla="*/ 1031114 w 2007426"/>
                <a:gd name="connsiteY91" fmla="*/ 1874356 h 2888770"/>
                <a:gd name="connsiteX92" fmla="*/ 1045402 w 2007426"/>
                <a:gd name="connsiteY92" fmla="*/ 1821968 h 2888770"/>
                <a:gd name="connsiteX93" fmla="*/ 1078738 w 2007426"/>
                <a:gd name="connsiteY93" fmla="*/ 1788630 h 2888770"/>
                <a:gd name="connsiteX94" fmla="*/ 1078738 w 2007426"/>
                <a:gd name="connsiteY94" fmla="*/ 1736242 h 2888770"/>
                <a:gd name="connsiteX95" fmla="*/ 1026354 w 2007426"/>
                <a:gd name="connsiteY95" fmla="*/ 1712430 h 2888770"/>
                <a:gd name="connsiteX96" fmla="*/ 1026354 w 2007426"/>
                <a:gd name="connsiteY96" fmla="*/ 1679094 h 2888770"/>
                <a:gd name="connsiteX97" fmla="*/ 1016826 w 2007426"/>
                <a:gd name="connsiteY97" fmla="*/ 1636230 h 2888770"/>
                <a:gd name="connsiteX98" fmla="*/ 1069214 w 2007426"/>
                <a:gd name="connsiteY98" fmla="*/ 1607656 h 2888770"/>
                <a:gd name="connsiteX99" fmla="*/ 1088266 w 2007426"/>
                <a:gd name="connsiteY99" fmla="*/ 1521930 h 2888770"/>
                <a:gd name="connsiteX100" fmla="*/ 1007302 w 2007426"/>
                <a:gd name="connsiteY100" fmla="*/ 1469542 h 2888770"/>
                <a:gd name="connsiteX101" fmla="*/ 1012066 w 2007426"/>
                <a:gd name="connsiteY101" fmla="*/ 1431442 h 2888770"/>
                <a:gd name="connsiteX102" fmla="*/ 950154 w 2007426"/>
                <a:gd name="connsiteY102" fmla="*/ 1417156 h 2888770"/>
                <a:gd name="connsiteX103" fmla="*/ 978726 w 2007426"/>
                <a:gd name="connsiteY103" fmla="*/ 1379056 h 2888770"/>
                <a:gd name="connsiteX104" fmla="*/ 929322 w 2007426"/>
                <a:gd name="connsiteY104" fmla="*/ 1303648 h 2888770"/>
                <a:gd name="connsiteX105" fmla="*/ 970790 w 2007426"/>
                <a:gd name="connsiteY105" fmla="*/ 1288568 h 2888770"/>
                <a:gd name="connsiteX106" fmla="*/ 1091438 w 2007426"/>
                <a:gd name="connsiteY106" fmla="*/ 1199668 h 2888770"/>
                <a:gd name="connsiteX107" fmla="*/ 1097790 w 2007426"/>
                <a:gd name="connsiteY107" fmla="*/ 1085368 h 2888770"/>
                <a:gd name="connsiteX108" fmla="*/ 1046990 w 2007426"/>
                <a:gd name="connsiteY108" fmla="*/ 1047268 h 2888770"/>
                <a:gd name="connsiteX109" fmla="*/ 1059690 w 2007426"/>
                <a:gd name="connsiteY109" fmla="*/ 996468 h 2888770"/>
                <a:gd name="connsiteX110" fmla="*/ 1002538 w 2007426"/>
                <a:gd name="connsiteY110" fmla="*/ 907568 h 2888770"/>
                <a:gd name="connsiteX111" fmla="*/ 1021590 w 2007426"/>
                <a:gd name="connsiteY111" fmla="*/ 748818 h 2888770"/>
                <a:gd name="connsiteX112" fmla="*/ 1046990 w 2007426"/>
                <a:gd name="connsiteY112" fmla="*/ 621818 h 2888770"/>
                <a:gd name="connsiteX113" fmla="*/ 970790 w 2007426"/>
                <a:gd name="connsiteY113" fmla="*/ 520218 h 2888770"/>
                <a:gd name="connsiteX114" fmla="*/ 1008890 w 2007426"/>
                <a:gd name="connsiteY114" fmla="*/ 501168 h 2888770"/>
                <a:gd name="connsiteX115" fmla="*/ 1110490 w 2007426"/>
                <a:gd name="connsiteY115" fmla="*/ 507518 h 2888770"/>
                <a:gd name="connsiteX116" fmla="*/ 1116838 w 2007426"/>
                <a:gd name="connsiteY116" fmla="*/ 463068 h 2888770"/>
                <a:gd name="connsiteX117" fmla="*/ 1078738 w 2007426"/>
                <a:gd name="connsiteY117" fmla="*/ 444018 h 2888770"/>
                <a:gd name="connsiteX118" fmla="*/ 919990 w 2007426"/>
                <a:gd name="connsiteY118" fmla="*/ 399568 h 2888770"/>
                <a:gd name="connsiteX119" fmla="*/ 875538 w 2007426"/>
                <a:gd name="connsiteY119" fmla="*/ 355118 h 2888770"/>
                <a:gd name="connsiteX120" fmla="*/ 812038 w 2007426"/>
                <a:gd name="connsiteY120" fmla="*/ 367818 h 2888770"/>
                <a:gd name="connsiteX121" fmla="*/ 761238 w 2007426"/>
                <a:gd name="connsiteY121" fmla="*/ 304318 h 2888770"/>
                <a:gd name="connsiteX122" fmla="*/ 799338 w 2007426"/>
                <a:gd name="connsiteY122" fmla="*/ 247168 h 2888770"/>
                <a:gd name="connsiteX123" fmla="*/ 773938 w 2007426"/>
                <a:gd name="connsiteY123" fmla="*/ 107468 h 2888770"/>
                <a:gd name="connsiteX124" fmla="*/ 716790 w 2007426"/>
                <a:gd name="connsiteY124" fmla="*/ 63018 h 2888770"/>
                <a:gd name="connsiteX125" fmla="*/ 761238 w 2007426"/>
                <a:gd name="connsiteY125" fmla="*/ 12218 h 2888770"/>
                <a:gd name="connsiteX126" fmla="*/ 828438 w 2007426"/>
                <a:gd name="connsiteY126" fmla="*/ 0 h 2888770"/>
                <a:gd name="connsiteX0" fmla="*/ 828438 w 2007426"/>
                <a:gd name="connsiteY0" fmla="*/ 0 h 2888770"/>
                <a:gd name="connsiteX1" fmla="*/ 859666 w 2007426"/>
                <a:gd name="connsiteY1" fmla="*/ 12218 h 2888770"/>
                <a:gd name="connsiteX2" fmla="*/ 873954 w 2007426"/>
                <a:gd name="connsiteY2" fmla="*/ 88418 h 2888770"/>
                <a:gd name="connsiteX3" fmla="*/ 854902 w 2007426"/>
                <a:gd name="connsiteY3" fmla="*/ 121756 h 2888770"/>
                <a:gd name="connsiteX4" fmla="*/ 897766 w 2007426"/>
                <a:gd name="connsiteY4" fmla="*/ 155094 h 2888770"/>
                <a:gd name="connsiteX5" fmla="*/ 973966 w 2007426"/>
                <a:gd name="connsiteY5" fmla="*/ 150330 h 2888770"/>
                <a:gd name="connsiteX6" fmla="*/ 997778 w 2007426"/>
                <a:gd name="connsiteY6" fmla="*/ 169382 h 2888770"/>
                <a:gd name="connsiteX7" fmla="*/ 1040638 w 2007426"/>
                <a:gd name="connsiteY7" fmla="*/ 155094 h 2888770"/>
                <a:gd name="connsiteX8" fmla="*/ 1212090 w 2007426"/>
                <a:gd name="connsiteY8" fmla="*/ 240818 h 2888770"/>
                <a:gd name="connsiteX9" fmla="*/ 1183514 w 2007426"/>
                <a:gd name="connsiteY9" fmla="*/ 393218 h 2888770"/>
                <a:gd name="connsiteX10" fmla="*/ 1264478 w 2007426"/>
                <a:gd name="connsiteY10" fmla="*/ 417030 h 2888770"/>
                <a:gd name="connsiteX11" fmla="*/ 1369254 w 2007426"/>
                <a:gd name="connsiteY11" fmla="*/ 488468 h 2888770"/>
                <a:gd name="connsiteX12" fmla="*/ 1464502 w 2007426"/>
                <a:gd name="connsiteY12" fmla="*/ 502756 h 2888770"/>
                <a:gd name="connsiteX13" fmla="*/ 1478790 w 2007426"/>
                <a:gd name="connsiteY13" fmla="*/ 436082 h 2888770"/>
                <a:gd name="connsiteX14" fmla="*/ 1421638 w 2007426"/>
                <a:gd name="connsiteY14" fmla="*/ 426556 h 2888770"/>
                <a:gd name="connsiteX15" fmla="*/ 1412114 w 2007426"/>
                <a:gd name="connsiteY15" fmla="*/ 383694 h 2888770"/>
                <a:gd name="connsiteX16" fmla="*/ 1450214 w 2007426"/>
                <a:gd name="connsiteY16" fmla="*/ 374168 h 2888770"/>
                <a:gd name="connsiteX17" fmla="*/ 1435926 w 2007426"/>
                <a:gd name="connsiteY17" fmla="*/ 326542 h 2888770"/>
                <a:gd name="connsiteX18" fmla="*/ 1474026 w 2007426"/>
                <a:gd name="connsiteY18" fmla="*/ 288442 h 2888770"/>
                <a:gd name="connsiteX19" fmla="*/ 1507366 w 2007426"/>
                <a:gd name="connsiteY19" fmla="*/ 321782 h 2888770"/>
                <a:gd name="connsiteX20" fmla="*/ 1540702 w 2007426"/>
                <a:gd name="connsiteY20" fmla="*/ 297968 h 2888770"/>
                <a:gd name="connsiteX21" fmla="*/ 1593090 w 2007426"/>
                <a:gd name="connsiteY21" fmla="*/ 321782 h 2888770"/>
                <a:gd name="connsiteX22" fmla="*/ 1540702 w 2007426"/>
                <a:gd name="connsiteY22" fmla="*/ 455130 h 2888770"/>
                <a:gd name="connsiteX23" fmla="*/ 1655002 w 2007426"/>
                <a:gd name="connsiteY23" fmla="*/ 440842 h 2888770"/>
                <a:gd name="connsiteX24" fmla="*/ 1688338 w 2007426"/>
                <a:gd name="connsiteY24" fmla="*/ 478942 h 2888770"/>
                <a:gd name="connsiteX25" fmla="*/ 1688338 w 2007426"/>
                <a:gd name="connsiteY25" fmla="*/ 512282 h 2888770"/>
                <a:gd name="connsiteX26" fmla="*/ 1788354 w 2007426"/>
                <a:gd name="connsiteY26" fmla="*/ 598006 h 2888770"/>
                <a:gd name="connsiteX27" fmla="*/ 1778826 w 2007426"/>
                <a:gd name="connsiteY27" fmla="*/ 678968 h 2888770"/>
                <a:gd name="connsiteX28" fmla="*/ 1816926 w 2007426"/>
                <a:gd name="connsiteY28" fmla="*/ 702782 h 2888770"/>
                <a:gd name="connsiteX29" fmla="*/ 1816926 w 2007426"/>
                <a:gd name="connsiteY29" fmla="*/ 745642 h 2888770"/>
                <a:gd name="connsiteX30" fmla="*/ 1864554 w 2007426"/>
                <a:gd name="connsiteY30" fmla="*/ 759930 h 2888770"/>
                <a:gd name="connsiteX31" fmla="*/ 2007426 w 2007426"/>
                <a:gd name="connsiteY31" fmla="*/ 921856 h 2888770"/>
                <a:gd name="connsiteX32" fmla="*/ 1922974 w 2007426"/>
                <a:gd name="connsiteY32" fmla="*/ 1025504 h 2888770"/>
                <a:gd name="connsiteX33" fmla="*/ 1921702 w 2007426"/>
                <a:gd name="connsiteY33" fmla="*/ 1021868 h 2888770"/>
                <a:gd name="connsiteX34" fmla="*/ 1864554 w 2007426"/>
                <a:gd name="connsiteY34" fmla="*/ 1021868 h 2888770"/>
                <a:gd name="connsiteX35" fmla="*/ 1859790 w 2007426"/>
                <a:gd name="connsiteY35" fmla="*/ 1121882 h 2888770"/>
                <a:gd name="connsiteX36" fmla="*/ 1826454 w 2007426"/>
                <a:gd name="connsiteY36" fmla="*/ 1155218 h 2888770"/>
                <a:gd name="connsiteX37" fmla="*/ 1850266 w 2007426"/>
                <a:gd name="connsiteY37" fmla="*/ 1231418 h 2888770"/>
                <a:gd name="connsiteX38" fmla="*/ 1812166 w 2007426"/>
                <a:gd name="connsiteY38" fmla="*/ 1250468 h 2888770"/>
                <a:gd name="connsiteX39" fmla="*/ 1755014 w 2007426"/>
                <a:gd name="connsiteY39" fmla="*/ 1283806 h 2888770"/>
                <a:gd name="connsiteX40" fmla="*/ 1745490 w 2007426"/>
                <a:gd name="connsiteY40" fmla="*/ 1326668 h 2888770"/>
                <a:gd name="connsiteX41" fmla="*/ 1783590 w 2007426"/>
                <a:gd name="connsiteY41" fmla="*/ 1388582 h 2888770"/>
                <a:gd name="connsiteX42" fmla="*/ 1755014 w 2007426"/>
                <a:gd name="connsiteY42" fmla="*/ 1417156 h 2888770"/>
                <a:gd name="connsiteX43" fmla="*/ 1721678 w 2007426"/>
                <a:gd name="connsiteY43" fmla="*/ 1583842 h 2888770"/>
                <a:gd name="connsiteX44" fmla="*/ 1674054 w 2007426"/>
                <a:gd name="connsiteY44" fmla="*/ 1674330 h 2888770"/>
                <a:gd name="connsiteX45" fmla="*/ 1793114 w 2007426"/>
                <a:gd name="connsiteY45" fmla="*/ 1688618 h 2888770"/>
                <a:gd name="connsiteX46" fmla="*/ 1793114 w 2007426"/>
                <a:gd name="connsiteY46" fmla="*/ 1736242 h 2888770"/>
                <a:gd name="connsiteX47" fmla="*/ 1712154 w 2007426"/>
                <a:gd name="connsiteY47" fmla="*/ 1826730 h 2888770"/>
                <a:gd name="connsiteX48" fmla="*/ 1707390 w 2007426"/>
                <a:gd name="connsiteY48" fmla="*/ 1898168 h 2888770"/>
                <a:gd name="connsiteX49" fmla="*/ 1778828 w 2007426"/>
                <a:gd name="connsiteY49" fmla="*/ 2017230 h 2888770"/>
                <a:gd name="connsiteX50" fmla="*/ 1764540 w 2007426"/>
                <a:gd name="connsiteY50" fmla="*/ 2060094 h 2888770"/>
                <a:gd name="connsiteX51" fmla="*/ 1783590 w 2007426"/>
                <a:gd name="connsiteY51" fmla="*/ 2074382 h 2888770"/>
                <a:gd name="connsiteX52" fmla="*/ 1783590 w 2007426"/>
                <a:gd name="connsiteY52" fmla="*/ 2260118 h 2888770"/>
                <a:gd name="connsiteX53" fmla="*/ 1726440 w 2007426"/>
                <a:gd name="connsiteY53" fmla="*/ 2355368 h 2888770"/>
                <a:gd name="connsiteX54" fmla="*/ 1783590 w 2007426"/>
                <a:gd name="connsiteY54" fmla="*/ 2417282 h 2888770"/>
                <a:gd name="connsiteX55" fmla="*/ 1708802 w 2007426"/>
                <a:gd name="connsiteY55" fmla="*/ 2482722 h 2888770"/>
                <a:gd name="connsiteX56" fmla="*/ 1707390 w 2007426"/>
                <a:gd name="connsiteY56" fmla="*/ 2476018 h 2888770"/>
                <a:gd name="connsiteX57" fmla="*/ 1427990 w 2007426"/>
                <a:gd name="connsiteY57" fmla="*/ 2514118 h 2888770"/>
                <a:gd name="connsiteX58" fmla="*/ 1364490 w 2007426"/>
                <a:gd name="connsiteY58" fmla="*/ 2583968 h 2888770"/>
                <a:gd name="connsiteX59" fmla="*/ 1243840 w 2007426"/>
                <a:gd name="connsiteY59" fmla="*/ 2679218 h 2888770"/>
                <a:gd name="connsiteX60" fmla="*/ 1231140 w 2007426"/>
                <a:gd name="connsiteY60" fmla="*/ 2609368 h 2888770"/>
                <a:gd name="connsiteX61" fmla="*/ 1193040 w 2007426"/>
                <a:gd name="connsiteY61" fmla="*/ 2571268 h 2888770"/>
                <a:gd name="connsiteX62" fmla="*/ 1110490 w 2007426"/>
                <a:gd name="connsiteY62" fmla="*/ 2609368 h 2888770"/>
                <a:gd name="connsiteX63" fmla="*/ 989840 w 2007426"/>
                <a:gd name="connsiteY63" fmla="*/ 2622068 h 2888770"/>
                <a:gd name="connsiteX64" fmla="*/ 970790 w 2007426"/>
                <a:gd name="connsiteY64" fmla="*/ 2660168 h 2888770"/>
                <a:gd name="connsiteX65" fmla="*/ 767590 w 2007426"/>
                <a:gd name="connsiteY65" fmla="*/ 2685568 h 2888770"/>
                <a:gd name="connsiteX66" fmla="*/ 691390 w 2007426"/>
                <a:gd name="connsiteY66" fmla="*/ 2742718 h 2888770"/>
                <a:gd name="connsiteX67" fmla="*/ 608840 w 2007426"/>
                <a:gd name="connsiteY67" fmla="*/ 2780818 h 2888770"/>
                <a:gd name="connsiteX68" fmla="*/ 424690 w 2007426"/>
                <a:gd name="connsiteY68" fmla="*/ 2774466 h 2888770"/>
                <a:gd name="connsiteX69" fmla="*/ 373890 w 2007426"/>
                <a:gd name="connsiteY69" fmla="*/ 2768118 h 2888770"/>
                <a:gd name="connsiteX70" fmla="*/ 348490 w 2007426"/>
                <a:gd name="connsiteY70" fmla="*/ 2831618 h 2888770"/>
                <a:gd name="connsiteX71" fmla="*/ 259590 w 2007426"/>
                <a:gd name="connsiteY71" fmla="*/ 2888770 h 2888770"/>
                <a:gd name="connsiteX72" fmla="*/ 189740 w 2007426"/>
                <a:gd name="connsiteY72" fmla="*/ 2857018 h 2888770"/>
                <a:gd name="connsiteX73" fmla="*/ 113540 w 2007426"/>
                <a:gd name="connsiteY73" fmla="*/ 2869718 h 2888770"/>
                <a:gd name="connsiteX74" fmla="*/ 11940 w 2007426"/>
                <a:gd name="connsiteY74" fmla="*/ 2825266 h 2888770"/>
                <a:gd name="connsiteX75" fmla="*/ 0 w 2007426"/>
                <a:gd name="connsiteY75" fmla="*/ 2735718 h 2888770"/>
                <a:gd name="connsiteX76" fmla="*/ 83378 w 2007426"/>
                <a:gd name="connsiteY76" fmla="*/ 2712554 h 2888770"/>
                <a:gd name="connsiteX77" fmla="*/ 116714 w 2007426"/>
                <a:gd name="connsiteY77" fmla="*/ 2726842 h 2888770"/>
                <a:gd name="connsiteX78" fmla="*/ 178626 w 2007426"/>
                <a:gd name="connsiteY78" fmla="*/ 2693506 h 2888770"/>
                <a:gd name="connsiteX79" fmla="*/ 392938 w 2007426"/>
                <a:gd name="connsiteY79" fmla="*/ 2622068 h 2888770"/>
                <a:gd name="connsiteX80" fmla="*/ 421514 w 2007426"/>
                <a:gd name="connsiteY80" fmla="*/ 2545868 h 2888770"/>
                <a:gd name="connsiteX81" fmla="*/ 573914 w 2007426"/>
                <a:gd name="connsiteY81" fmla="*/ 2422042 h 2888770"/>
                <a:gd name="connsiteX82" fmla="*/ 688214 w 2007426"/>
                <a:gd name="connsiteY82" fmla="*/ 2298218 h 2888770"/>
                <a:gd name="connsiteX83" fmla="*/ 764414 w 2007426"/>
                <a:gd name="connsiteY83" fmla="*/ 2250594 h 2888770"/>
                <a:gd name="connsiteX84" fmla="*/ 821566 w 2007426"/>
                <a:gd name="connsiteY84" fmla="*/ 2202968 h 2888770"/>
                <a:gd name="connsiteX85" fmla="*/ 826326 w 2007426"/>
                <a:gd name="connsiteY85" fmla="*/ 2064856 h 2888770"/>
                <a:gd name="connsiteX86" fmla="*/ 921578 w 2007426"/>
                <a:gd name="connsiteY86" fmla="*/ 1988656 h 2888770"/>
                <a:gd name="connsiteX87" fmla="*/ 1007302 w 2007426"/>
                <a:gd name="connsiteY87" fmla="*/ 1931506 h 2888770"/>
                <a:gd name="connsiteX88" fmla="*/ 1031114 w 2007426"/>
                <a:gd name="connsiteY88" fmla="*/ 1874356 h 2888770"/>
                <a:gd name="connsiteX89" fmla="*/ 1045402 w 2007426"/>
                <a:gd name="connsiteY89" fmla="*/ 1821968 h 2888770"/>
                <a:gd name="connsiteX90" fmla="*/ 1078738 w 2007426"/>
                <a:gd name="connsiteY90" fmla="*/ 1788630 h 2888770"/>
                <a:gd name="connsiteX91" fmla="*/ 1078738 w 2007426"/>
                <a:gd name="connsiteY91" fmla="*/ 1736242 h 2888770"/>
                <a:gd name="connsiteX92" fmla="*/ 1026354 w 2007426"/>
                <a:gd name="connsiteY92" fmla="*/ 1712430 h 2888770"/>
                <a:gd name="connsiteX93" fmla="*/ 1026354 w 2007426"/>
                <a:gd name="connsiteY93" fmla="*/ 1679094 h 2888770"/>
                <a:gd name="connsiteX94" fmla="*/ 1016826 w 2007426"/>
                <a:gd name="connsiteY94" fmla="*/ 1636230 h 2888770"/>
                <a:gd name="connsiteX95" fmla="*/ 1069214 w 2007426"/>
                <a:gd name="connsiteY95" fmla="*/ 1607656 h 2888770"/>
                <a:gd name="connsiteX96" fmla="*/ 1088266 w 2007426"/>
                <a:gd name="connsiteY96" fmla="*/ 1521930 h 2888770"/>
                <a:gd name="connsiteX97" fmla="*/ 1007302 w 2007426"/>
                <a:gd name="connsiteY97" fmla="*/ 1469542 h 2888770"/>
                <a:gd name="connsiteX98" fmla="*/ 1012066 w 2007426"/>
                <a:gd name="connsiteY98" fmla="*/ 1431442 h 2888770"/>
                <a:gd name="connsiteX99" fmla="*/ 950154 w 2007426"/>
                <a:gd name="connsiteY99" fmla="*/ 1417156 h 2888770"/>
                <a:gd name="connsiteX100" fmla="*/ 978726 w 2007426"/>
                <a:gd name="connsiteY100" fmla="*/ 1379056 h 2888770"/>
                <a:gd name="connsiteX101" fmla="*/ 929322 w 2007426"/>
                <a:gd name="connsiteY101" fmla="*/ 1303648 h 2888770"/>
                <a:gd name="connsiteX102" fmla="*/ 970790 w 2007426"/>
                <a:gd name="connsiteY102" fmla="*/ 1288568 h 2888770"/>
                <a:gd name="connsiteX103" fmla="*/ 1091438 w 2007426"/>
                <a:gd name="connsiteY103" fmla="*/ 1199668 h 2888770"/>
                <a:gd name="connsiteX104" fmla="*/ 1097790 w 2007426"/>
                <a:gd name="connsiteY104" fmla="*/ 1085368 h 2888770"/>
                <a:gd name="connsiteX105" fmla="*/ 1046990 w 2007426"/>
                <a:gd name="connsiteY105" fmla="*/ 1047268 h 2888770"/>
                <a:gd name="connsiteX106" fmla="*/ 1059690 w 2007426"/>
                <a:gd name="connsiteY106" fmla="*/ 996468 h 2888770"/>
                <a:gd name="connsiteX107" fmla="*/ 1002538 w 2007426"/>
                <a:gd name="connsiteY107" fmla="*/ 907568 h 2888770"/>
                <a:gd name="connsiteX108" fmla="*/ 1021590 w 2007426"/>
                <a:gd name="connsiteY108" fmla="*/ 748818 h 2888770"/>
                <a:gd name="connsiteX109" fmla="*/ 1046990 w 2007426"/>
                <a:gd name="connsiteY109" fmla="*/ 621818 h 2888770"/>
                <a:gd name="connsiteX110" fmla="*/ 970790 w 2007426"/>
                <a:gd name="connsiteY110" fmla="*/ 520218 h 2888770"/>
                <a:gd name="connsiteX111" fmla="*/ 1008890 w 2007426"/>
                <a:gd name="connsiteY111" fmla="*/ 501168 h 2888770"/>
                <a:gd name="connsiteX112" fmla="*/ 1110490 w 2007426"/>
                <a:gd name="connsiteY112" fmla="*/ 507518 h 2888770"/>
                <a:gd name="connsiteX113" fmla="*/ 1116838 w 2007426"/>
                <a:gd name="connsiteY113" fmla="*/ 463068 h 2888770"/>
                <a:gd name="connsiteX114" fmla="*/ 1078738 w 2007426"/>
                <a:gd name="connsiteY114" fmla="*/ 444018 h 2888770"/>
                <a:gd name="connsiteX115" fmla="*/ 919990 w 2007426"/>
                <a:gd name="connsiteY115" fmla="*/ 399568 h 2888770"/>
                <a:gd name="connsiteX116" fmla="*/ 875538 w 2007426"/>
                <a:gd name="connsiteY116" fmla="*/ 355118 h 2888770"/>
                <a:gd name="connsiteX117" fmla="*/ 812038 w 2007426"/>
                <a:gd name="connsiteY117" fmla="*/ 367818 h 2888770"/>
                <a:gd name="connsiteX118" fmla="*/ 761238 w 2007426"/>
                <a:gd name="connsiteY118" fmla="*/ 304318 h 2888770"/>
                <a:gd name="connsiteX119" fmla="*/ 799338 w 2007426"/>
                <a:gd name="connsiteY119" fmla="*/ 247168 h 2888770"/>
                <a:gd name="connsiteX120" fmla="*/ 773938 w 2007426"/>
                <a:gd name="connsiteY120" fmla="*/ 107468 h 2888770"/>
                <a:gd name="connsiteX121" fmla="*/ 716790 w 2007426"/>
                <a:gd name="connsiteY121" fmla="*/ 63018 h 2888770"/>
                <a:gd name="connsiteX122" fmla="*/ 761238 w 2007426"/>
                <a:gd name="connsiteY122" fmla="*/ 12218 h 2888770"/>
                <a:gd name="connsiteX123" fmla="*/ 828438 w 2007426"/>
                <a:gd name="connsiteY123" fmla="*/ 0 h 2888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007426" h="2888770">
                  <a:moveTo>
                    <a:pt x="828438" y="0"/>
                  </a:moveTo>
                  <a:lnTo>
                    <a:pt x="859666" y="12218"/>
                  </a:lnTo>
                  <a:lnTo>
                    <a:pt x="873954" y="88418"/>
                  </a:lnTo>
                  <a:lnTo>
                    <a:pt x="854902" y="121756"/>
                  </a:lnTo>
                  <a:lnTo>
                    <a:pt x="897766" y="155094"/>
                  </a:lnTo>
                  <a:lnTo>
                    <a:pt x="973966" y="150330"/>
                  </a:lnTo>
                  <a:lnTo>
                    <a:pt x="997778" y="169382"/>
                  </a:lnTo>
                  <a:lnTo>
                    <a:pt x="1040638" y="155094"/>
                  </a:lnTo>
                  <a:lnTo>
                    <a:pt x="1212090" y="240818"/>
                  </a:lnTo>
                  <a:lnTo>
                    <a:pt x="1183514" y="393218"/>
                  </a:lnTo>
                  <a:lnTo>
                    <a:pt x="1264478" y="417030"/>
                  </a:lnTo>
                  <a:lnTo>
                    <a:pt x="1369254" y="488468"/>
                  </a:lnTo>
                  <a:lnTo>
                    <a:pt x="1464502" y="502756"/>
                  </a:lnTo>
                  <a:lnTo>
                    <a:pt x="1478790" y="436082"/>
                  </a:lnTo>
                  <a:lnTo>
                    <a:pt x="1421638" y="426556"/>
                  </a:lnTo>
                  <a:lnTo>
                    <a:pt x="1412114" y="383694"/>
                  </a:lnTo>
                  <a:lnTo>
                    <a:pt x="1450214" y="374168"/>
                  </a:lnTo>
                  <a:lnTo>
                    <a:pt x="1435926" y="326542"/>
                  </a:lnTo>
                  <a:lnTo>
                    <a:pt x="1474026" y="288442"/>
                  </a:lnTo>
                  <a:lnTo>
                    <a:pt x="1507366" y="321782"/>
                  </a:lnTo>
                  <a:lnTo>
                    <a:pt x="1540702" y="297968"/>
                  </a:lnTo>
                  <a:lnTo>
                    <a:pt x="1593090" y="321782"/>
                  </a:lnTo>
                  <a:lnTo>
                    <a:pt x="1540702" y="455130"/>
                  </a:lnTo>
                  <a:lnTo>
                    <a:pt x="1655002" y="440842"/>
                  </a:lnTo>
                  <a:lnTo>
                    <a:pt x="1688338" y="478942"/>
                  </a:lnTo>
                  <a:lnTo>
                    <a:pt x="1688338" y="512282"/>
                  </a:lnTo>
                  <a:lnTo>
                    <a:pt x="1788354" y="598006"/>
                  </a:lnTo>
                  <a:lnTo>
                    <a:pt x="1778826" y="678968"/>
                  </a:lnTo>
                  <a:lnTo>
                    <a:pt x="1816926" y="702782"/>
                  </a:lnTo>
                  <a:lnTo>
                    <a:pt x="1816926" y="745642"/>
                  </a:lnTo>
                  <a:lnTo>
                    <a:pt x="1864554" y="759930"/>
                  </a:lnTo>
                  <a:lnTo>
                    <a:pt x="2007426" y="921856"/>
                  </a:lnTo>
                  <a:lnTo>
                    <a:pt x="1922974" y="1025504"/>
                  </a:lnTo>
                  <a:lnTo>
                    <a:pt x="1921702" y="1021868"/>
                  </a:lnTo>
                  <a:lnTo>
                    <a:pt x="1864554" y="1021868"/>
                  </a:lnTo>
                  <a:lnTo>
                    <a:pt x="1859790" y="1121882"/>
                  </a:lnTo>
                  <a:lnTo>
                    <a:pt x="1826454" y="1155218"/>
                  </a:lnTo>
                  <a:lnTo>
                    <a:pt x="1850266" y="1231418"/>
                  </a:lnTo>
                  <a:lnTo>
                    <a:pt x="1812166" y="1250468"/>
                  </a:lnTo>
                  <a:lnTo>
                    <a:pt x="1755014" y="1283806"/>
                  </a:lnTo>
                  <a:lnTo>
                    <a:pt x="1745490" y="1326668"/>
                  </a:lnTo>
                  <a:lnTo>
                    <a:pt x="1783590" y="1388582"/>
                  </a:lnTo>
                  <a:lnTo>
                    <a:pt x="1755014" y="1417156"/>
                  </a:lnTo>
                  <a:lnTo>
                    <a:pt x="1721678" y="1583842"/>
                  </a:lnTo>
                  <a:lnTo>
                    <a:pt x="1674054" y="1674330"/>
                  </a:lnTo>
                  <a:lnTo>
                    <a:pt x="1793114" y="1688618"/>
                  </a:lnTo>
                  <a:lnTo>
                    <a:pt x="1793114" y="1736242"/>
                  </a:lnTo>
                  <a:lnTo>
                    <a:pt x="1712154" y="1826730"/>
                  </a:lnTo>
                  <a:lnTo>
                    <a:pt x="1707390" y="1898168"/>
                  </a:lnTo>
                  <a:lnTo>
                    <a:pt x="1778828" y="2017230"/>
                  </a:lnTo>
                  <a:lnTo>
                    <a:pt x="1764540" y="2060094"/>
                  </a:lnTo>
                  <a:lnTo>
                    <a:pt x="1783590" y="2074382"/>
                  </a:lnTo>
                  <a:lnTo>
                    <a:pt x="1783590" y="2260118"/>
                  </a:lnTo>
                  <a:lnTo>
                    <a:pt x="1726440" y="2355368"/>
                  </a:lnTo>
                  <a:lnTo>
                    <a:pt x="1783590" y="2417282"/>
                  </a:lnTo>
                  <a:lnTo>
                    <a:pt x="1708802" y="2482722"/>
                  </a:lnTo>
                  <a:lnTo>
                    <a:pt x="1707390" y="2476018"/>
                  </a:lnTo>
                  <a:lnTo>
                    <a:pt x="1427990" y="2514118"/>
                  </a:lnTo>
                  <a:lnTo>
                    <a:pt x="1364490" y="2583968"/>
                  </a:lnTo>
                  <a:lnTo>
                    <a:pt x="1243840" y="2679218"/>
                  </a:lnTo>
                  <a:lnTo>
                    <a:pt x="1231140" y="2609368"/>
                  </a:lnTo>
                  <a:lnTo>
                    <a:pt x="1193040" y="2571268"/>
                  </a:lnTo>
                  <a:lnTo>
                    <a:pt x="1110490" y="2609368"/>
                  </a:lnTo>
                  <a:lnTo>
                    <a:pt x="989840" y="2622068"/>
                  </a:lnTo>
                  <a:lnTo>
                    <a:pt x="970790" y="2660168"/>
                  </a:lnTo>
                  <a:lnTo>
                    <a:pt x="767590" y="2685568"/>
                  </a:lnTo>
                  <a:lnTo>
                    <a:pt x="691390" y="2742718"/>
                  </a:lnTo>
                  <a:lnTo>
                    <a:pt x="608840" y="2780818"/>
                  </a:lnTo>
                  <a:lnTo>
                    <a:pt x="424690" y="2774466"/>
                  </a:lnTo>
                  <a:lnTo>
                    <a:pt x="373890" y="2768118"/>
                  </a:lnTo>
                  <a:lnTo>
                    <a:pt x="348490" y="2831618"/>
                  </a:lnTo>
                  <a:lnTo>
                    <a:pt x="259590" y="2888770"/>
                  </a:lnTo>
                  <a:lnTo>
                    <a:pt x="189740" y="2857018"/>
                  </a:lnTo>
                  <a:lnTo>
                    <a:pt x="113540" y="2869718"/>
                  </a:lnTo>
                  <a:lnTo>
                    <a:pt x="11940" y="2825266"/>
                  </a:lnTo>
                  <a:lnTo>
                    <a:pt x="0" y="2735718"/>
                  </a:lnTo>
                  <a:lnTo>
                    <a:pt x="83378" y="2712554"/>
                  </a:lnTo>
                  <a:lnTo>
                    <a:pt x="116714" y="2726842"/>
                  </a:lnTo>
                  <a:lnTo>
                    <a:pt x="178626" y="2693506"/>
                  </a:lnTo>
                  <a:lnTo>
                    <a:pt x="392938" y="2622068"/>
                  </a:lnTo>
                  <a:lnTo>
                    <a:pt x="421514" y="2545868"/>
                  </a:lnTo>
                  <a:lnTo>
                    <a:pt x="573914" y="2422042"/>
                  </a:lnTo>
                  <a:lnTo>
                    <a:pt x="688214" y="2298218"/>
                  </a:lnTo>
                  <a:lnTo>
                    <a:pt x="764414" y="2250594"/>
                  </a:lnTo>
                  <a:lnTo>
                    <a:pt x="821566" y="2202968"/>
                  </a:lnTo>
                  <a:lnTo>
                    <a:pt x="826326" y="2064856"/>
                  </a:lnTo>
                  <a:lnTo>
                    <a:pt x="921578" y="1988656"/>
                  </a:lnTo>
                  <a:lnTo>
                    <a:pt x="1007302" y="1931506"/>
                  </a:lnTo>
                  <a:lnTo>
                    <a:pt x="1031114" y="1874356"/>
                  </a:lnTo>
                  <a:lnTo>
                    <a:pt x="1045402" y="1821968"/>
                  </a:lnTo>
                  <a:lnTo>
                    <a:pt x="1078738" y="1788630"/>
                  </a:lnTo>
                  <a:lnTo>
                    <a:pt x="1078738" y="1736242"/>
                  </a:lnTo>
                  <a:lnTo>
                    <a:pt x="1026354" y="1712430"/>
                  </a:lnTo>
                  <a:lnTo>
                    <a:pt x="1026354" y="1679094"/>
                  </a:lnTo>
                  <a:lnTo>
                    <a:pt x="1016826" y="1636230"/>
                  </a:lnTo>
                  <a:lnTo>
                    <a:pt x="1069214" y="1607656"/>
                  </a:lnTo>
                  <a:lnTo>
                    <a:pt x="1088266" y="1521930"/>
                  </a:lnTo>
                  <a:lnTo>
                    <a:pt x="1007302" y="1469542"/>
                  </a:lnTo>
                  <a:lnTo>
                    <a:pt x="1012066" y="1431442"/>
                  </a:lnTo>
                  <a:lnTo>
                    <a:pt x="950154" y="1417156"/>
                  </a:lnTo>
                  <a:lnTo>
                    <a:pt x="978726" y="1379056"/>
                  </a:lnTo>
                  <a:lnTo>
                    <a:pt x="929322" y="1303648"/>
                  </a:lnTo>
                  <a:lnTo>
                    <a:pt x="970790" y="1288568"/>
                  </a:lnTo>
                  <a:lnTo>
                    <a:pt x="1091438" y="1199668"/>
                  </a:lnTo>
                  <a:lnTo>
                    <a:pt x="1097790" y="1085368"/>
                  </a:lnTo>
                  <a:lnTo>
                    <a:pt x="1046990" y="1047268"/>
                  </a:lnTo>
                  <a:lnTo>
                    <a:pt x="1059690" y="996468"/>
                  </a:lnTo>
                  <a:lnTo>
                    <a:pt x="1002538" y="907568"/>
                  </a:lnTo>
                  <a:lnTo>
                    <a:pt x="1021590" y="748818"/>
                  </a:lnTo>
                  <a:lnTo>
                    <a:pt x="1046990" y="621818"/>
                  </a:lnTo>
                  <a:lnTo>
                    <a:pt x="970790" y="520218"/>
                  </a:lnTo>
                  <a:lnTo>
                    <a:pt x="1008890" y="501168"/>
                  </a:lnTo>
                  <a:lnTo>
                    <a:pt x="1110490" y="507518"/>
                  </a:lnTo>
                  <a:lnTo>
                    <a:pt x="1116838" y="463068"/>
                  </a:lnTo>
                  <a:lnTo>
                    <a:pt x="1078738" y="444018"/>
                  </a:lnTo>
                  <a:lnTo>
                    <a:pt x="919990" y="399568"/>
                  </a:lnTo>
                  <a:lnTo>
                    <a:pt x="875538" y="355118"/>
                  </a:lnTo>
                  <a:lnTo>
                    <a:pt x="812038" y="367818"/>
                  </a:lnTo>
                  <a:lnTo>
                    <a:pt x="761238" y="304318"/>
                  </a:lnTo>
                  <a:lnTo>
                    <a:pt x="799338" y="247168"/>
                  </a:lnTo>
                  <a:lnTo>
                    <a:pt x="773938" y="107468"/>
                  </a:lnTo>
                  <a:lnTo>
                    <a:pt x="716790" y="63018"/>
                  </a:lnTo>
                  <a:lnTo>
                    <a:pt x="761238" y="12218"/>
                  </a:lnTo>
                  <a:lnTo>
                    <a:pt x="828438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98" name="フリーフォーム: 図形 897">
              <a:extLst>
                <a:ext uri="{FF2B5EF4-FFF2-40B4-BE49-F238E27FC236}">
                  <a16:creationId xmlns:a16="http://schemas.microsoft.com/office/drawing/2014/main" id="{D14963F0-88DE-53BB-F3E7-DA215723743B}"/>
                </a:ext>
              </a:extLst>
            </p:cNvPr>
            <p:cNvSpPr/>
            <p:nvPr/>
          </p:nvSpPr>
          <p:spPr>
            <a:xfrm>
              <a:off x="7471216" y="1537142"/>
              <a:ext cx="812725" cy="883250"/>
            </a:xfrm>
            <a:custGeom>
              <a:avLst/>
              <a:gdLst>
                <a:gd name="connsiteX0" fmla="*/ 1162050 w 3672300"/>
                <a:gd name="connsiteY0" fmla="*/ 0 h 3990974"/>
                <a:gd name="connsiteX1" fmla="*/ 1346200 w 3672300"/>
                <a:gd name="connsiteY1" fmla="*/ 177800 h 3990974"/>
                <a:gd name="connsiteX2" fmla="*/ 1339850 w 3672300"/>
                <a:gd name="connsiteY2" fmla="*/ 215900 h 3990974"/>
                <a:gd name="connsiteX3" fmla="*/ 1403350 w 3672300"/>
                <a:gd name="connsiteY3" fmla="*/ 292100 h 3990974"/>
                <a:gd name="connsiteX4" fmla="*/ 1371600 w 3672300"/>
                <a:gd name="connsiteY4" fmla="*/ 374650 h 3990974"/>
                <a:gd name="connsiteX5" fmla="*/ 1257300 w 3672300"/>
                <a:gd name="connsiteY5" fmla="*/ 425450 h 3990974"/>
                <a:gd name="connsiteX6" fmla="*/ 1231900 w 3672300"/>
                <a:gd name="connsiteY6" fmla="*/ 457200 h 3990974"/>
                <a:gd name="connsiteX7" fmla="*/ 1212850 w 3672300"/>
                <a:gd name="connsiteY7" fmla="*/ 520700 h 3990974"/>
                <a:gd name="connsiteX8" fmla="*/ 1219200 w 3672300"/>
                <a:gd name="connsiteY8" fmla="*/ 546100 h 3990974"/>
                <a:gd name="connsiteX9" fmla="*/ 1073150 w 3672300"/>
                <a:gd name="connsiteY9" fmla="*/ 723900 h 3990974"/>
                <a:gd name="connsiteX10" fmla="*/ 1028700 w 3672300"/>
                <a:gd name="connsiteY10" fmla="*/ 762000 h 3990974"/>
                <a:gd name="connsiteX11" fmla="*/ 1035050 w 3672300"/>
                <a:gd name="connsiteY11" fmla="*/ 869950 h 3990974"/>
                <a:gd name="connsiteX12" fmla="*/ 1073150 w 3672300"/>
                <a:gd name="connsiteY12" fmla="*/ 869950 h 3990974"/>
                <a:gd name="connsiteX13" fmla="*/ 1085850 w 3672300"/>
                <a:gd name="connsiteY13" fmla="*/ 812800 h 3990974"/>
                <a:gd name="connsiteX14" fmla="*/ 1143000 w 3672300"/>
                <a:gd name="connsiteY14" fmla="*/ 787400 h 3990974"/>
                <a:gd name="connsiteX15" fmla="*/ 1143000 w 3672300"/>
                <a:gd name="connsiteY15" fmla="*/ 730250 h 3990974"/>
                <a:gd name="connsiteX16" fmla="*/ 1231900 w 3672300"/>
                <a:gd name="connsiteY16" fmla="*/ 679450 h 3990974"/>
                <a:gd name="connsiteX17" fmla="*/ 1231900 w 3672300"/>
                <a:gd name="connsiteY17" fmla="*/ 736600 h 3990974"/>
                <a:gd name="connsiteX18" fmla="*/ 1276350 w 3672300"/>
                <a:gd name="connsiteY18" fmla="*/ 793750 h 3990974"/>
                <a:gd name="connsiteX19" fmla="*/ 1263650 w 3672300"/>
                <a:gd name="connsiteY19" fmla="*/ 838200 h 3990974"/>
                <a:gd name="connsiteX20" fmla="*/ 1193800 w 3672300"/>
                <a:gd name="connsiteY20" fmla="*/ 819150 h 3990974"/>
                <a:gd name="connsiteX21" fmla="*/ 1181100 w 3672300"/>
                <a:gd name="connsiteY21" fmla="*/ 857250 h 3990974"/>
                <a:gd name="connsiteX22" fmla="*/ 1219200 w 3672300"/>
                <a:gd name="connsiteY22" fmla="*/ 895350 h 3990974"/>
                <a:gd name="connsiteX23" fmla="*/ 1276350 w 3672300"/>
                <a:gd name="connsiteY23" fmla="*/ 895350 h 3990974"/>
                <a:gd name="connsiteX24" fmla="*/ 1333500 w 3672300"/>
                <a:gd name="connsiteY24" fmla="*/ 971550 h 3990974"/>
                <a:gd name="connsiteX25" fmla="*/ 1428750 w 3672300"/>
                <a:gd name="connsiteY25" fmla="*/ 971550 h 3990974"/>
                <a:gd name="connsiteX26" fmla="*/ 1460500 w 3672300"/>
                <a:gd name="connsiteY26" fmla="*/ 958850 h 3990974"/>
                <a:gd name="connsiteX27" fmla="*/ 1466850 w 3672300"/>
                <a:gd name="connsiteY27" fmla="*/ 1009650 h 3990974"/>
                <a:gd name="connsiteX28" fmla="*/ 1428750 w 3672300"/>
                <a:gd name="connsiteY28" fmla="*/ 1174750 h 3990974"/>
                <a:gd name="connsiteX29" fmla="*/ 1485900 w 3672300"/>
                <a:gd name="connsiteY29" fmla="*/ 1143000 h 3990974"/>
                <a:gd name="connsiteX30" fmla="*/ 1517650 w 3672300"/>
                <a:gd name="connsiteY30" fmla="*/ 1060450 h 3990974"/>
                <a:gd name="connsiteX31" fmla="*/ 1644650 w 3672300"/>
                <a:gd name="connsiteY31" fmla="*/ 1092200 h 3990974"/>
                <a:gd name="connsiteX32" fmla="*/ 1657350 w 3672300"/>
                <a:gd name="connsiteY32" fmla="*/ 1041400 h 3990974"/>
                <a:gd name="connsiteX33" fmla="*/ 1530350 w 3672300"/>
                <a:gd name="connsiteY33" fmla="*/ 990600 h 3990974"/>
                <a:gd name="connsiteX34" fmla="*/ 1511300 w 3672300"/>
                <a:gd name="connsiteY34" fmla="*/ 895350 h 3990974"/>
                <a:gd name="connsiteX35" fmla="*/ 1765300 w 3672300"/>
                <a:gd name="connsiteY35" fmla="*/ 762000 h 3990974"/>
                <a:gd name="connsiteX36" fmla="*/ 1809750 w 3672300"/>
                <a:gd name="connsiteY36" fmla="*/ 717550 h 3990974"/>
                <a:gd name="connsiteX37" fmla="*/ 1841500 w 3672300"/>
                <a:gd name="connsiteY37" fmla="*/ 755650 h 3990974"/>
                <a:gd name="connsiteX38" fmla="*/ 1930400 w 3672300"/>
                <a:gd name="connsiteY38" fmla="*/ 806450 h 3990974"/>
                <a:gd name="connsiteX39" fmla="*/ 1931006 w 3672300"/>
                <a:gd name="connsiteY39" fmla="*/ 830068 h 3990974"/>
                <a:gd name="connsiteX40" fmla="*/ 1831340 w 3672300"/>
                <a:gd name="connsiteY40" fmla="*/ 956310 h 3990974"/>
                <a:gd name="connsiteX41" fmla="*/ 1877060 w 3672300"/>
                <a:gd name="connsiteY41" fmla="*/ 1055370 h 3990974"/>
                <a:gd name="connsiteX42" fmla="*/ 1861820 w 3672300"/>
                <a:gd name="connsiteY42" fmla="*/ 1177290 h 3990974"/>
                <a:gd name="connsiteX43" fmla="*/ 2044700 w 3672300"/>
                <a:gd name="connsiteY43" fmla="*/ 1337310 h 3990974"/>
                <a:gd name="connsiteX44" fmla="*/ 2059940 w 3672300"/>
                <a:gd name="connsiteY44" fmla="*/ 1489710 h 3990974"/>
                <a:gd name="connsiteX45" fmla="*/ 2341880 w 3672300"/>
                <a:gd name="connsiteY45" fmla="*/ 1527810 h 3990974"/>
                <a:gd name="connsiteX46" fmla="*/ 2524760 w 3672300"/>
                <a:gd name="connsiteY46" fmla="*/ 1581150 h 3990974"/>
                <a:gd name="connsiteX47" fmla="*/ 2593340 w 3672300"/>
                <a:gd name="connsiteY47" fmla="*/ 1619250 h 3990974"/>
                <a:gd name="connsiteX48" fmla="*/ 2646680 w 3672300"/>
                <a:gd name="connsiteY48" fmla="*/ 1588770 h 3990974"/>
                <a:gd name="connsiteX49" fmla="*/ 2722880 w 3672300"/>
                <a:gd name="connsiteY49" fmla="*/ 1565910 h 3990974"/>
                <a:gd name="connsiteX50" fmla="*/ 2799080 w 3672300"/>
                <a:gd name="connsiteY50" fmla="*/ 1604010 h 3990974"/>
                <a:gd name="connsiteX51" fmla="*/ 2805574 w 3672300"/>
                <a:gd name="connsiteY51" fmla="*/ 1598006 h 3990974"/>
                <a:gd name="connsiteX52" fmla="*/ 2806700 w 3672300"/>
                <a:gd name="connsiteY52" fmla="*/ 1604010 h 3990974"/>
                <a:gd name="connsiteX53" fmla="*/ 2951480 w 3672300"/>
                <a:gd name="connsiteY53" fmla="*/ 1764030 h 3990974"/>
                <a:gd name="connsiteX54" fmla="*/ 2989580 w 3672300"/>
                <a:gd name="connsiteY54" fmla="*/ 1870710 h 3990974"/>
                <a:gd name="connsiteX55" fmla="*/ 3103880 w 3672300"/>
                <a:gd name="connsiteY55" fmla="*/ 1863090 h 3990974"/>
                <a:gd name="connsiteX56" fmla="*/ 2989580 w 3672300"/>
                <a:gd name="connsiteY56" fmla="*/ 2099310 h 3990974"/>
                <a:gd name="connsiteX57" fmla="*/ 3088640 w 3672300"/>
                <a:gd name="connsiteY57" fmla="*/ 2343150 h 3990974"/>
                <a:gd name="connsiteX58" fmla="*/ 3020060 w 3672300"/>
                <a:gd name="connsiteY58" fmla="*/ 2686050 h 3990974"/>
                <a:gd name="connsiteX59" fmla="*/ 2966720 w 3672300"/>
                <a:gd name="connsiteY59" fmla="*/ 2731770 h 3990974"/>
                <a:gd name="connsiteX60" fmla="*/ 3035300 w 3672300"/>
                <a:gd name="connsiteY60" fmla="*/ 2868930 h 3990974"/>
                <a:gd name="connsiteX61" fmla="*/ 3004820 w 3672300"/>
                <a:gd name="connsiteY61" fmla="*/ 2937510 h 3990974"/>
                <a:gd name="connsiteX62" fmla="*/ 3058160 w 3672300"/>
                <a:gd name="connsiteY62" fmla="*/ 2960370 h 3990974"/>
                <a:gd name="connsiteX63" fmla="*/ 3088640 w 3672300"/>
                <a:gd name="connsiteY63" fmla="*/ 3028950 h 3990974"/>
                <a:gd name="connsiteX64" fmla="*/ 3149600 w 3672300"/>
                <a:gd name="connsiteY64" fmla="*/ 3097530 h 3990974"/>
                <a:gd name="connsiteX65" fmla="*/ 3111500 w 3672300"/>
                <a:gd name="connsiteY65" fmla="*/ 3303270 h 3990974"/>
                <a:gd name="connsiteX66" fmla="*/ 3202940 w 3672300"/>
                <a:gd name="connsiteY66" fmla="*/ 3371850 h 3990974"/>
                <a:gd name="connsiteX67" fmla="*/ 3324860 w 3672300"/>
                <a:gd name="connsiteY67" fmla="*/ 3326130 h 3990974"/>
                <a:gd name="connsiteX68" fmla="*/ 3332480 w 3672300"/>
                <a:gd name="connsiteY68" fmla="*/ 3425190 h 3990974"/>
                <a:gd name="connsiteX69" fmla="*/ 3431540 w 3672300"/>
                <a:gd name="connsiteY69" fmla="*/ 3463290 h 3990974"/>
                <a:gd name="connsiteX70" fmla="*/ 3538220 w 3672300"/>
                <a:gd name="connsiteY70" fmla="*/ 3501390 h 3990974"/>
                <a:gd name="connsiteX71" fmla="*/ 3538220 w 3672300"/>
                <a:gd name="connsiteY71" fmla="*/ 3547110 h 3990974"/>
                <a:gd name="connsiteX72" fmla="*/ 3583940 w 3672300"/>
                <a:gd name="connsiteY72" fmla="*/ 3577590 h 3990974"/>
                <a:gd name="connsiteX73" fmla="*/ 3553460 w 3672300"/>
                <a:gd name="connsiteY73" fmla="*/ 3623310 h 3990974"/>
                <a:gd name="connsiteX74" fmla="*/ 3591560 w 3672300"/>
                <a:gd name="connsiteY74" fmla="*/ 3707130 h 3990974"/>
                <a:gd name="connsiteX75" fmla="*/ 3604624 w 3672300"/>
                <a:gd name="connsiteY75" fmla="*/ 3701686 h 3990974"/>
                <a:gd name="connsiteX76" fmla="*/ 3652520 w 3672300"/>
                <a:gd name="connsiteY76" fmla="*/ 3737610 h 3990974"/>
                <a:gd name="connsiteX77" fmla="*/ 3629660 w 3672300"/>
                <a:gd name="connsiteY77" fmla="*/ 3790950 h 3990974"/>
                <a:gd name="connsiteX78" fmla="*/ 3669164 w 3672300"/>
                <a:gd name="connsiteY78" fmla="*/ 3875602 h 3990974"/>
                <a:gd name="connsiteX79" fmla="*/ 3671272 w 3672300"/>
                <a:gd name="connsiteY79" fmla="*/ 3871914 h 3990974"/>
                <a:gd name="connsiteX80" fmla="*/ 3672300 w 3672300"/>
                <a:gd name="connsiteY80" fmla="*/ 3873972 h 3990974"/>
                <a:gd name="connsiteX81" fmla="*/ 3616324 w 3672300"/>
                <a:gd name="connsiteY81" fmla="*/ 3971926 h 3990974"/>
                <a:gd name="connsiteX82" fmla="*/ 3568700 w 3672300"/>
                <a:gd name="connsiteY82" fmla="*/ 3976688 h 3990974"/>
                <a:gd name="connsiteX83" fmla="*/ 3540124 w 3672300"/>
                <a:gd name="connsiteY83" fmla="*/ 3962400 h 3990974"/>
                <a:gd name="connsiteX84" fmla="*/ 3468688 w 3672300"/>
                <a:gd name="connsiteY84" fmla="*/ 3957638 h 3990974"/>
                <a:gd name="connsiteX85" fmla="*/ 3444876 w 3672300"/>
                <a:gd name="connsiteY85" fmla="*/ 3876674 h 3990974"/>
                <a:gd name="connsiteX86" fmla="*/ 3387724 w 3672300"/>
                <a:gd name="connsiteY86" fmla="*/ 3862388 h 3990974"/>
                <a:gd name="connsiteX87" fmla="*/ 3297238 w 3672300"/>
                <a:gd name="connsiteY87" fmla="*/ 3871914 h 3990974"/>
                <a:gd name="connsiteX88" fmla="*/ 3249612 w 3672300"/>
                <a:gd name="connsiteY88" fmla="*/ 3838574 h 3990974"/>
                <a:gd name="connsiteX89" fmla="*/ 3178176 w 3672300"/>
                <a:gd name="connsiteY89" fmla="*/ 3976688 h 3990974"/>
                <a:gd name="connsiteX90" fmla="*/ 3011488 w 3672300"/>
                <a:gd name="connsiteY90" fmla="*/ 3990974 h 3990974"/>
                <a:gd name="connsiteX91" fmla="*/ 2930524 w 3672300"/>
                <a:gd name="connsiteY91" fmla="*/ 3948114 h 3990974"/>
                <a:gd name="connsiteX92" fmla="*/ 2759076 w 3672300"/>
                <a:gd name="connsiteY92" fmla="*/ 3905250 h 3990974"/>
                <a:gd name="connsiteX93" fmla="*/ 2744788 w 3672300"/>
                <a:gd name="connsiteY93" fmla="*/ 3852862 h 3990974"/>
                <a:gd name="connsiteX94" fmla="*/ 2711450 w 3672300"/>
                <a:gd name="connsiteY94" fmla="*/ 3829050 h 3990974"/>
                <a:gd name="connsiteX95" fmla="*/ 2679384 w 3672300"/>
                <a:gd name="connsiteY95" fmla="*/ 3737436 h 3990974"/>
                <a:gd name="connsiteX96" fmla="*/ 2763836 w 3672300"/>
                <a:gd name="connsiteY96" fmla="*/ 3633788 h 3990974"/>
                <a:gd name="connsiteX97" fmla="*/ 2620964 w 3672300"/>
                <a:gd name="connsiteY97" fmla="*/ 3471862 h 3990974"/>
                <a:gd name="connsiteX98" fmla="*/ 2573336 w 3672300"/>
                <a:gd name="connsiteY98" fmla="*/ 3457574 h 3990974"/>
                <a:gd name="connsiteX99" fmla="*/ 2573336 w 3672300"/>
                <a:gd name="connsiteY99" fmla="*/ 3414714 h 3990974"/>
                <a:gd name="connsiteX100" fmla="*/ 2535236 w 3672300"/>
                <a:gd name="connsiteY100" fmla="*/ 3390900 h 3990974"/>
                <a:gd name="connsiteX101" fmla="*/ 2544764 w 3672300"/>
                <a:gd name="connsiteY101" fmla="*/ 3309938 h 3990974"/>
                <a:gd name="connsiteX102" fmla="*/ 2444748 w 3672300"/>
                <a:gd name="connsiteY102" fmla="*/ 3224214 h 3990974"/>
                <a:gd name="connsiteX103" fmla="*/ 2444748 w 3672300"/>
                <a:gd name="connsiteY103" fmla="*/ 3190874 h 3990974"/>
                <a:gd name="connsiteX104" fmla="*/ 2411412 w 3672300"/>
                <a:gd name="connsiteY104" fmla="*/ 3152774 h 3990974"/>
                <a:gd name="connsiteX105" fmla="*/ 2297112 w 3672300"/>
                <a:gd name="connsiteY105" fmla="*/ 3167062 h 3990974"/>
                <a:gd name="connsiteX106" fmla="*/ 2349500 w 3672300"/>
                <a:gd name="connsiteY106" fmla="*/ 3033714 h 3990974"/>
                <a:gd name="connsiteX107" fmla="*/ 2297112 w 3672300"/>
                <a:gd name="connsiteY107" fmla="*/ 3009900 h 3990974"/>
                <a:gd name="connsiteX108" fmla="*/ 2263776 w 3672300"/>
                <a:gd name="connsiteY108" fmla="*/ 3033714 h 3990974"/>
                <a:gd name="connsiteX109" fmla="*/ 2230436 w 3672300"/>
                <a:gd name="connsiteY109" fmla="*/ 3000374 h 3990974"/>
                <a:gd name="connsiteX110" fmla="*/ 2192336 w 3672300"/>
                <a:gd name="connsiteY110" fmla="*/ 3038474 h 3990974"/>
                <a:gd name="connsiteX111" fmla="*/ 2206624 w 3672300"/>
                <a:gd name="connsiteY111" fmla="*/ 3086100 h 3990974"/>
                <a:gd name="connsiteX112" fmla="*/ 2168524 w 3672300"/>
                <a:gd name="connsiteY112" fmla="*/ 3095626 h 3990974"/>
                <a:gd name="connsiteX113" fmla="*/ 2178048 w 3672300"/>
                <a:gd name="connsiteY113" fmla="*/ 3138488 h 3990974"/>
                <a:gd name="connsiteX114" fmla="*/ 2235200 w 3672300"/>
                <a:gd name="connsiteY114" fmla="*/ 3148014 h 3990974"/>
                <a:gd name="connsiteX115" fmla="*/ 2220912 w 3672300"/>
                <a:gd name="connsiteY115" fmla="*/ 3214688 h 3990974"/>
                <a:gd name="connsiteX116" fmla="*/ 2125664 w 3672300"/>
                <a:gd name="connsiteY116" fmla="*/ 3200400 h 3990974"/>
                <a:gd name="connsiteX117" fmla="*/ 2020888 w 3672300"/>
                <a:gd name="connsiteY117" fmla="*/ 3128962 h 3990974"/>
                <a:gd name="connsiteX118" fmla="*/ 1939924 w 3672300"/>
                <a:gd name="connsiteY118" fmla="*/ 3105150 h 3990974"/>
                <a:gd name="connsiteX119" fmla="*/ 1968500 w 3672300"/>
                <a:gd name="connsiteY119" fmla="*/ 2952750 h 3990974"/>
                <a:gd name="connsiteX120" fmla="*/ 1797048 w 3672300"/>
                <a:gd name="connsiteY120" fmla="*/ 2867026 h 3990974"/>
                <a:gd name="connsiteX121" fmla="*/ 1754188 w 3672300"/>
                <a:gd name="connsiteY121" fmla="*/ 2881314 h 3990974"/>
                <a:gd name="connsiteX122" fmla="*/ 1730376 w 3672300"/>
                <a:gd name="connsiteY122" fmla="*/ 2862262 h 3990974"/>
                <a:gd name="connsiteX123" fmla="*/ 1654176 w 3672300"/>
                <a:gd name="connsiteY123" fmla="*/ 2867026 h 3990974"/>
                <a:gd name="connsiteX124" fmla="*/ 1611312 w 3672300"/>
                <a:gd name="connsiteY124" fmla="*/ 2833688 h 3990974"/>
                <a:gd name="connsiteX125" fmla="*/ 1630364 w 3672300"/>
                <a:gd name="connsiteY125" fmla="*/ 2800350 h 3990974"/>
                <a:gd name="connsiteX126" fmla="*/ 1616076 w 3672300"/>
                <a:gd name="connsiteY126" fmla="*/ 2724150 h 3990974"/>
                <a:gd name="connsiteX127" fmla="*/ 1584848 w 3672300"/>
                <a:gd name="connsiteY127" fmla="*/ 2711932 h 3990974"/>
                <a:gd name="connsiteX128" fmla="*/ 1587500 w 3672300"/>
                <a:gd name="connsiteY128" fmla="*/ 2711450 h 3990974"/>
                <a:gd name="connsiteX129" fmla="*/ 1682750 w 3672300"/>
                <a:gd name="connsiteY129" fmla="*/ 2590800 h 3990974"/>
                <a:gd name="connsiteX130" fmla="*/ 1651000 w 3672300"/>
                <a:gd name="connsiteY130" fmla="*/ 2489200 h 3990974"/>
                <a:gd name="connsiteX131" fmla="*/ 1670050 w 3672300"/>
                <a:gd name="connsiteY131" fmla="*/ 2419350 h 3990974"/>
                <a:gd name="connsiteX132" fmla="*/ 1492250 w 3672300"/>
                <a:gd name="connsiteY132" fmla="*/ 2393950 h 3990974"/>
                <a:gd name="connsiteX133" fmla="*/ 1454150 w 3672300"/>
                <a:gd name="connsiteY133" fmla="*/ 2343150 h 3990974"/>
                <a:gd name="connsiteX134" fmla="*/ 1365250 w 3672300"/>
                <a:gd name="connsiteY134" fmla="*/ 2368550 h 3990974"/>
                <a:gd name="connsiteX135" fmla="*/ 1301750 w 3672300"/>
                <a:gd name="connsiteY135" fmla="*/ 2349500 h 3990974"/>
                <a:gd name="connsiteX136" fmla="*/ 1365250 w 3672300"/>
                <a:gd name="connsiteY136" fmla="*/ 2286000 h 3990974"/>
                <a:gd name="connsiteX137" fmla="*/ 1276350 w 3672300"/>
                <a:gd name="connsiteY137" fmla="*/ 2241550 h 3990974"/>
                <a:gd name="connsiteX138" fmla="*/ 1168400 w 3672300"/>
                <a:gd name="connsiteY138" fmla="*/ 2247900 h 3990974"/>
                <a:gd name="connsiteX139" fmla="*/ 1149350 w 3672300"/>
                <a:gd name="connsiteY139" fmla="*/ 2286000 h 3990974"/>
                <a:gd name="connsiteX140" fmla="*/ 1104900 w 3672300"/>
                <a:gd name="connsiteY140" fmla="*/ 2298700 h 3990974"/>
                <a:gd name="connsiteX141" fmla="*/ 1035050 w 3672300"/>
                <a:gd name="connsiteY141" fmla="*/ 2228850 h 3990974"/>
                <a:gd name="connsiteX142" fmla="*/ 1073150 w 3672300"/>
                <a:gd name="connsiteY142" fmla="*/ 2139950 h 3990974"/>
                <a:gd name="connsiteX143" fmla="*/ 1022350 w 3672300"/>
                <a:gd name="connsiteY143" fmla="*/ 2095500 h 3990974"/>
                <a:gd name="connsiteX144" fmla="*/ 914400 w 3672300"/>
                <a:gd name="connsiteY144" fmla="*/ 2057400 h 3990974"/>
                <a:gd name="connsiteX145" fmla="*/ 965200 w 3672300"/>
                <a:gd name="connsiteY145" fmla="*/ 2006600 h 3990974"/>
                <a:gd name="connsiteX146" fmla="*/ 946150 w 3672300"/>
                <a:gd name="connsiteY146" fmla="*/ 1930400 h 3990974"/>
                <a:gd name="connsiteX147" fmla="*/ 800100 w 3672300"/>
                <a:gd name="connsiteY147" fmla="*/ 1930400 h 3990974"/>
                <a:gd name="connsiteX148" fmla="*/ 692150 w 3672300"/>
                <a:gd name="connsiteY148" fmla="*/ 1993900 h 3990974"/>
                <a:gd name="connsiteX149" fmla="*/ 615950 w 3672300"/>
                <a:gd name="connsiteY149" fmla="*/ 1911350 h 3990974"/>
                <a:gd name="connsiteX150" fmla="*/ 514350 w 3672300"/>
                <a:gd name="connsiteY150" fmla="*/ 1911350 h 3990974"/>
                <a:gd name="connsiteX151" fmla="*/ 482600 w 3672300"/>
                <a:gd name="connsiteY151" fmla="*/ 1847850 h 3990974"/>
                <a:gd name="connsiteX152" fmla="*/ 222250 w 3672300"/>
                <a:gd name="connsiteY152" fmla="*/ 1746250 h 3990974"/>
                <a:gd name="connsiteX153" fmla="*/ 228600 w 3672300"/>
                <a:gd name="connsiteY153" fmla="*/ 1644650 h 3990974"/>
                <a:gd name="connsiteX154" fmla="*/ 190500 w 3672300"/>
                <a:gd name="connsiteY154" fmla="*/ 1612900 h 3990974"/>
                <a:gd name="connsiteX155" fmla="*/ 222250 w 3672300"/>
                <a:gd name="connsiteY155" fmla="*/ 1574800 h 3990974"/>
                <a:gd name="connsiteX156" fmla="*/ 234950 w 3672300"/>
                <a:gd name="connsiteY156" fmla="*/ 1403350 h 3990974"/>
                <a:gd name="connsiteX157" fmla="*/ 279400 w 3672300"/>
                <a:gd name="connsiteY157" fmla="*/ 1352550 h 3990974"/>
                <a:gd name="connsiteX158" fmla="*/ 419100 w 3672300"/>
                <a:gd name="connsiteY158" fmla="*/ 1435100 h 3990974"/>
                <a:gd name="connsiteX159" fmla="*/ 438150 w 3672300"/>
                <a:gd name="connsiteY159" fmla="*/ 1466850 h 3990974"/>
                <a:gd name="connsiteX160" fmla="*/ 539750 w 3672300"/>
                <a:gd name="connsiteY160" fmla="*/ 1384300 h 3990974"/>
                <a:gd name="connsiteX161" fmla="*/ 609600 w 3672300"/>
                <a:gd name="connsiteY161" fmla="*/ 1384300 h 3990974"/>
                <a:gd name="connsiteX162" fmla="*/ 628650 w 3672300"/>
                <a:gd name="connsiteY162" fmla="*/ 1219200 h 3990974"/>
                <a:gd name="connsiteX163" fmla="*/ 571500 w 3672300"/>
                <a:gd name="connsiteY163" fmla="*/ 1136650 h 3990974"/>
                <a:gd name="connsiteX164" fmla="*/ 546100 w 3672300"/>
                <a:gd name="connsiteY164" fmla="*/ 1028700 h 3990974"/>
                <a:gd name="connsiteX165" fmla="*/ 596900 w 3672300"/>
                <a:gd name="connsiteY165" fmla="*/ 977900 h 3990974"/>
                <a:gd name="connsiteX166" fmla="*/ 552450 w 3672300"/>
                <a:gd name="connsiteY166" fmla="*/ 889000 h 3990974"/>
                <a:gd name="connsiteX167" fmla="*/ 457200 w 3672300"/>
                <a:gd name="connsiteY167" fmla="*/ 895350 h 3990974"/>
                <a:gd name="connsiteX168" fmla="*/ 241300 w 3672300"/>
                <a:gd name="connsiteY168" fmla="*/ 1009650 h 3990974"/>
                <a:gd name="connsiteX169" fmla="*/ 196850 w 3672300"/>
                <a:gd name="connsiteY169" fmla="*/ 965200 h 3990974"/>
                <a:gd name="connsiteX170" fmla="*/ 203200 w 3672300"/>
                <a:gd name="connsiteY170" fmla="*/ 889000 h 3990974"/>
                <a:gd name="connsiteX171" fmla="*/ 0 w 3672300"/>
                <a:gd name="connsiteY171" fmla="*/ 685800 h 3990974"/>
                <a:gd name="connsiteX172" fmla="*/ 76200 w 3672300"/>
                <a:gd name="connsiteY172" fmla="*/ 584200 h 3990974"/>
                <a:gd name="connsiteX173" fmla="*/ 33630 w 3672300"/>
                <a:gd name="connsiteY173" fmla="*/ 444330 h 3990974"/>
                <a:gd name="connsiteX174" fmla="*/ 101600 w 3672300"/>
                <a:gd name="connsiteY174" fmla="*/ 438150 h 3990974"/>
                <a:gd name="connsiteX175" fmla="*/ 177800 w 3672300"/>
                <a:gd name="connsiteY175" fmla="*/ 488950 h 3990974"/>
                <a:gd name="connsiteX176" fmla="*/ 368300 w 3672300"/>
                <a:gd name="connsiteY176" fmla="*/ 425450 h 3990974"/>
                <a:gd name="connsiteX177" fmla="*/ 406400 w 3672300"/>
                <a:gd name="connsiteY177" fmla="*/ 317500 h 3990974"/>
                <a:gd name="connsiteX178" fmla="*/ 539750 w 3672300"/>
                <a:gd name="connsiteY178" fmla="*/ 311150 h 3990974"/>
                <a:gd name="connsiteX179" fmla="*/ 571500 w 3672300"/>
                <a:gd name="connsiteY179" fmla="*/ 292100 h 3990974"/>
                <a:gd name="connsiteX180" fmla="*/ 666750 w 3672300"/>
                <a:gd name="connsiteY180" fmla="*/ 241300 h 3990974"/>
                <a:gd name="connsiteX181" fmla="*/ 723900 w 3672300"/>
                <a:gd name="connsiteY181" fmla="*/ 184150 h 3990974"/>
                <a:gd name="connsiteX182" fmla="*/ 730250 w 3672300"/>
                <a:gd name="connsiteY182" fmla="*/ 133350 h 3990974"/>
                <a:gd name="connsiteX183" fmla="*/ 857250 w 3672300"/>
                <a:gd name="connsiteY183" fmla="*/ 82550 h 3990974"/>
                <a:gd name="connsiteX184" fmla="*/ 984250 w 3672300"/>
                <a:gd name="connsiteY184" fmla="*/ 57150 h 3990974"/>
                <a:gd name="connsiteX185" fmla="*/ 1073150 w 3672300"/>
                <a:gd name="connsiteY185" fmla="*/ 19050 h 399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</a:cxnLst>
              <a:rect l="l" t="t" r="r" b="b"/>
              <a:pathLst>
                <a:path w="3672300" h="3990974">
                  <a:moveTo>
                    <a:pt x="1162050" y="0"/>
                  </a:moveTo>
                  <a:lnTo>
                    <a:pt x="1346200" y="177800"/>
                  </a:lnTo>
                  <a:lnTo>
                    <a:pt x="1339850" y="215900"/>
                  </a:lnTo>
                  <a:lnTo>
                    <a:pt x="1403350" y="292100"/>
                  </a:lnTo>
                  <a:lnTo>
                    <a:pt x="1371600" y="374650"/>
                  </a:lnTo>
                  <a:lnTo>
                    <a:pt x="1257300" y="425450"/>
                  </a:lnTo>
                  <a:lnTo>
                    <a:pt x="1231900" y="457200"/>
                  </a:lnTo>
                  <a:lnTo>
                    <a:pt x="1212850" y="520700"/>
                  </a:lnTo>
                  <a:lnTo>
                    <a:pt x="1219200" y="546100"/>
                  </a:lnTo>
                  <a:lnTo>
                    <a:pt x="1073150" y="723900"/>
                  </a:lnTo>
                  <a:lnTo>
                    <a:pt x="1028700" y="762000"/>
                  </a:lnTo>
                  <a:lnTo>
                    <a:pt x="1035050" y="869950"/>
                  </a:lnTo>
                  <a:lnTo>
                    <a:pt x="1073150" y="869950"/>
                  </a:lnTo>
                  <a:lnTo>
                    <a:pt x="1085850" y="812800"/>
                  </a:lnTo>
                  <a:lnTo>
                    <a:pt x="1143000" y="787400"/>
                  </a:lnTo>
                  <a:lnTo>
                    <a:pt x="1143000" y="730250"/>
                  </a:lnTo>
                  <a:lnTo>
                    <a:pt x="1231900" y="679450"/>
                  </a:lnTo>
                  <a:lnTo>
                    <a:pt x="1231900" y="736600"/>
                  </a:lnTo>
                  <a:lnTo>
                    <a:pt x="1276350" y="793750"/>
                  </a:lnTo>
                  <a:lnTo>
                    <a:pt x="1263650" y="838200"/>
                  </a:lnTo>
                  <a:lnTo>
                    <a:pt x="1193800" y="819150"/>
                  </a:lnTo>
                  <a:lnTo>
                    <a:pt x="1181100" y="857250"/>
                  </a:lnTo>
                  <a:lnTo>
                    <a:pt x="1219200" y="895350"/>
                  </a:lnTo>
                  <a:lnTo>
                    <a:pt x="1276350" y="895350"/>
                  </a:lnTo>
                  <a:lnTo>
                    <a:pt x="1333500" y="971550"/>
                  </a:lnTo>
                  <a:lnTo>
                    <a:pt x="1428750" y="971550"/>
                  </a:lnTo>
                  <a:lnTo>
                    <a:pt x="1460500" y="958850"/>
                  </a:lnTo>
                  <a:lnTo>
                    <a:pt x="1466850" y="1009650"/>
                  </a:lnTo>
                  <a:lnTo>
                    <a:pt x="1428750" y="1174750"/>
                  </a:lnTo>
                  <a:lnTo>
                    <a:pt x="1485900" y="1143000"/>
                  </a:lnTo>
                  <a:lnTo>
                    <a:pt x="1517650" y="1060450"/>
                  </a:lnTo>
                  <a:lnTo>
                    <a:pt x="1644650" y="1092200"/>
                  </a:lnTo>
                  <a:lnTo>
                    <a:pt x="1657350" y="1041400"/>
                  </a:lnTo>
                  <a:lnTo>
                    <a:pt x="1530350" y="990600"/>
                  </a:lnTo>
                  <a:lnTo>
                    <a:pt x="1511300" y="895350"/>
                  </a:lnTo>
                  <a:lnTo>
                    <a:pt x="1765300" y="762000"/>
                  </a:lnTo>
                  <a:lnTo>
                    <a:pt x="1809750" y="717550"/>
                  </a:lnTo>
                  <a:lnTo>
                    <a:pt x="1841500" y="755650"/>
                  </a:lnTo>
                  <a:lnTo>
                    <a:pt x="1930400" y="806450"/>
                  </a:lnTo>
                  <a:lnTo>
                    <a:pt x="1931006" y="830068"/>
                  </a:lnTo>
                  <a:lnTo>
                    <a:pt x="1831340" y="956310"/>
                  </a:lnTo>
                  <a:lnTo>
                    <a:pt x="1877060" y="1055370"/>
                  </a:lnTo>
                  <a:lnTo>
                    <a:pt x="1861820" y="1177290"/>
                  </a:lnTo>
                  <a:lnTo>
                    <a:pt x="2044700" y="1337310"/>
                  </a:lnTo>
                  <a:lnTo>
                    <a:pt x="2059940" y="1489710"/>
                  </a:lnTo>
                  <a:lnTo>
                    <a:pt x="2341880" y="1527810"/>
                  </a:lnTo>
                  <a:lnTo>
                    <a:pt x="2524760" y="1581150"/>
                  </a:lnTo>
                  <a:lnTo>
                    <a:pt x="2593340" y="1619250"/>
                  </a:lnTo>
                  <a:lnTo>
                    <a:pt x="2646680" y="1588770"/>
                  </a:lnTo>
                  <a:lnTo>
                    <a:pt x="2722880" y="1565910"/>
                  </a:lnTo>
                  <a:lnTo>
                    <a:pt x="2799080" y="1604010"/>
                  </a:lnTo>
                  <a:lnTo>
                    <a:pt x="2805574" y="1598006"/>
                  </a:lnTo>
                  <a:lnTo>
                    <a:pt x="2806700" y="1604010"/>
                  </a:lnTo>
                  <a:lnTo>
                    <a:pt x="2951480" y="1764030"/>
                  </a:lnTo>
                  <a:lnTo>
                    <a:pt x="2989580" y="1870710"/>
                  </a:lnTo>
                  <a:lnTo>
                    <a:pt x="3103880" y="1863090"/>
                  </a:lnTo>
                  <a:lnTo>
                    <a:pt x="2989580" y="2099310"/>
                  </a:lnTo>
                  <a:lnTo>
                    <a:pt x="3088640" y="2343150"/>
                  </a:lnTo>
                  <a:lnTo>
                    <a:pt x="3020060" y="2686050"/>
                  </a:lnTo>
                  <a:lnTo>
                    <a:pt x="2966720" y="2731770"/>
                  </a:lnTo>
                  <a:lnTo>
                    <a:pt x="3035300" y="2868930"/>
                  </a:lnTo>
                  <a:lnTo>
                    <a:pt x="3004820" y="2937510"/>
                  </a:lnTo>
                  <a:lnTo>
                    <a:pt x="3058160" y="2960370"/>
                  </a:lnTo>
                  <a:lnTo>
                    <a:pt x="3088640" y="3028950"/>
                  </a:lnTo>
                  <a:lnTo>
                    <a:pt x="3149600" y="3097530"/>
                  </a:lnTo>
                  <a:lnTo>
                    <a:pt x="3111500" y="3303270"/>
                  </a:lnTo>
                  <a:lnTo>
                    <a:pt x="3202940" y="3371850"/>
                  </a:lnTo>
                  <a:lnTo>
                    <a:pt x="3324860" y="3326130"/>
                  </a:lnTo>
                  <a:lnTo>
                    <a:pt x="3332480" y="3425190"/>
                  </a:lnTo>
                  <a:lnTo>
                    <a:pt x="3431540" y="3463290"/>
                  </a:lnTo>
                  <a:lnTo>
                    <a:pt x="3538220" y="3501390"/>
                  </a:lnTo>
                  <a:lnTo>
                    <a:pt x="3538220" y="3547110"/>
                  </a:lnTo>
                  <a:lnTo>
                    <a:pt x="3583940" y="3577590"/>
                  </a:lnTo>
                  <a:lnTo>
                    <a:pt x="3553460" y="3623310"/>
                  </a:lnTo>
                  <a:lnTo>
                    <a:pt x="3591560" y="3707130"/>
                  </a:lnTo>
                  <a:lnTo>
                    <a:pt x="3604624" y="3701686"/>
                  </a:lnTo>
                  <a:lnTo>
                    <a:pt x="3652520" y="3737610"/>
                  </a:lnTo>
                  <a:lnTo>
                    <a:pt x="3629660" y="3790950"/>
                  </a:lnTo>
                  <a:lnTo>
                    <a:pt x="3669164" y="3875602"/>
                  </a:lnTo>
                  <a:lnTo>
                    <a:pt x="3671272" y="3871914"/>
                  </a:lnTo>
                  <a:lnTo>
                    <a:pt x="3672300" y="3873972"/>
                  </a:lnTo>
                  <a:lnTo>
                    <a:pt x="3616324" y="3971926"/>
                  </a:lnTo>
                  <a:lnTo>
                    <a:pt x="3568700" y="3976688"/>
                  </a:lnTo>
                  <a:lnTo>
                    <a:pt x="3540124" y="3962400"/>
                  </a:lnTo>
                  <a:lnTo>
                    <a:pt x="3468688" y="3957638"/>
                  </a:lnTo>
                  <a:lnTo>
                    <a:pt x="3444876" y="3876674"/>
                  </a:lnTo>
                  <a:lnTo>
                    <a:pt x="3387724" y="3862388"/>
                  </a:lnTo>
                  <a:lnTo>
                    <a:pt x="3297238" y="3871914"/>
                  </a:lnTo>
                  <a:lnTo>
                    <a:pt x="3249612" y="3838574"/>
                  </a:lnTo>
                  <a:lnTo>
                    <a:pt x="3178176" y="3976688"/>
                  </a:lnTo>
                  <a:lnTo>
                    <a:pt x="3011488" y="3990974"/>
                  </a:lnTo>
                  <a:lnTo>
                    <a:pt x="2930524" y="3948114"/>
                  </a:lnTo>
                  <a:lnTo>
                    <a:pt x="2759076" y="3905250"/>
                  </a:lnTo>
                  <a:lnTo>
                    <a:pt x="2744788" y="3852862"/>
                  </a:lnTo>
                  <a:lnTo>
                    <a:pt x="2711450" y="3829050"/>
                  </a:lnTo>
                  <a:lnTo>
                    <a:pt x="2679384" y="3737436"/>
                  </a:lnTo>
                  <a:lnTo>
                    <a:pt x="2763836" y="3633788"/>
                  </a:lnTo>
                  <a:lnTo>
                    <a:pt x="2620964" y="3471862"/>
                  </a:lnTo>
                  <a:lnTo>
                    <a:pt x="2573336" y="3457574"/>
                  </a:lnTo>
                  <a:lnTo>
                    <a:pt x="2573336" y="3414714"/>
                  </a:lnTo>
                  <a:lnTo>
                    <a:pt x="2535236" y="3390900"/>
                  </a:lnTo>
                  <a:lnTo>
                    <a:pt x="2544764" y="3309938"/>
                  </a:lnTo>
                  <a:lnTo>
                    <a:pt x="2444748" y="3224214"/>
                  </a:lnTo>
                  <a:lnTo>
                    <a:pt x="2444748" y="3190874"/>
                  </a:lnTo>
                  <a:lnTo>
                    <a:pt x="2411412" y="3152774"/>
                  </a:lnTo>
                  <a:lnTo>
                    <a:pt x="2297112" y="3167062"/>
                  </a:lnTo>
                  <a:lnTo>
                    <a:pt x="2349500" y="3033714"/>
                  </a:lnTo>
                  <a:lnTo>
                    <a:pt x="2297112" y="3009900"/>
                  </a:lnTo>
                  <a:lnTo>
                    <a:pt x="2263776" y="3033714"/>
                  </a:lnTo>
                  <a:lnTo>
                    <a:pt x="2230436" y="3000374"/>
                  </a:lnTo>
                  <a:lnTo>
                    <a:pt x="2192336" y="3038474"/>
                  </a:lnTo>
                  <a:lnTo>
                    <a:pt x="2206624" y="3086100"/>
                  </a:lnTo>
                  <a:lnTo>
                    <a:pt x="2168524" y="3095626"/>
                  </a:lnTo>
                  <a:lnTo>
                    <a:pt x="2178048" y="3138488"/>
                  </a:lnTo>
                  <a:lnTo>
                    <a:pt x="2235200" y="3148014"/>
                  </a:lnTo>
                  <a:lnTo>
                    <a:pt x="2220912" y="3214688"/>
                  </a:lnTo>
                  <a:lnTo>
                    <a:pt x="2125664" y="3200400"/>
                  </a:lnTo>
                  <a:lnTo>
                    <a:pt x="2020888" y="3128962"/>
                  </a:lnTo>
                  <a:lnTo>
                    <a:pt x="1939924" y="3105150"/>
                  </a:lnTo>
                  <a:lnTo>
                    <a:pt x="1968500" y="2952750"/>
                  </a:lnTo>
                  <a:lnTo>
                    <a:pt x="1797048" y="2867026"/>
                  </a:lnTo>
                  <a:lnTo>
                    <a:pt x="1754188" y="2881314"/>
                  </a:lnTo>
                  <a:lnTo>
                    <a:pt x="1730376" y="2862262"/>
                  </a:lnTo>
                  <a:lnTo>
                    <a:pt x="1654176" y="2867026"/>
                  </a:lnTo>
                  <a:lnTo>
                    <a:pt x="1611312" y="2833688"/>
                  </a:lnTo>
                  <a:lnTo>
                    <a:pt x="1630364" y="2800350"/>
                  </a:lnTo>
                  <a:lnTo>
                    <a:pt x="1616076" y="2724150"/>
                  </a:lnTo>
                  <a:lnTo>
                    <a:pt x="1584848" y="2711932"/>
                  </a:lnTo>
                  <a:lnTo>
                    <a:pt x="1587500" y="2711450"/>
                  </a:lnTo>
                  <a:lnTo>
                    <a:pt x="1682750" y="2590800"/>
                  </a:lnTo>
                  <a:lnTo>
                    <a:pt x="1651000" y="2489200"/>
                  </a:lnTo>
                  <a:lnTo>
                    <a:pt x="1670050" y="2419350"/>
                  </a:lnTo>
                  <a:lnTo>
                    <a:pt x="1492250" y="2393950"/>
                  </a:lnTo>
                  <a:lnTo>
                    <a:pt x="1454150" y="2343150"/>
                  </a:lnTo>
                  <a:lnTo>
                    <a:pt x="1365250" y="2368550"/>
                  </a:lnTo>
                  <a:lnTo>
                    <a:pt x="1301750" y="2349500"/>
                  </a:lnTo>
                  <a:lnTo>
                    <a:pt x="1365250" y="2286000"/>
                  </a:lnTo>
                  <a:lnTo>
                    <a:pt x="1276350" y="2241550"/>
                  </a:lnTo>
                  <a:lnTo>
                    <a:pt x="1168400" y="2247900"/>
                  </a:lnTo>
                  <a:lnTo>
                    <a:pt x="1149350" y="2286000"/>
                  </a:lnTo>
                  <a:lnTo>
                    <a:pt x="1104900" y="2298700"/>
                  </a:lnTo>
                  <a:lnTo>
                    <a:pt x="1035050" y="2228850"/>
                  </a:lnTo>
                  <a:lnTo>
                    <a:pt x="1073150" y="2139950"/>
                  </a:lnTo>
                  <a:lnTo>
                    <a:pt x="1022350" y="2095500"/>
                  </a:lnTo>
                  <a:lnTo>
                    <a:pt x="914400" y="2057400"/>
                  </a:lnTo>
                  <a:lnTo>
                    <a:pt x="965200" y="2006600"/>
                  </a:lnTo>
                  <a:lnTo>
                    <a:pt x="946150" y="1930400"/>
                  </a:lnTo>
                  <a:lnTo>
                    <a:pt x="800100" y="1930400"/>
                  </a:lnTo>
                  <a:lnTo>
                    <a:pt x="692150" y="1993900"/>
                  </a:lnTo>
                  <a:lnTo>
                    <a:pt x="615950" y="1911350"/>
                  </a:lnTo>
                  <a:lnTo>
                    <a:pt x="514350" y="1911350"/>
                  </a:lnTo>
                  <a:lnTo>
                    <a:pt x="482600" y="1847850"/>
                  </a:lnTo>
                  <a:lnTo>
                    <a:pt x="222250" y="1746250"/>
                  </a:lnTo>
                  <a:lnTo>
                    <a:pt x="228600" y="1644650"/>
                  </a:lnTo>
                  <a:lnTo>
                    <a:pt x="190500" y="1612900"/>
                  </a:lnTo>
                  <a:lnTo>
                    <a:pt x="222250" y="1574800"/>
                  </a:lnTo>
                  <a:lnTo>
                    <a:pt x="234950" y="1403350"/>
                  </a:lnTo>
                  <a:lnTo>
                    <a:pt x="279400" y="1352550"/>
                  </a:lnTo>
                  <a:lnTo>
                    <a:pt x="419100" y="1435100"/>
                  </a:lnTo>
                  <a:lnTo>
                    <a:pt x="438150" y="1466850"/>
                  </a:lnTo>
                  <a:lnTo>
                    <a:pt x="539750" y="1384300"/>
                  </a:lnTo>
                  <a:lnTo>
                    <a:pt x="609600" y="1384300"/>
                  </a:lnTo>
                  <a:lnTo>
                    <a:pt x="628650" y="1219200"/>
                  </a:lnTo>
                  <a:lnTo>
                    <a:pt x="571500" y="1136650"/>
                  </a:lnTo>
                  <a:lnTo>
                    <a:pt x="546100" y="1028700"/>
                  </a:lnTo>
                  <a:lnTo>
                    <a:pt x="596900" y="977900"/>
                  </a:lnTo>
                  <a:lnTo>
                    <a:pt x="552450" y="889000"/>
                  </a:lnTo>
                  <a:lnTo>
                    <a:pt x="457200" y="895350"/>
                  </a:lnTo>
                  <a:lnTo>
                    <a:pt x="241300" y="1009650"/>
                  </a:lnTo>
                  <a:lnTo>
                    <a:pt x="196850" y="965200"/>
                  </a:lnTo>
                  <a:lnTo>
                    <a:pt x="203200" y="889000"/>
                  </a:lnTo>
                  <a:lnTo>
                    <a:pt x="0" y="685800"/>
                  </a:lnTo>
                  <a:lnTo>
                    <a:pt x="76200" y="584200"/>
                  </a:lnTo>
                  <a:lnTo>
                    <a:pt x="33630" y="444330"/>
                  </a:lnTo>
                  <a:lnTo>
                    <a:pt x="101600" y="438150"/>
                  </a:lnTo>
                  <a:lnTo>
                    <a:pt x="177800" y="488950"/>
                  </a:lnTo>
                  <a:lnTo>
                    <a:pt x="368300" y="425450"/>
                  </a:lnTo>
                  <a:lnTo>
                    <a:pt x="406400" y="317500"/>
                  </a:lnTo>
                  <a:lnTo>
                    <a:pt x="539750" y="311150"/>
                  </a:lnTo>
                  <a:lnTo>
                    <a:pt x="571500" y="292100"/>
                  </a:lnTo>
                  <a:lnTo>
                    <a:pt x="666750" y="241300"/>
                  </a:lnTo>
                  <a:lnTo>
                    <a:pt x="723900" y="184150"/>
                  </a:lnTo>
                  <a:lnTo>
                    <a:pt x="730250" y="133350"/>
                  </a:lnTo>
                  <a:lnTo>
                    <a:pt x="857250" y="82550"/>
                  </a:lnTo>
                  <a:lnTo>
                    <a:pt x="984250" y="57150"/>
                  </a:lnTo>
                  <a:lnTo>
                    <a:pt x="1073150" y="1905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899" name="グループ化 898">
              <a:extLst>
                <a:ext uri="{FF2B5EF4-FFF2-40B4-BE49-F238E27FC236}">
                  <a16:creationId xmlns:a16="http://schemas.microsoft.com/office/drawing/2014/main" id="{E11B646D-3EF1-B7F5-93EF-634505322589}"/>
                </a:ext>
              </a:extLst>
            </p:cNvPr>
            <p:cNvGrpSpPr/>
            <p:nvPr/>
          </p:nvGrpSpPr>
          <p:grpSpPr>
            <a:xfrm>
              <a:off x="7810762" y="1923181"/>
              <a:ext cx="234054" cy="105528"/>
              <a:chOff x="1777176" y="2270467"/>
              <a:chExt cx="283082" cy="127632"/>
            </a:xfrm>
          </p:grpSpPr>
          <p:sp>
            <p:nvSpPr>
              <p:cNvPr id="900" name="楕円 899">
                <a:extLst>
                  <a:ext uri="{FF2B5EF4-FFF2-40B4-BE49-F238E27FC236}">
                    <a16:creationId xmlns:a16="http://schemas.microsoft.com/office/drawing/2014/main" id="{7442D433-CD78-F46C-B5A8-C972EF467C4A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01" name="楕円 900">
                <a:extLst>
                  <a:ext uri="{FF2B5EF4-FFF2-40B4-BE49-F238E27FC236}">
                    <a16:creationId xmlns:a16="http://schemas.microsoft.com/office/drawing/2014/main" id="{64432CA6-3913-4057-8FFF-5851F5C3C1DF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02" name="楕円 901">
                <a:extLst>
                  <a:ext uri="{FF2B5EF4-FFF2-40B4-BE49-F238E27FC236}">
                    <a16:creationId xmlns:a16="http://schemas.microsoft.com/office/drawing/2014/main" id="{B566EFFE-7BDF-3276-1069-13058791FE73}"/>
                  </a:ext>
                </a:extLst>
              </p:cNvPr>
              <p:cNvSpPr/>
              <p:nvPr/>
            </p:nvSpPr>
            <p:spPr>
              <a:xfrm>
                <a:off x="1818191" y="2309066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楕円 902">
                <a:extLst>
                  <a:ext uri="{FF2B5EF4-FFF2-40B4-BE49-F238E27FC236}">
                    <a16:creationId xmlns:a16="http://schemas.microsoft.com/office/drawing/2014/main" id="{54CBFE32-F70C-57E2-B5F6-469F2561F508}"/>
                  </a:ext>
                </a:extLst>
              </p:cNvPr>
              <p:cNvSpPr/>
              <p:nvPr/>
            </p:nvSpPr>
            <p:spPr>
              <a:xfrm>
                <a:off x="1973641" y="2309066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4" name="グループ化 903">
              <a:extLst>
                <a:ext uri="{FF2B5EF4-FFF2-40B4-BE49-F238E27FC236}">
                  <a16:creationId xmlns:a16="http://schemas.microsoft.com/office/drawing/2014/main" id="{6284EEE6-C9B8-F657-CC97-49DF7F5D78BC}"/>
                </a:ext>
              </a:extLst>
            </p:cNvPr>
            <p:cNvGrpSpPr/>
            <p:nvPr/>
          </p:nvGrpSpPr>
          <p:grpSpPr>
            <a:xfrm>
              <a:off x="8396840" y="1060851"/>
              <a:ext cx="234054" cy="105528"/>
              <a:chOff x="1777176" y="2270467"/>
              <a:chExt cx="283082" cy="127632"/>
            </a:xfrm>
          </p:grpSpPr>
          <p:sp>
            <p:nvSpPr>
              <p:cNvPr id="905" name="楕円 904">
                <a:extLst>
                  <a:ext uri="{FF2B5EF4-FFF2-40B4-BE49-F238E27FC236}">
                    <a16:creationId xmlns:a16="http://schemas.microsoft.com/office/drawing/2014/main" id="{C666D3BC-0F85-57D5-85EA-533A88F1ECFD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06" name="楕円 905">
                <a:extLst>
                  <a:ext uri="{FF2B5EF4-FFF2-40B4-BE49-F238E27FC236}">
                    <a16:creationId xmlns:a16="http://schemas.microsoft.com/office/drawing/2014/main" id="{35D73464-01B4-7EDB-C43F-3DE61CF6DE17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07" name="楕円 906">
                <a:extLst>
                  <a:ext uri="{FF2B5EF4-FFF2-40B4-BE49-F238E27FC236}">
                    <a16:creationId xmlns:a16="http://schemas.microsoft.com/office/drawing/2014/main" id="{B3878DA2-EAF3-58D9-E397-FC420EC9A1EF}"/>
                  </a:ext>
                </a:extLst>
              </p:cNvPr>
              <p:cNvSpPr/>
              <p:nvPr/>
            </p:nvSpPr>
            <p:spPr>
              <a:xfrm>
                <a:off x="1808666" y="23304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楕円 907">
                <a:extLst>
                  <a:ext uri="{FF2B5EF4-FFF2-40B4-BE49-F238E27FC236}">
                    <a16:creationId xmlns:a16="http://schemas.microsoft.com/office/drawing/2014/main" id="{C148167E-C5F5-F65D-D2C1-EE661A791AEE}"/>
                  </a:ext>
                </a:extLst>
              </p:cNvPr>
              <p:cNvSpPr/>
              <p:nvPr/>
            </p:nvSpPr>
            <p:spPr>
              <a:xfrm>
                <a:off x="1964116" y="23304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9" name="グループ化 908">
              <a:extLst>
                <a:ext uri="{FF2B5EF4-FFF2-40B4-BE49-F238E27FC236}">
                  <a16:creationId xmlns:a16="http://schemas.microsoft.com/office/drawing/2014/main" id="{288294C9-270B-0BB0-E6CB-44F35FACB02D}"/>
                </a:ext>
              </a:extLst>
            </p:cNvPr>
            <p:cNvGrpSpPr/>
            <p:nvPr/>
          </p:nvGrpSpPr>
          <p:grpSpPr>
            <a:xfrm>
              <a:off x="6930136" y="1780467"/>
              <a:ext cx="234054" cy="105528"/>
              <a:chOff x="1777176" y="2270467"/>
              <a:chExt cx="283082" cy="127632"/>
            </a:xfrm>
          </p:grpSpPr>
          <p:sp>
            <p:nvSpPr>
              <p:cNvPr id="910" name="楕円 909">
                <a:extLst>
                  <a:ext uri="{FF2B5EF4-FFF2-40B4-BE49-F238E27FC236}">
                    <a16:creationId xmlns:a16="http://schemas.microsoft.com/office/drawing/2014/main" id="{7F038257-0EC6-A926-A7EA-286677D3BFD6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11" name="楕円 910">
                <a:extLst>
                  <a:ext uri="{FF2B5EF4-FFF2-40B4-BE49-F238E27FC236}">
                    <a16:creationId xmlns:a16="http://schemas.microsoft.com/office/drawing/2014/main" id="{A72361F5-8D9B-F1AF-AC7A-06DF5B0E375C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12" name="楕円 911">
                <a:extLst>
                  <a:ext uri="{FF2B5EF4-FFF2-40B4-BE49-F238E27FC236}">
                    <a16:creationId xmlns:a16="http://schemas.microsoft.com/office/drawing/2014/main" id="{F895D4E1-19B5-9014-4437-F798C12FF2E9}"/>
                  </a:ext>
                </a:extLst>
              </p:cNvPr>
              <p:cNvSpPr/>
              <p:nvPr/>
            </p:nvSpPr>
            <p:spPr>
              <a:xfrm>
                <a:off x="1840416" y="232097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楕円 912">
                <a:extLst>
                  <a:ext uri="{FF2B5EF4-FFF2-40B4-BE49-F238E27FC236}">
                    <a16:creationId xmlns:a16="http://schemas.microsoft.com/office/drawing/2014/main" id="{EC15BFA6-D0E5-B057-6FBA-13792AD06160}"/>
                  </a:ext>
                </a:extLst>
              </p:cNvPr>
              <p:cNvSpPr/>
              <p:nvPr/>
            </p:nvSpPr>
            <p:spPr>
              <a:xfrm>
                <a:off x="1995866" y="232097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4" name="グループ化 913">
              <a:extLst>
                <a:ext uri="{FF2B5EF4-FFF2-40B4-BE49-F238E27FC236}">
                  <a16:creationId xmlns:a16="http://schemas.microsoft.com/office/drawing/2014/main" id="{9E41C75C-0775-4713-FEE1-98A752669783}"/>
                </a:ext>
              </a:extLst>
            </p:cNvPr>
            <p:cNvGrpSpPr/>
            <p:nvPr/>
          </p:nvGrpSpPr>
          <p:grpSpPr>
            <a:xfrm>
              <a:off x="8504644" y="1692613"/>
              <a:ext cx="234054" cy="105528"/>
              <a:chOff x="1777176" y="2270467"/>
              <a:chExt cx="283082" cy="127632"/>
            </a:xfrm>
          </p:grpSpPr>
          <p:sp>
            <p:nvSpPr>
              <p:cNvPr id="915" name="楕円 914">
                <a:extLst>
                  <a:ext uri="{FF2B5EF4-FFF2-40B4-BE49-F238E27FC236}">
                    <a16:creationId xmlns:a16="http://schemas.microsoft.com/office/drawing/2014/main" id="{28B1D535-7463-626E-32C0-BDC9B93C7DE2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16" name="楕円 915">
                <a:extLst>
                  <a:ext uri="{FF2B5EF4-FFF2-40B4-BE49-F238E27FC236}">
                    <a16:creationId xmlns:a16="http://schemas.microsoft.com/office/drawing/2014/main" id="{B5F6E836-5FF6-1896-231B-DAD663A83DA1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17" name="楕円 916">
                <a:extLst>
                  <a:ext uri="{FF2B5EF4-FFF2-40B4-BE49-F238E27FC236}">
                    <a16:creationId xmlns:a16="http://schemas.microsoft.com/office/drawing/2014/main" id="{874587B4-2868-338E-86FB-9C261DA0336B}"/>
                  </a:ext>
                </a:extLst>
              </p:cNvPr>
              <p:cNvSpPr/>
              <p:nvPr/>
            </p:nvSpPr>
            <p:spPr>
              <a:xfrm>
                <a:off x="1792791" y="232097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8" name="楕円 917">
                <a:extLst>
                  <a:ext uri="{FF2B5EF4-FFF2-40B4-BE49-F238E27FC236}">
                    <a16:creationId xmlns:a16="http://schemas.microsoft.com/office/drawing/2014/main" id="{F7FCEC24-E68B-692A-B607-9977AC86677E}"/>
                  </a:ext>
                </a:extLst>
              </p:cNvPr>
              <p:cNvSpPr/>
              <p:nvPr/>
            </p:nvSpPr>
            <p:spPr>
              <a:xfrm>
                <a:off x="1948241" y="232097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9" name="グループ化 918">
              <a:extLst>
                <a:ext uri="{FF2B5EF4-FFF2-40B4-BE49-F238E27FC236}">
                  <a16:creationId xmlns:a16="http://schemas.microsoft.com/office/drawing/2014/main" id="{FB0743A5-F1FF-D5AE-3AFD-2659F698575B}"/>
                </a:ext>
              </a:extLst>
            </p:cNvPr>
            <p:cNvGrpSpPr/>
            <p:nvPr/>
          </p:nvGrpSpPr>
          <p:grpSpPr>
            <a:xfrm>
              <a:off x="8221987" y="2643310"/>
              <a:ext cx="234054" cy="105528"/>
              <a:chOff x="1777176" y="2270467"/>
              <a:chExt cx="283082" cy="127632"/>
            </a:xfrm>
          </p:grpSpPr>
          <p:sp>
            <p:nvSpPr>
              <p:cNvPr id="920" name="楕円 919">
                <a:extLst>
                  <a:ext uri="{FF2B5EF4-FFF2-40B4-BE49-F238E27FC236}">
                    <a16:creationId xmlns:a16="http://schemas.microsoft.com/office/drawing/2014/main" id="{4B191569-7399-88EF-F66D-3916CF0F9563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21" name="楕円 920">
                <a:extLst>
                  <a:ext uri="{FF2B5EF4-FFF2-40B4-BE49-F238E27FC236}">
                    <a16:creationId xmlns:a16="http://schemas.microsoft.com/office/drawing/2014/main" id="{58527B79-04DE-F9D9-E5B6-F67EDE311B05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22" name="楕円 921">
                <a:extLst>
                  <a:ext uri="{FF2B5EF4-FFF2-40B4-BE49-F238E27FC236}">
                    <a16:creationId xmlns:a16="http://schemas.microsoft.com/office/drawing/2014/main" id="{92B0E6E3-DE79-AE1F-A134-45F327157C93}"/>
                  </a:ext>
                </a:extLst>
              </p:cNvPr>
              <p:cNvSpPr/>
              <p:nvPr/>
            </p:nvSpPr>
            <p:spPr>
              <a:xfrm>
                <a:off x="1792791" y="22923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3" name="楕円 922">
                <a:extLst>
                  <a:ext uri="{FF2B5EF4-FFF2-40B4-BE49-F238E27FC236}">
                    <a16:creationId xmlns:a16="http://schemas.microsoft.com/office/drawing/2014/main" id="{778DB4F3-E0E3-84A9-CDF5-8374C87BD29B}"/>
                  </a:ext>
                </a:extLst>
              </p:cNvPr>
              <p:cNvSpPr/>
              <p:nvPr/>
            </p:nvSpPr>
            <p:spPr>
              <a:xfrm>
                <a:off x="1948241" y="22923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4" name="グループ化 923">
              <a:extLst>
                <a:ext uri="{FF2B5EF4-FFF2-40B4-BE49-F238E27FC236}">
                  <a16:creationId xmlns:a16="http://schemas.microsoft.com/office/drawing/2014/main" id="{9AD94686-8526-D558-572C-E0DBF82F35E4}"/>
                </a:ext>
              </a:extLst>
            </p:cNvPr>
            <p:cNvGrpSpPr/>
            <p:nvPr/>
          </p:nvGrpSpPr>
          <p:grpSpPr>
            <a:xfrm>
              <a:off x="7667082" y="2561317"/>
              <a:ext cx="234054" cy="105528"/>
              <a:chOff x="1777176" y="2270467"/>
              <a:chExt cx="283082" cy="127632"/>
            </a:xfrm>
          </p:grpSpPr>
          <p:sp>
            <p:nvSpPr>
              <p:cNvPr id="925" name="楕円 924">
                <a:extLst>
                  <a:ext uri="{FF2B5EF4-FFF2-40B4-BE49-F238E27FC236}">
                    <a16:creationId xmlns:a16="http://schemas.microsoft.com/office/drawing/2014/main" id="{676B9EC9-D40D-8176-70F9-DE9849E90D23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26" name="楕円 925">
                <a:extLst>
                  <a:ext uri="{FF2B5EF4-FFF2-40B4-BE49-F238E27FC236}">
                    <a16:creationId xmlns:a16="http://schemas.microsoft.com/office/drawing/2014/main" id="{12D4ABF6-420D-CFCF-0984-9B54ED834B19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27" name="楕円 926">
                <a:extLst>
                  <a:ext uri="{FF2B5EF4-FFF2-40B4-BE49-F238E27FC236}">
                    <a16:creationId xmlns:a16="http://schemas.microsoft.com/office/drawing/2014/main" id="{933ABAB7-C47C-67B7-753C-8F9FCC9748A4}"/>
                  </a:ext>
                </a:extLst>
              </p:cNvPr>
              <p:cNvSpPr/>
              <p:nvPr/>
            </p:nvSpPr>
            <p:spPr>
              <a:xfrm>
                <a:off x="1818191" y="228287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8" name="楕円 927">
                <a:extLst>
                  <a:ext uri="{FF2B5EF4-FFF2-40B4-BE49-F238E27FC236}">
                    <a16:creationId xmlns:a16="http://schemas.microsoft.com/office/drawing/2014/main" id="{8BD9611E-FE38-A127-59CE-C487C25C4151}"/>
                  </a:ext>
                </a:extLst>
              </p:cNvPr>
              <p:cNvSpPr/>
              <p:nvPr/>
            </p:nvSpPr>
            <p:spPr>
              <a:xfrm>
                <a:off x="1973641" y="228287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9" name="グループ化 928">
              <a:extLst>
                <a:ext uri="{FF2B5EF4-FFF2-40B4-BE49-F238E27FC236}">
                  <a16:creationId xmlns:a16="http://schemas.microsoft.com/office/drawing/2014/main" id="{DC6C5760-D7F1-8899-A5D5-1FB794A3A8DA}"/>
                </a:ext>
              </a:extLst>
            </p:cNvPr>
            <p:cNvGrpSpPr/>
            <p:nvPr/>
          </p:nvGrpSpPr>
          <p:grpSpPr>
            <a:xfrm>
              <a:off x="7322621" y="1193986"/>
              <a:ext cx="234054" cy="105528"/>
              <a:chOff x="1777176" y="2270467"/>
              <a:chExt cx="283082" cy="127632"/>
            </a:xfrm>
          </p:grpSpPr>
          <p:sp>
            <p:nvSpPr>
              <p:cNvPr id="930" name="楕円 929">
                <a:extLst>
                  <a:ext uri="{FF2B5EF4-FFF2-40B4-BE49-F238E27FC236}">
                    <a16:creationId xmlns:a16="http://schemas.microsoft.com/office/drawing/2014/main" id="{30148DF9-C814-F267-6C7D-0219759DCC57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31" name="楕円 930">
                <a:extLst>
                  <a:ext uri="{FF2B5EF4-FFF2-40B4-BE49-F238E27FC236}">
                    <a16:creationId xmlns:a16="http://schemas.microsoft.com/office/drawing/2014/main" id="{96AC4CE8-9BC7-5B76-2D9B-D4981EFF55C8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32" name="楕円 931">
                <a:extLst>
                  <a:ext uri="{FF2B5EF4-FFF2-40B4-BE49-F238E27FC236}">
                    <a16:creationId xmlns:a16="http://schemas.microsoft.com/office/drawing/2014/main" id="{B98689CE-9544-5BE8-A4F1-02C315F2E9D8}"/>
                  </a:ext>
                </a:extLst>
              </p:cNvPr>
              <p:cNvSpPr/>
              <p:nvPr/>
            </p:nvSpPr>
            <p:spPr>
              <a:xfrm>
                <a:off x="1825342" y="2332924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3" name="楕円 932">
                <a:extLst>
                  <a:ext uri="{FF2B5EF4-FFF2-40B4-BE49-F238E27FC236}">
                    <a16:creationId xmlns:a16="http://schemas.microsoft.com/office/drawing/2014/main" id="{FF262C99-E0E1-2E2E-AF0B-C53973E569D9}"/>
                  </a:ext>
                </a:extLst>
              </p:cNvPr>
              <p:cNvSpPr/>
              <p:nvPr/>
            </p:nvSpPr>
            <p:spPr>
              <a:xfrm>
                <a:off x="1980791" y="2332924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62" name="グループ化 1261">
            <a:extLst>
              <a:ext uri="{FF2B5EF4-FFF2-40B4-BE49-F238E27FC236}">
                <a16:creationId xmlns:a16="http://schemas.microsoft.com/office/drawing/2014/main" id="{D1828079-00A3-5E54-8C89-5E8D732EEEAB}"/>
              </a:ext>
            </a:extLst>
          </p:cNvPr>
          <p:cNvGrpSpPr/>
          <p:nvPr/>
        </p:nvGrpSpPr>
        <p:grpSpPr>
          <a:xfrm>
            <a:off x="3793421" y="3967912"/>
            <a:ext cx="2320705" cy="2323900"/>
            <a:chOff x="3793421" y="3967912"/>
            <a:chExt cx="2320705" cy="2323900"/>
          </a:xfrm>
        </p:grpSpPr>
        <p:grpSp>
          <p:nvGrpSpPr>
            <p:cNvPr id="635" name="グループ化 634">
              <a:extLst>
                <a:ext uri="{FF2B5EF4-FFF2-40B4-BE49-F238E27FC236}">
                  <a16:creationId xmlns:a16="http://schemas.microsoft.com/office/drawing/2014/main" id="{952AA92C-6A25-49FC-2325-162B60D641B4}"/>
                </a:ext>
              </a:extLst>
            </p:cNvPr>
            <p:cNvGrpSpPr/>
            <p:nvPr/>
          </p:nvGrpSpPr>
          <p:grpSpPr>
            <a:xfrm>
              <a:off x="3793421" y="3967912"/>
              <a:ext cx="2320705" cy="2323900"/>
              <a:chOff x="3797994" y="3967912"/>
              <a:chExt cx="2320705" cy="2323900"/>
            </a:xfrm>
          </p:grpSpPr>
          <p:grpSp>
            <p:nvGrpSpPr>
              <p:cNvPr id="636" name="グループ化 635">
                <a:extLst>
                  <a:ext uri="{FF2B5EF4-FFF2-40B4-BE49-F238E27FC236}">
                    <a16:creationId xmlns:a16="http://schemas.microsoft.com/office/drawing/2014/main" id="{2C0B424E-2CD0-D4E2-D324-69C7D966D741}"/>
                  </a:ext>
                </a:extLst>
              </p:cNvPr>
              <p:cNvGrpSpPr/>
              <p:nvPr/>
            </p:nvGrpSpPr>
            <p:grpSpPr>
              <a:xfrm rot="10800000">
                <a:off x="4620190" y="5769812"/>
                <a:ext cx="679524" cy="522000"/>
                <a:chOff x="4780612" y="3867476"/>
                <a:chExt cx="732052" cy="562352"/>
              </a:xfrm>
            </p:grpSpPr>
            <p:grpSp>
              <p:nvGrpSpPr>
                <p:cNvPr id="826" name="グループ化 825">
                  <a:extLst>
                    <a:ext uri="{FF2B5EF4-FFF2-40B4-BE49-F238E27FC236}">
                      <a16:creationId xmlns:a16="http://schemas.microsoft.com/office/drawing/2014/main" id="{9BFF0833-750F-616E-3AB2-8ED224202FBC}"/>
                    </a:ext>
                  </a:extLst>
                </p:cNvPr>
                <p:cNvGrpSpPr/>
                <p:nvPr/>
              </p:nvGrpSpPr>
              <p:grpSpPr>
                <a:xfrm rot="10800000">
                  <a:off x="4780612" y="3867476"/>
                  <a:ext cx="732052" cy="562352"/>
                  <a:chOff x="3094102" y="5162275"/>
                  <a:chExt cx="851206" cy="653883"/>
                </a:xfrm>
              </p:grpSpPr>
              <p:sp>
                <p:nvSpPr>
                  <p:cNvPr id="830" name="台形 829">
                    <a:extLst>
                      <a:ext uri="{FF2B5EF4-FFF2-40B4-BE49-F238E27FC236}">
                        <a16:creationId xmlns:a16="http://schemas.microsoft.com/office/drawing/2014/main" id="{34A3E0BF-685A-2D78-7AFB-A32EF4586293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1" name="台形 830">
                    <a:extLst>
                      <a:ext uri="{FF2B5EF4-FFF2-40B4-BE49-F238E27FC236}">
                        <a16:creationId xmlns:a16="http://schemas.microsoft.com/office/drawing/2014/main" id="{3E17E61F-80CE-7A11-0A4E-5C5AE0483DAB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2" name="フリーフォーム: 図形 831">
                    <a:extLst>
                      <a:ext uri="{FF2B5EF4-FFF2-40B4-BE49-F238E27FC236}">
                        <a16:creationId xmlns:a16="http://schemas.microsoft.com/office/drawing/2014/main" id="{6F03BA99-C7E5-E6C5-F88D-A8C6DA130AD9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33" name="グループ化 832">
                    <a:extLst>
                      <a:ext uri="{FF2B5EF4-FFF2-40B4-BE49-F238E27FC236}">
                        <a16:creationId xmlns:a16="http://schemas.microsoft.com/office/drawing/2014/main" id="{537D1E1B-CDDB-8571-B3CE-0320A3843334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470082"/>
                    <a:ext cx="403225" cy="346076"/>
                    <a:chOff x="5648324" y="4506716"/>
                    <a:chExt cx="403225" cy="346076"/>
                  </a:xfrm>
                </p:grpSpPr>
                <p:grpSp>
                  <p:nvGrpSpPr>
                    <p:cNvPr id="837" name="グループ化 836">
                      <a:extLst>
                        <a:ext uri="{FF2B5EF4-FFF2-40B4-BE49-F238E27FC236}">
                          <a16:creationId xmlns:a16="http://schemas.microsoft.com/office/drawing/2014/main" id="{CA56338D-96AA-15A7-2226-049FB4A73A9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843" name="台形 842">
                        <a:extLst>
                          <a:ext uri="{FF2B5EF4-FFF2-40B4-BE49-F238E27FC236}">
                            <a16:creationId xmlns:a16="http://schemas.microsoft.com/office/drawing/2014/main" id="{2F8CB135-4E9C-4850-141C-DBB28731581A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44" name="台形 843">
                        <a:extLst>
                          <a:ext uri="{FF2B5EF4-FFF2-40B4-BE49-F238E27FC236}">
                            <a16:creationId xmlns:a16="http://schemas.microsoft.com/office/drawing/2014/main" id="{1143D0E2-7FBD-6DDD-2BDD-AF0D97093B13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45" name="フリーフォーム: 図形 844">
                        <a:extLst>
                          <a:ext uri="{FF2B5EF4-FFF2-40B4-BE49-F238E27FC236}">
                            <a16:creationId xmlns:a16="http://schemas.microsoft.com/office/drawing/2014/main" id="{0DAEF046-55D8-6AC6-1A93-4437D5444C0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838" name="グループ化 837">
                      <a:extLst>
                        <a:ext uri="{FF2B5EF4-FFF2-40B4-BE49-F238E27FC236}">
                          <a16:creationId xmlns:a16="http://schemas.microsoft.com/office/drawing/2014/main" id="{F7CC3B88-9CAB-77C1-2AE3-0F0F26C19B0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840" name="台形 839">
                        <a:extLst>
                          <a:ext uri="{FF2B5EF4-FFF2-40B4-BE49-F238E27FC236}">
                            <a16:creationId xmlns:a16="http://schemas.microsoft.com/office/drawing/2014/main" id="{2FB9BF40-ACEF-FDA0-5978-39FAE0BD6C17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41" name="台形 840">
                        <a:extLst>
                          <a:ext uri="{FF2B5EF4-FFF2-40B4-BE49-F238E27FC236}">
                            <a16:creationId xmlns:a16="http://schemas.microsoft.com/office/drawing/2014/main" id="{49B0D309-1F81-8266-3863-0AACD70960DE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842" name="フリーフォーム: 図形 841">
                        <a:extLst>
                          <a:ext uri="{FF2B5EF4-FFF2-40B4-BE49-F238E27FC236}">
                            <a16:creationId xmlns:a16="http://schemas.microsoft.com/office/drawing/2014/main" id="{EC24A6A0-6D62-C230-D185-B57BC094828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839" name="フリーフォーム: 図形 838">
                      <a:extLst>
                        <a:ext uri="{FF2B5EF4-FFF2-40B4-BE49-F238E27FC236}">
                          <a16:creationId xmlns:a16="http://schemas.microsoft.com/office/drawing/2014/main" id="{86C82381-EE70-D934-F9F5-968639186EA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827" name="グループ化 826">
                  <a:extLst>
                    <a:ext uri="{FF2B5EF4-FFF2-40B4-BE49-F238E27FC236}">
                      <a16:creationId xmlns:a16="http://schemas.microsoft.com/office/drawing/2014/main" id="{1C5E700B-4F9F-3C79-FAF5-8B19AB4C7F1C}"/>
                    </a:ext>
                  </a:extLst>
                </p:cNvPr>
                <p:cNvGrpSpPr/>
                <p:nvPr/>
              </p:nvGrpSpPr>
              <p:grpSpPr>
                <a:xfrm rot="10800000">
                  <a:off x="4998122" y="4203170"/>
                  <a:ext cx="290411" cy="139906"/>
                  <a:chOff x="5784783" y="5190105"/>
                  <a:chExt cx="262656" cy="126536"/>
                </a:xfrm>
              </p:grpSpPr>
              <p:sp>
                <p:nvSpPr>
                  <p:cNvPr id="828" name="正方形/長方形 827">
                    <a:extLst>
                      <a:ext uri="{FF2B5EF4-FFF2-40B4-BE49-F238E27FC236}">
                        <a16:creationId xmlns:a16="http://schemas.microsoft.com/office/drawing/2014/main" id="{54F5B7E2-DDF3-4E8E-2671-00B1F5FEB479}"/>
                      </a:ext>
                    </a:extLst>
                  </p:cNvPr>
                  <p:cNvSpPr/>
                  <p:nvPr/>
                </p:nvSpPr>
                <p:spPr>
                  <a:xfrm>
                    <a:off x="5784783" y="5190105"/>
                    <a:ext cx="262656" cy="126536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9" name="テキスト ボックス 828">
                    <a:extLst>
                      <a:ext uri="{FF2B5EF4-FFF2-40B4-BE49-F238E27FC236}">
                        <a16:creationId xmlns:a16="http://schemas.microsoft.com/office/drawing/2014/main" id="{BE2BF883-D4A4-A2A6-70C2-EA47C6721382}"/>
                      </a:ext>
                    </a:extLst>
                  </p:cNvPr>
                  <p:cNvSpPr txBox="1"/>
                  <p:nvPr/>
                </p:nvSpPr>
                <p:spPr>
                  <a:xfrm>
                    <a:off x="5802732" y="5209277"/>
                    <a:ext cx="225536" cy="8498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京　都</a:t>
                    </a:r>
                  </a:p>
                </p:txBody>
              </p:sp>
            </p:grpSp>
          </p:grpSp>
          <p:grpSp>
            <p:nvGrpSpPr>
              <p:cNvPr id="637" name="グループ化 636">
                <a:extLst>
                  <a:ext uri="{FF2B5EF4-FFF2-40B4-BE49-F238E27FC236}">
                    <a16:creationId xmlns:a16="http://schemas.microsoft.com/office/drawing/2014/main" id="{DB12B184-B3AE-C6BD-ED4C-840C401C03D4}"/>
                  </a:ext>
                </a:extLst>
              </p:cNvPr>
              <p:cNvGrpSpPr/>
              <p:nvPr/>
            </p:nvGrpSpPr>
            <p:grpSpPr>
              <a:xfrm rot="14111008">
                <a:off x="3863638" y="5400015"/>
                <a:ext cx="679524" cy="522000"/>
                <a:chOff x="4780612" y="3867476"/>
                <a:chExt cx="732052" cy="562352"/>
              </a:xfrm>
            </p:grpSpPr>
            <p:grpSp>
              <p:nvGrpSpPr>
                <p:cNvPr id="806" name="グループ化 805">
                  <a:extLst>
                    <a:ext uri="{FF2B5EF4-FFF2-40B4-BE49-F238E27FC236}">
                      <a16:creationId xmlns:a16="http://schemas.microsoft.com/office/drawing/2014/main" id="{0B43900E-4FA1-20D8-3B2C-1C9CC5151C11}"/>
                    </a:ext>
                  </a:extLst>
                </p:cNvPr>
                <p:cNvGrpSpPr/>
                <p:nvPr/>
              </p:nvGrpSpPr>
              <p:grpSpPr>
                <a:xfrm rot="10800000">
                  <a:off x="4780612" y="3867476"/>
                  <a:ext cx="732052" cy="562352"/>
                  <a:chOff x="3094102" y="5162275"/>
                  <a:chExt cx="851206" cy="653883"/>
                </a:xfrm>
              </p:grpSpPr>
              <p:sp>
                <p:nvSpPr>
                  <p:cNvPr id="810" name="台形 809">
                    <a:extLst>
                      <a:ext uri="{FF2B5EF4-FFF2-40B4-BE49-F238E27FC236}">
                        <a16:creationId xmlns:a16="http://schemas.microsoft.com/office/drawing/2014/main" id="{11FA9D2C-BA7F-0412-523F-5BBF2F39F014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1" name="台形 810">
                    <a:extLst>
                      <a:ext uri="{FF2B5EF4-FFF2-40B4-BE49-F238E27FC236}">
                        <a16:creationId xmlns:a16="http://schemas.microsoft.com/office/drawing/2014/main" id="{B3B54A0C-F725-8382-33D9-9F38749C9214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2" name="フリーフォーム: 図形 811">
                    <a:extLst>
                      <a:ext uri="{FF2B5EF4-FFF2-40B4-BE49-F238E27FC236}">
                        <a16:creationId xmlns:a16="http://schemas.microsoft.com/office/drawing/2014/main" id="{9B963E98-8636-6CD6-5BA1-51152A06C374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13" name="グループ化 812">
                    <a:extLst>
                      <a:ext uri="{FF2B5EF4-FFF2-40B4-BE49-F238E27FC236}">
                        <a16:creationId xmlns:a16="http://schemas.microsoft.com/office/drawing/2014/main" id="{205C7D9B-95AF-6C0E-08DD-574A5A2750EA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470082"/>
                    <a:ext cx="403225" cy="346076"/>
                    <a:chOff x="5648324" y="4506716"/>
                    <a:chExt cx="403225" cy="346076"/>
                  </a:xfrm>
                </p:grpSpPr>
                <p:grpSp>
                  <p:nvGrpSpPr>
                    <p:cNvPr id="817" name="グループ化 816">
                      <a:extLst>
                        <a:ext uri="{FF2B5EF4-FFF2-40B4-BE49-F238E27FC236}">
                          <a16:creationId xmlns:a16="http://schemas.microsoft.com/office/drawing/2014/main" id="{A8B5D339-D559-8E5C-4AC3-576E97EE6BE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823" name="台形 822">
                        <a:extLst>
                          <a:ext uri="{FF2B5EF4-FFF2-40B4-BE49-F238E27FC236}">
                            <a16:creationId xmlns:a16="http://schemas.microsoft.com/office/drawing/2014/main" id="{56EF0494-4EA4-22EA-21DB-E09EAA2ECD03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24" name="台形 823">
                        <a:extLst>
                          <a:ext uri="{FF2B5EF4-FFF2-40B4-BE49-F238E27FC236}">
                            <a16:creationId xmlns:a16="http://schemas.microsoft.com/office/drawing/2014/main" id="{40F13288-0F00-E974-1DF0-D6F23C5184C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25" name="フリーフォーム: 図形 824">
                        <a:extLst>
                          <a:ext uri="{FF2B5EF4-FFF2-40B4-BE49-F238E27FC236}">
                            <a16:creationId xmlns:a16="http://schemas.microsoft.com/office/drawing/2014/main" id="{EBE48A9C-F622-A7BB-1ED7-00ABB99642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818" name="グループ化 817">
                      <a:extLst>
                        <a:ext uri="{FF2B5EF4-FFF2-40B4-BE49-F238E27FC236}">
                          <a16:creationId xmlns:a16="http://schemas.microsoft.com/office/drawing/2014/main" id="{DB3AF497-7088-9394-E44A-1EFED289569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820" name="台形 819">
                        <a:extLst>
                          <a:ext uri="{FF2B5EF4-FFF2-40B4-BE49-F238E27FC236}">
                            <a16:creationId xmlns:a16="http://schemas.microsoft.com/office/drawing/2014/main" id="{16D029DE-43E7-3DE0-2B0E-FF40E74647E2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21" name="台形 820">
                        <a:extLst>
                          <a:ext uri="{FF2B5EF4-FFF2-40B4-BE49-F238E27FC236}">
                            <a16:creationId xmlns:a16="http://schemas.microsoft.com/office/drawing/2014/main" id="{8FEA5B33-B009-D448-CB36-2A81587165A8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822" name="フリーフォーム: 図形 821">
                        <a:extLst>
                          <a:ext uri="{FF2B5EF4-FFF2-40B4-BE49-F238E27FC236}">
                            <a16:creationId xmlns:a16="http://schemas.microsoft.com/office/drawing/2014/main" id="{8AF1AD3E-9F1F-7896-ED55-1CF7D10F0DB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819" name="フリーフォーム: 図形 818">
                      <a:extLst>
                        <a:ext uri="{FF2B5EF4-FFF2-40B4-BE49-F238E27FC236}">
                          <a16:creationId xmlns:a16="http://schemas.microsoft.com/office/drawing/2014/main" id="{1934089B-97C7-597C-76AD-C9B98B66D4D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807" name="グループ化 806">
                  <a:extLst>
                    <a:ext uri="{FF2B5EF4-FFF2-40B4-BE49-F238E27FC236}">
                      <a16:creationId xmlns:a16="http://schemas.microsoft.com/office/drawing/2014/main" id="{4A8FDE88-AF4D-5936-CA78-20C707D182E2}"/>
                    </a:ext>
                  </a:extLst>
                </p:cNvPr>
                <p:cNvGrpSpPr/>
                <p:nvPr/>
              </p:nvGrpSpPr>
              <p:grpSpPr>
                <a:xfrm rot="10800000">
                  <a:off x="4998122" y="4203170"/>
                  <a:ext cx="290411" cy="139906"/>
                  <a:chOff x="5784783" y="5190105"/>
                  <a:chExt cx="262656" cy="126536"/>
                </a:xfrm>
              </p:grpSpPr>
              <p:sp>
                <p:nvSpPr>
                  <p:cNvPr id="808" name="正方形/長方形 807">
                    <a:extLst>
                      <a:ext uri="{FF2B5EF4-FFF2-40B4-BE49-F238E27FC236}">
                        <a16:creationId xmlns:a16="http://schemas.microsoft.com/office/drawing/2014/main" id="{E3AAC6EC-EC4F-542E-F34F-774F0F38B728}"/>
                      </a:ext>
                    </a:extLst>
                  </p:cNvPr>
                  <p:cNvSpPr/>
                  <p:nvPr/>
                </p:nvSpPr>
                <p:spPr>
                  <a:xfrm>
                    <a:off x="5784783" y="5190105"/>
                    <a:ext cx="262656" cy="126536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9" name="テキスト ボックス 808">
                    <a:extLst>
                      <a:ext uri="{FF2B5EF4-FFF2-40B4-BE49-F238E27FC236}">
                        <a16:creationId xmlns:a16="http://schemas.microsoft.com/office/drawing/2014/main" id="{5001FA1C-F772-57DC-C234-78827C36703C}"/>
                      </a:ext>
                    </a:extLst>
                  </p:cNvPr>
                  <p:cNvSpPr txBox="1"/>
                  <p:nvPr/>
                </p:nvSpPr>
                <p:spPr>
                  <a:xfrm>
                    <a:off x="5802732" y="5209277"/>
                    <a:ext cx="225536" cy="8498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大　阪</a:t>
                    </a:r>
                  </a:p>
                </p:txBody>
              </p:sp>
            </p:grpSp>
          </p:grpSp>
          <p:grpSp>
            <p:nvGrpSpPr>
              <p:cNvPr id="638" name="グループ化 637">
                <a:extLst>
                  <a:ext uri="{FF2B5EF4-FFF2-40B4-BE49-F238E27FC236}">
                    <a16:creationId xmlns:a16="http://schemas.microsoft.com/office/drawing/2014/main" id="{B25409CF-02E3-7EF3-9678-5110C42E17BF}"/>
                  </a:ext>
                </a:extLst>
              </p:cNvPr>
              <p:cNvGrpSpPr/>
              <p:nvPr/>
            </p:nvGrpSpPr>
            <p:grpSpPr>
              <a:xfrm rot="12271897" flipH="1" flipV="1">
                <a:off x="4466410" y="5821418"/>
                <a:ext cx="161320" cy="16727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798" name="四角形: 上の 2 つの角を丸める 797">
                  <a:extLst>
                    <a:ext uri="{FF2B5EF4-FFF2-40B4-BE49-F238E27FC236}">
                      <a16:creationId xmlns:a16="http://schemas.microsoft.com/office/drawing/2014/main" id="{EF0C47E5-511D-FE83-E7FC-E4853E5A4568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E037D499-DCBF-82E2-3A5E-64E1A635028B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0" name="四角形: 上の 2 つの角を丸める 799">
                  <a:extLst>
                    <a:ext uri="{FF2B5EF4-FFF2-40B4-BE49-F238E27FC236}">
                      <a16:creationId xmlns:a16="http://schemas.microsoft.com/office/drawing/2014/main" id="{D35641A2-CB8F-1D74-A7DF-010ECC4B33CF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801" name="四角形: 上の 2 つの角を丸める 800">
                  <a:extLst>
                    <a:ext uri="{FF2B5EF4-FFF2-40B4-BE49-F238E27FC236}">
                      <a16:creationId xmlns:a16="http://schemas.microsoft.com/office/drawing/2014/main" id="{D6E9D097-92D5-46D5-C3F7-F59032294BC8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2" name="四角形: 上の 2 つの角を丸める 801">
                  <a:extLst>
                    <a:ext uri="{FF2B5EF4-FFF2-40B4-BE49-F238E27FC236}">
                      <a16:creationId xmlns:a16="http://schemas.microsoft.com/office/drawing/2014/main" id="{4D7614B5-D80D-3182-4768-DDB96C7C5D07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3" name="四角形: 上の 2 つの角を丸める 802">
                  <a:extLst>
                    <a:ext uri="{FF2B5EF4-FFF2-40B4-BE49-F238E27FC236}">
                      <a16:creationId xmlns:a16="http://schemas.microsoft.com/office/drawing/2014/main" id="{354EE43A-3E8E-6119-836D-8964F2A4D1CA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4" name="四角形: 上の 2 つの角を丸める 803">
                  <a:extLst>
                    <a:ext uri="{FF2B5EF4-FFF2-40B4-BE49-F238E27FC236}">
                      <a16:creationId xmlns:a16="http://schemas.microsoft.com/office/drawing/2014/main" id="{6CC91E55-ECC4-C239-837F-35EC6E608B2F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5" name="四角形: 上の 2 つの角を丸める 804">
                  <a:extLst>
                    <a:ext uri="{FF2B5EF4-FFF2-40B4-BE49-F238E27FC236}">
                      <a16:creationId xmlns:a16="http://schemas.microsoft.com/office/drawing/2014/main" id="{77CF24E5-65B2-A837-6A76-700EC716FE05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9" name="グループ化 638">
                <a:extLst>
                  <a:ext uri="{FF2B5EF4-FFF2-40B4-BE49-F238E27FC236}">
                    <a16:creationId xmlns:a16="http://schemas.microsoft.com/office/drawing/2014/main" id="{B62561D6-6E57-C47C-C3C4-ED27707825D4}"/>
                  </a:ext>
                </a:extLst>
              </p:cNvPr>
              <p:cNvGrpSpPr/>
              <p:nvPr/>
            </p:nvGrpSpPr>
            <p:grpSpPr>
              <a:xfrm rot="7615116">
                <a:off x="5368010" y="5399156"/>
                <a:ext cx="679524" cy="522000"/>
                <a:chOff x="4780612" y="3867476"/>
                <a:chExt cx="732052" cy="562352"/>
              </a:xfrm>
            </p:grpSpPr>
            <p:grpSp>
              <p:nvGrpSpPr>
                <p:cNvPr id="778" name="グループ化 777">
                  <a:extLst>
                    <a:ext uri="{FF2B5EF4-FFF2-40B4-BE49-F238E27FC236}">
                      <a16:creationId xmlns:a16="http://schemas.microsoft.com/office/drawing/2014/main" id="{A3E98FE6-5050-71A5-639A-B3F773681F6A}"/>
                    </a:ext>
                  </a:extLst>
                </p:cNvPr>
                <p:cNvGrpSpPr/>
                <p:nvPr/>
              </p:nvGrpSpPr>
              <p:grpSpPr>
                <a:xfrm rot="10800000">
                  <a:off x="4780612" y="3867476"/>
                  <a:ext cx="732052" cy="562352"/>
                  <a:chOff x="3094102" y="5162275"/>
                  <a:chExt cx="851206" cy="653883"/>
                </a:xfrm>
              </p:grpSpPr>
              <p:sp>
                <p:nvSpPr>
                  <p:cNvPr id="782" name="台形 781">
                    <a:extLst>
                      <a:ext uri="{FF2B5EF4-FFF2-40B4-BE49-F238E27FC236}">
                        <a16:creationId xmlns:a16="http://schemas.microsoft.com/office/drawing/2014/main" id="{726F81B0-8011-5FA3-44EF-8843A526B10D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3" name="台形 782">
                    <a:extLst>
                      <a:ext uri="{FF2B5EF4-FFF2-40B4-BE49-F238E27FC236}">
                        <a16:creationId xmlns:a16="http://schemas.microsoft.com/office/drawing/2014/main" id="{14BDFFA1-3FD9-A2BE-34B6-0260032A4304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4" name="フリーフォーム: 図形 783">
                    <a:extLst>
                      <a:ext uri="{FF2B5EF4-FFF2-40B4-BE49-F238E27FC236}">
                        <a16:creationId xmlns:a16="http://schemas.microsoft.com/office/drawing/2014/main" id="{28CE66DE-B13D-6876-A9A3-EF5A0251BEF7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85" name="グループ化 784">
                    <a:extLst>
                      <a:ext uri="{FF2B5EF4-FFF2-40B4-BE49-F238E27FC236}">
                        <a16:creationId xmlns:a16="http://schemas.microsoft.com/office/drawing/2014/main" id="{478D1241-7244-C760-CC6A-0CB5BC851A75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470082"/>
                    <a:ext cx="403225" cy="346076"/>
                    <a:chOff x="5648324" y="4506716"/>
                    <a:chExt cx="403225" cy="346076"/>
                  </a:xfrm>
                </p:grpSpPr>
                <p:grpSp>
                  <p:nvGrpSpPr>
                    <p:cNvPr id="789" name="グループ化 788">
                      <a:extLst>
                        <a:ext uri="{FF2B5EF4-FFF2-40B4-BE49-F238E27FC236}">
                          <a16:creationId xmlns:a16="http://schemas.microsoft.com/office/drawing/2014/main" id="{B0D8C0F6-7F26-09BB-9B50-CC48CA59652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795" name="台形 794">
                        <a:extLst>
                          <a:ext uri="{FF2B5EF4-FFF2-40B4-BE49-F238E27FC236}">
                            <a16:creationId xmlns:a16="http://schemas.microsoft.com/office/drawing/2014/main" id="{B282C18B-AC41-6842-25C1-9E22BB03ACB1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96" name="台形 795">
                        <a:extLst>
                          <a:ext uri="{FF2B5EF4-FFF2-40B4-BE49-F238E27FC236}">
                            <a16:creationId xmlns:a16="http://schemas.microsoft.com/office/drawing/2014/main" id="{4EC87C0F-C548-3FE9-F111-E0F2D7EE91D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97" name="フリーフォーム: 図形 796">
                        <a:extLst>
                          <a:ext uri="{FF2B5EF4-FFF2-40B4-BE49-F238E27FC236}">
                            <a16:creationId xmlns:a16="http://schemas.microsoft.com/office/drawing/2014/main" id="{7D4720F3-A1C5-9041-DB0C-A4B2C7A253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790" name="グループ化 789">
                      <a:extLst>
                        <a:ext uri="{FF2B5EF4-FFF2-40B4-BE49-F238E27FC236}">
                          <a16:creationId xmlns:a16="http://schemas.microsoft.com/office/drawing/2014/main" id="{B7C28BBE-59B7-2EBE-CB18-0B3016DBD6D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792" name="台形 791">
                        <a:extLst>
                          <a:ext uri="{FF2B5EF4-FFF2-40B4-BE49-F238E27FC236}">
                            <a16:creationId xmlns:a16="http://schemas.microsoft.com/office/drawing/2014/main" id="{0FE14D22-D361-0701-8B91-192FF0111CD3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93" name="台形 792">
                        <a:extLst>
                          <a:ext uri="{FF2B5EF4-FFF2-40B4-BE49-F238E27FC236}">
                            <a16:creationId xmlns:a16="http://schemas.microsoft.com/office/drawing/2014/main" id="{6AC13CAD-3FAB-ABA6-2F5E-F78AE7C1E304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794" name="フリーフォーム: 図形 793">
                        <a:extLst>
                          <a:ext uri="{FF2B5EF4-FFF2-40B4-BE49-F238E27FC236}">
                            <a16:creationId xmlns:a16="http://schemas.microsoft.com/office/drawing/2014/main" id="{0D584D45-0B74-B854-3791-A8BF6128495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791" name="フリーフォーム: 図形 790">
                      <a:extLst>
                        <a:ext uri="{FF2B5EF4-FFF2-40B4-BE49-F238E27FC236}">
                          <a16:creationId xmlns:a16="http://schemas.microsoft.com/office/drawing/2014/main" id="{252EAAA0-B009-CE23-FB2A-8A99612FA25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779" name="グループ化 778">
                  <a:extLst>
                    <a:ext uri="{FF2B5EF4-FFF2-40B4-BE49-F238E27FC236}">
                      <a16:creationId xmlns:a16="http://schemas.microsoft.com/office/drawing/2014/main" id="{8E8BA253-0BEB-E26E-B3E6-55914266F391}"/>
                    </a:ext>
                  </a:extLst>
                </p:cNvPr>
                <p:cNvGrpSpPr/>
                <p:nvPr/>
              </p:nvGrpSpPr>
              <p:grpSpPr>
                <a:xfrm rot="10800000">
                  <a:off x="4998122" y="4203170"/>
                  <a:ext cx="290411" cy="139906"/>
                  <a:chOff x="5784783" y="5190105"/>
                  <a:chExt cx="262656" cy="126536"/>
                </a:xfrm>
              </p:grpSpPr>
              <p:sp>
                <p:nvSpPr>
                  <p:cNvPr id="780" name="正方形/長方形 779">
                    <a:extLst>
                      <a:ext uri="{FF2B5EF4-FFF2-40B4-BE49-F238E27FC236}">
                        <a16:creationId xmlns:a16="http://schemas.microsoft.com/office/drawing/2014/main" id="{8405FFE2-D059-4BFE-FF8B-F9417ADA9010}"/>
                      </a:ext>
                    </a:extLst>
                  </p:cNvPr>
                  <p:cNvSpPr/>
                  <p:nvPr/>
                </p:nvSpPr>
                <p:spPr>
                  <a:xfrm>
                    <a:off x="5784783" y="5190105"/>
                    <a:ext cx="262656" cy="126536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1" name="テキスト ボックス 780">
                    <a:extLst>
                      <a:ext uri="{FF2B5EF4-FFF2-40B4-BE49-F238E27FC236}">
                        <a16:creationId xmlns:a16="http://schemas.microsoft.com/office/drawing/2014/main" id="{4B59CC41-F0D1-5622-E5B7-1A531EFB9014}"/>
                      </a:ext>
                    </a:extLst>
                  </p:cNvPr>
                  <p:cNvSpPr txBox="1"/>
                  <p:nvPr/>
                </p:nvSpPr>
                <p:spPr>
                  <a:xfrm>
                    <a:off x="5802732" y="5209277"/>
                    <a:ext cx="225536" cy="8498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奈　良</a:t>
                    </a:r>
                  </a:p>
                </p:txBody>
              </p:sp>
            </p:grpSp>
          </p:grpSp>
          <p:grpSp>
            <p:nvGrpSpPr>
              <p:cNvPr id="640" name="グループ化 639">
                <a:extLst>
                  <a:ext uri="{FF2B5EF4-FFF2-40B4-BE49-F238E27FC236}">
                    <a16:creationId xmlns:a16="http://schemas.microsoft.com/office/drawing/2014/main" id="{2412713F-61BF-D896-89D2-CBF9F2F18FD5}"/>
                  </a:ext>
                </a:extLst>
              </p:cNvPr>
              <p:cNvGrpSpPr/>
              <p:nvPr/>
            </p:nvGrpSpPr>
            <p:grpSpPr>
              <a:xfrm rot="4507983">
                <a:off x="5517937" y="4612087"/>
                <a:ext cx="679524" cy="522000"/>
                <a:chOff x="4780612" y="3867476"/>
                <a:chExt cx="732052" cy="562352"/>
              </a:xfrm>
            </p:grpSpPr>
            <p:grpSp>
              <p:nvGrpSpPr>
                <p:cNvPr id="758" name="グループ化 757">
                  <a:extLst>
                    <a:ext uri="{FF2B5EF4-FFF2-40B4-BE49-F238E27FC236}">
                      <a16:creationId xmlns:a16="http://schemas.microsoft.com/office/drawing/2014/main" id="{96A493A6-FE9E-A115-CB2E-ACFB00B55DCB}"/>
                    </a:ext>
                  </a:extLst>
                </p:cNvPr>
                <p:cNvGrpSpPr/>
                <p:nvPr/>
              </p:nvGrpSpPr>
              <p:grpSpPr>
                <a:xfrm rot="10800000">
                  <a:off x="4780612" y="3867476"/>
                  <a:ext cx="732052" cy="562352"/>
                  <a:chOff x="3094102" y="5162275"/>
                  <a:chExt cx="851206" cy="653883"/>
                </a:xfrm>
              </p:grpSpPr>
              <p:sp>
                <p:nvSpPr>
                  <p:cNvPr id="762" name="台形 761">
                    <a:extLst>
                      <a:ext uri="{FF2B5EF4-FFF2-40B4-BE49-F238E27FC236}">
                        <a16:creationId xmlns:a16="http://schemas.microsoft.com/office/drawing/2014/main" id="{ABB36DE1-D5AC-42AA-EE33-4E64A01F8E33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3" name="台形 762">
                    <a:extLst>
                      <a:ext uri="{FF2B5EF4-FFF2-40B4-BE49-F238E27FC236}">
                        <a16:creationId xmlns:a16="http://schemas.microsoft.com/office/drawing/2014/main" id="{4911D715-DADC-1B2F-073D-168A3DCDF192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4" name="フリーフォーム: 図形 763">
                    <a:extLst>
                      <a:ext uri="{FF2B5EF4-FFF2-40B4-BE49-F238E27FC236}">
                        <a16:creationId xmlns:a16="http://schemas.microsoft.com/office/drawing/2014/main" id="{2AB533A7-7E7E-066E-A23E-897F598DD7CB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65" name="グループ化 764">
                    <a:extLst>
                      <a:ext uri="{FF2B5EF4-FFF2-40B4-BE49-F238E27FC236}">
                        <a16:creationId xmlns:a16="http://schemas.microsoft.com/office/drawing/2014/main" id="{087CC629-E2F3-D4F9-4F14-63EDB3CD2880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470082"/>
                    <a:ext cx="403225" cy="346076"/>
                    <a:chOff x="5648324" y="4506716"/>
                    <a:chExt cx="403225" cy="346076"/>
                  </a:xfrm>
                </p:grpSpPr>
                <p:grpSp>
                  <p:nvGrpSpPr>
                    <p:cNvPr id="769" name="グループ化 768">
                      <a:extLst>
                        <a:ext uri="{FF2B5EF4-FFF2-40B4-BE49-F238E27FC236}">
                          <a16:creationId xmlns:a16="http://schemas.microsoft.com/office/drawing/2014/main" id="{D40FE385-87E6-C53C-6A9D-0D0F33A1CB4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775" name="台形 774">
                        <a:extLst>
                          <a:ext uri="{FF2B5EF4-FFF2-40B4-BE49-F238E27FC236}">
                            <a16:creationId xmlns:a16="http://schemas.microsoft.com/office/drawing/2014/main" id="{2D5355B1-5544-1CC9-3B38-E7DA42D4FAA8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76" name="台形 775">
                        <a:extLst>
                          <a:ext uri="{FF2B5EF4-FFF2-40B4-BE49-F238E27FC236}">
                            <a16:creationId xmlns:a16="http://schemas.microsoft.com/office/drawing/2014/main" id="{6D1AAA2C-CF6F-5E78-3F11-3050F62B8AC2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77" name="フリーフォーム: 図形 776">
                        <a:extLst>
                          <a:ext uri="{FF2B5EF4-FFF2-40B4-BE49-F238E27FC236}">
                            <a16:creationId xmlns:a16="http://schemas.microsoft.com/office/drawing/2014/main" id="{64D2747E-B02A-0846-C2CA-EAE5231C82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770" name="グループ化 769">
                      <a:extLst>
                        <a:ext uri="{FF2B5EF4-FFF2-40B4-BE49-F238E27FC236}">
                          <a16:creationId xmlns:a16="http://schemas.microsoft.com/office/drawing/2014/main" id="{B3902BA4-3791-146E-E9B5-A096F803D41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772" name="台形 771">
                        <a:extLst>
                          <a:ext uri="{FF2B5EF4-FFF2-40B4-BE49-F238E27FC236}">
                            <a16:creationId xmlns:a16="http://schemas.microsoft.com/office/drawing/2014/main" id="{F84DE578-2077-A0AB-E1F6-1896A62A9A0A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73" name="台形 772">
                        <a:extLst>
                          <a:ext uri="{FF2B5EF4-FFF2-40B4-BE49-F238E27FC236}">
                            <a16:creationId xmlns:a16="http://schemas.microsoft.com/office/drawing/2014/main" id="{1ADA9A73-1B97-9105-AF75-704AF97E0E07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774" name="フリーフォーム: 図形 773">
                        <a:extLst>
                          <a:ext uri="{FF2B5EF4-FFF2-40B4-BE49-F238E27FC236}">
                            <a16:creationId xmlns:a16="http://schemas.microsoft.com/office/drawing/2014/main" id="{9B3C5F64-6891-5AF9-75A9-D2F292E87AD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771" name="フリーフォーム: 図形 770">
                      <a:extLst>
                        <a:ext uri="{FF2B5EF4-FFF2-40B4-BE49-F238E27FC236}">
                          <a16:creationId xmlns:a16="http://schemas.microsoft.com/office/drawing/2014/main" id="{9C07D5AA-706C-9E7D-5DCC-0E3662CAB9C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759" name="グループ化 758">
                  <a:extLst>
                    <a:ext uri="{FF2B5EF4-FFF2-40B4-BE49-F238E27FC236}">
                      <a16:creationId xmlns:a16="http://schemas.microsoft.com/office/drawing/2014/main" id="{D6C375B2-0FBF-9151-32CB-C04219BF08C9}"/>
                    </a:ext>
                  </a:extLst>
                </p:cNvPr>
                <p:cNvGrpSpPr/>
                <p:nvPr/>
              </p:nvGrpSpPr>
              <p:grpSpPr>
                <a:xfrm rot="10800000">
                  <a:off x="4998122" y="4203170"/>
                  <a:ext cx="290411" cy="139906"/>
                  <a:chOff x="5784783" y="5190105"/>
                  <a:chExt cx="262656" cy="126536"/>
                </a:xfrm>
              </p:grpSpPr>
              <p:sp>
                <p:nvSpPr>
                  <p:cNvPr id="760" name="正方形/長方形 759">
                    <a:extLst>
                      <a:ext uri="{FF2B5EF4-FFF2-40B4-BE49-F238E27FC236}">
                        <a16:creationId xmlns:a16="http://schemas.microsoft.com/office/drawing/2014/main" id="{75CA12C6-ED5B-F19F-9C1E-FFC5DF6BB9A5}"/>
                      </a:ext>
                    </a:extLst>
                  </p:cNvPr>
                  <p:cNvSpPr/>
                  <p:nvPr/>
                </p:nvSpPr>
                <p:spPr>
                  <a:xfrm>
                    <a:off x="5784783" y="5190105"/>
                    <a:ext cx="262656" cy="126536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1" name="テキスト ボックス 760">
                    <a:extLst>
                      <a:ext uri="{FF2B5EF4-FFF2-40B4-BE49-F238E27FC236}">
                        <a16:creationId xmlns:a16="http://schemas.microsoft.com/office/drawing/2014/main" id="{690EA54A-90CA-B6DF-8781-91B72798C7E1}"/>
                      </a:ext>
                    </a:extLst>
                  </p:cNvPr>
                  <p:cNvSpPr txBox="1"/>
                  <p:nvPr/>
                </p:nvSpPr>
                <p:spPr>
                  <a:xfrm>
                    <a:off x="5802732" y="5209277"/>
                    <a:ext cx="225536" cy="8498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福　井</a:t>
                    </a:r>
                  </a:p>
                </p:txBody>
              </p:sp>
            </p:grpSp>
          </p:grpSp>
          <p:grpSp>
            <p:nvGrpSpPr>
              <p:cNvPr id="641" name="グループ化 640">
                <a:extLst>
                  <a:ext uri="{FF2B5EF4-FFF2-40B4-BE49-F238E27FC236}">
                    <a16:creationId xmlns:a16="http://schemas.microsoft.com/office/drawing/2014/main" id="{E107C1DD-6478-1F26-22CD-8598B8D48DF5}"/>
                  </a:ext>
                </a:extLst>
              </p:cNvPr>
              <p:cNvGrpSpPr/>
              <p:nvPr/>
            </p:nvGrpSpPr>
            <p:grpSpPr>
              <a:xfrm rot="17198114">
                <a:off x="3719232" y="4589137"/>
                <a:ext cx="679524" cy="522000"/>
                <a:chOff x="4780612" y="3867476"/>
                <a:chExt cx="732052" cy="562352"/>
              </a:xfrm>
            </p:grpSpPr>
            <p:grpSp>
              <p:nvGrpSpPr>
                <p:cNvPr id="738" name="グループ化 737">
                  <a:extLst>
                    <a:ext uri="{FF2B5EF4-FFF2-40B4-BE49-F238E27FC236}">
                      <a16:creationId xmlns:a16="http://schemas.microsoft.com/office/drawing/2014/main" id="{74C7F2E5-7300-015B-C686-30034EDFDA74}"/>
                    </a:ext>
                  </a:extLst>
                </p:cNvPr>
                <p:cNvGrpSpPr/>
                <p:nvPr/>
              </p:nvGrpSpPr>
              <p:grpSpPr>
                <a:xfrm rot="10800000">
                  <a:off x="4780612" y="3867476"/>
                  <a:ext cx="732052" cy="562352"/>
                  <a:chOff x="3094102" y="5162275"/>
                  <a:chExt cx="851206" cy="653883"/>
                </a:xfrm>
              </p:grpSpPr>
              <p:sp>
                <p:nvSpPr>
                  <p:cNvPr id="742" name="台形 741">
                    <a:extLst>
                      <a:ext uri="{FF2B5EF4-FFF2-40B4-BE49-F238E27FC236}">
                        <a16:creationId xmlns:a16="http://schemas.microsoft.com/office/drawing/2014/main" id="{5B537ABB-13EE-78BC-DE26-309D4DE42F16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3" name="台形 742">
                    <a:extLst>
                      <a:ext uri="{FF2B5EF4-FFF2-40B4-BE49-F238E27FC236}">
                        <a16:creationId xmlns:a16="http://schemas.microsoft.com/office/drawing/2014/main" id="{EC4E9917-3B5A-7DC3-B00B-D686936DFE88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4" name="フリーフォーム: 図形 743">
                    <a:extLst>
                      <a:ext uri="{FF2B5EF4-FFF2-40B4-BE49-F238E27FC236}">
                        <a16:creationId xmlns:a16="http://schemas.microsoft.com/office/drawing/2014/main" id="{348C84FE-08DE-609B-1B0F-41B11CBEF0FE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45" name="グループ化 744">
                    <a:extLst>
                      <a:ext uri="{FF2B5EF4-FFF2-40B4-BE49-F238E27FC236}">
                        <a16:creationId xmlns:a16="http://schemas.microsoft.com/office/drawing/2014/main" id="{56E0F016-0E59-59CB-1A62-E4347E468E74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470082"/>
                    <a:ext cx="403225" cy="346076"/>
                    <a:chOff x="5648324" y="4506716"/>
                    <a:chExt cx="403225" cy="346076"/>
                  </a:xfrm>
                </p:grpSpPr>
                <p:grpSp>
                  <p:nvGrpSpPr>
                    <p:cNvPr id="749" name="グループ化 748">
                      <a:extLst>
                        <a:ext uri="{FF2B5EF4-FFF2-40B4-BE49-F238E27FC236}">
                          <a16:creationId xmlns:a16="http://schemas.microsoft.com/office/drawing/2014/main" id="{C11778B5-CD38-6F23-BD3E-842D614CA93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755" name="台形 754">
                        <a:extLst>
                          <a:ext uri="{FF2B5EF4-FFF2-40B4-BE49-F238E27FC236}">
                            <a16:creationId xmlns:a16="http://schemas.microsoft.com/office/drawing/2014/main" id="{FCB7C5C3-21FD-2EBF-C51C-74CAD0ED8DD5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56" name="台形 755">
                        <a:extLst>
                          <a:ext uri="{FF2B5EF4-FFF2-40B4-BE49-F238E27FC236}">
                            <a16:creationId xmlns:a16="http://schemas.microsoft.com/office/drawing/2014/main" id="{03A0111D-3CC5-D539-D3ED-53BB0A32894C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57" name="フリーフォーム: 図形 756">
                        <a:extLst>
                          <a:ext uri="{FF2B5EF4-FFF2-40B4-BE49-F238E27FC236}">
                            <a16:creationId xmlns:a16="http://schemas.microsoft.com/office/drawing/2014/main" id="{447BA588-A7AD-8D8F-84AB-CBE7C999215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750" name="グループ化 749">
                      <a:extLst>
                        <a:ext uri="{FF2B5EF4-FFF2-40B4-BE49-F238E27FC236}">
                          <a16:creationId xmlns:a16="http://schemas.microsoft.com/office/drawing/2014/main" id="{3DBC25BD-347B-FF9B-15C3-50EEC21BF57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752" name="台形 751">
                        <a:extLst>
                          <a:ext uri="{FF2B5EF4-FFF2-40B4-BE49-F238E27FC236}">
                            <a16:creationId xmlns:a16="http://schemas.microsoft.com/office/drawing/2014/main" id="{3AE21B8C-D754-D8EE-653F-1EB84409BC5C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53" name="台形 752">
                        <a:extLst>
                          <a:ext uri="{FF2B5EF4-FFF2-40B4-BE49-F238E27FC236}">
                            <a16:creationId xmlns:a16="http://schemas.microsoft.com/office/drawing/2014/main" id="{C21B0C37-9503-ECD1-890B-34AA7A3A4A44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754" name="フリーフォーム: 図形 753">
                        <a:extLst>
                          <a:ext uri="{FF2B5EF4-FFF2-40B4-BE49-F238E27FC236}">
                            <a16:creationId xmlns:a16="http://schemas.microsoft.com/office/drawing/2014/main" id="{BE174B22-4F6B-BB87-5F52-B3AF4F33BB0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751" name="フリーフォーム: 図形 750">
                      <a:extLst>
                        <a:ext uri="{FF2B5EF4-FFF2-40B4-BE49-F238E27FC236}">
                          <a16:creationId xmlns:a16="http://schemas.microsoft.com/office/drawing/2014/main" id="{D9D2A106-6833-9727-AE63-DEEEEE1CC64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739" name="グループ化 738">
                  <a:extLst>
                    <a:ext uri="{FF2B5EF4-FFF2-40B4-BE49-F238E27FC236}">
                      <a16:creationId xmlns:a16="http://schemas.microsoft.com/office/drawing/2014/main" id="{7A43BC38-B5FB-9975-31DE-DAAA28CF2A81}"/>
                    </a:ext>
                  </a:extLst>
                </p:cNvPr>
                <p:cNvGrpSpPr/>
                <p:nvPr/>
              </p:nvGrpSpPr>
              <p:grpSpPr>
                <a:xfrm rot="10800000">
                  <a:off x="4998122" y="4203170"/>
                  <a:ext cx="290411" cy="139906"/>
                  <a:chOff x="5784783" y="5190105"/>
                  <a:chExt cx="262656" cy="126536"/>
                </a:xfrm>
              </p:grpSpPr>
              <p:sp>
                <p:nvSpPr>
                  <p:cNvPr id="740" name="正方形/長方形 739">
                    <a:extLst>
                      <a:ext uri="{FF2B5EF4-FFF2-40B4-BE49-F238E27FC236}">
                        <a16:creationId xmlns:a16="http://schemas.microsoft.com/office/drawing/2014/main" id="{9762F66A-A9C7-7E3B-A4AF-08FD3595A90E}"/>
                      </a:ext>
                    </a:extLst>
                  </p:cNvPr>
                  <p:cNvSpPr/>
                  <p:nvPr/>
                </p:nvSpPr>
                <p:spPr>
                  <a:xfrm>
                    <a:off x="5784783" y="5190105"/>
                    <a:ext cx="262656" cy="126536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1" name="テキスト ボックス 740">
                    <a:extLst>
                      <a:ext uri="{FF2B5EF4-FFF2-40B4-BE49-F238E27FC236}">
                        <a16:creationId xmlns:a16="http://schemas.microsoft.com/office/drawing/2014/main" id="{4F94A047-0CA1-D4AC-9F92-3CE493729C84}"/>
                      </a:ext>
                    </a:extLst>
                  </p:cNvPr>
                  <p:cNvSpPr txBox="1"/>
                  <p:nvPr/>
                </p:nvSpPr>
                <p:spPr>
                  <a:xfrm>
                    <a:off x="5802732" y="5209277"/>
                    <a:ext cx="225536" cy="8498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兵　庫</a:t>
                    </a:r>
                  </a:p>
                </p:txBody>
              </p:sp>
            </p:grpSp>
          </p:grpSp>
          <p:grpSp>
            <p:nvGrpSpPr>
              <p:cNvPr id="642" name="グループ化 641">
                <a:extLst>
                  <a:ext uri="{FF2B5EF4-FFF2-40B4-BE49-F238E27FC236}">
                    <a16:creationId xmlns:a16="http://schemas.microsoft.com/office/drawing/2014/main" id="{E0091903-9807-E45C-D1BB-A6F671C71246}"/>
                  </a:ext>
                </a:extLst>
              </p:cNvPr>
              <p:cNvGrpSpPr/>
              <p:nvPr/>
            </p:nvGrpSpPr>
            <p:grpSpPr>
              <a:xfrm rot="20002069">
                <a:off x="4213504" y="3976791"/>
                <a:ext cx="679524" cy="522000"/>
                <a:chOff x="4780612" y="3867476"/>
                <a:chExt cx="732052" cy="562352"/>
              </a:xfrm>
            </p:grpSpPr>
            <p:grpSp>
              <p:nvGrpSpPr>
                <p:cNvPr id="718" name="グループ化 717">
                  <a:extLst>
                    <a:ext uri="{FF2B5EF4-FFF2-40B4-BE49-F238E27FC236}">
                      <a16:creationId xmlns:a16="http://schemas.microsoft.com/office/drawing/2014/main" id="{35614DBA-77CF-86B5-15BF-C5E3C73736B0}"/>
                    </a:ext>
                  </a:extLst>
                </p:cNvPr>
                <p:cNvGrpSpPr/>
                <p:nvPr/>
              </p:nvGrpSpPr>
              <p:grpSpPr>
                <a:xfrm rot="10800000">
                  <a:off x="4780612" y="3867476"/>
                  <a:ext cx="732052" cy="562352"/>
                  <a:chOff x="3094102" y="5162275"/>
                  <a:chExt cx="851206" cy="653883"/>
                </a:xfrm>
              </p:grpSpPr>
              <p:sp>
                <p:nvSpPr>
                  <p:cNvPr id="722" name="台形 721">
                    <a:extLst>
                      <a:ext uri="{FF2B5EF4-FFF2-40B4-BE49-F238E27FC236}">
                        <a16:creationId xmlns:a16="http://schemas.microsoft.com/office/drawing/2014/main" id="{262FE16A-50EA-B708-1A12-A390F78A1DD1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3" name="台形 722">
                    <a:extLst>
                      <a:ext uri="{FF2B5EF4-FFF2-40B4-BE49-F238E27FC236}">
                        <a16:creationId xmlns:a16="http://schemas.microsoft.com/office/drawing/2014/main" id="{6E3D0A23-ECD4-2A7A-745D-919AEECC298F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4" name="フリーフォーム: 図形 723">
                    <a:extLst>
                      <a:ext uri="{FF2B5EF4-FFF2-40B4-BE49-F238E27FC236}">
                        <a16:creationId xmlns:a16="http://schemas.microsoft.com/office/drawing/2014/main" id="{535DC34B-B95B-560E-8D6E-2DA47B86E35F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25" name="グループ化 724">
                    <a:extLst>
                      <a:ext uri="{FF2B5EF4-FFF2-40B4-BE49-F238E27FC236}">
                        <a16:creationId xmlns:a16="http://schemas.microsoft.com/office/drawing/2014/main" id="{EA6759E0-4BF3-FDA8-F034-322913E6CE68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470082"/>
                    <a:ext cx="403225" cy="346076"/>
                    <a:chOff x="5648324" y="4506716"/>
                    <a:chExt cx="403225" cy="346076"/>
                  </a:xfrm>
                </p:grpSpPr>
                <p:grpSp>
                  <p:nvGrpSpPr>
                    <p:cNvPr id="729" name="グループ化 728">
                      <a:extLst>
                        <a:ext uri="{FF2B5EF4-FFF2-40B4-BE49-F238E27FC236}">
                          <a16:creationId xmlns:a16="http://schemas.microsoft.com/office/drawing/2014/main" id="{F76C3105-677A-1256-5F60-76B8BA0235B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735" name="台形 734">
                        <a:extLst>
                          <a:ext uri="{FF2B5EF4-FFF2-40B4-BE49-F238E27FC236}">
                            <a16:creationId xmlns:a16="http://schemas.microsoft.com/office/drawing/2014/main" id="{3D0C1A92-742D-A41D-0E76-45BC2732C034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36" name="台形 735">
                        <a:extLst>
                          <a:ext uri="{FF2B5EF4-FFF2-40B4-BE49-F238E27FC236}">
                            <a16:creationId xmlns:a16="http://schemas.microsoft.com/office/drawing/2014/main" id="{AFE59C7A-F266-E0A1-0B18-61EFFC5C473B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37" name="フリーフォーム: 図形 736">
                        <a:extLst>
                          <a:ext uri="{FF2B5EF4-FFF2-40B4-BE49-F238E27FC236}">
                            <a16:creationId xmlns:a16="http://schemas.microsoft.com/office/drawing/2014/main" id="{EC641D77-1484-C740-6C18-82E8F69BE64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730" name="グループ化 729">
                      <a:extLst>
                        <a:ext uri="{FF2B5EF4-FFF2-40B4-BE49-F238E27FC236}">
                          <a16:creationId xmlns:a16="http://schemas.microsoft.com/office/drawing/2014/main" id="{CFFB6815-3518-375F-967F-B2D88A90255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732" name="台形 731">
                        <a:extLst>
                          <a:ext uri="{FF2B5EF4-FFF2-40B4-BE49-F238E27FC236}">
                            <a16:creationId xmlns:a16="http://schemas.microsoft.com/office/drawing/2014/main" id="{657A6CBE-2EA2-27B9-EF28-0A9D56C7700C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33" name="台形 732">
                        <a:extLst>
                          <a:ext uri="{FF2B5EF4-FFF2-40B4-BE49-F238E27FC236}">
                            <a16:creationId xmlns:a16="http://schemas.microsoft.com/office/drawing/2014/main" id="{EABAC897-5BD0-384F-4231-CC5EC8318A68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734" name="フリーフォーム: 図形 733">
                        <a:extLst>
                          <a:ext uri="{FF2B5EF4-FFF2-40B4-BE49-F238E27FC236}">
                            <a16:creationId xmlns:a16="http://schemas.microsoft.com/office/drawing/2014/main" id="{B16194EF-E69A-867A-1E89-4F56F4220A3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731" name="フリーフォーム: 図形 730">
                      <a:extLst>
                        <a:ext uri="{FF2B5EF4-FFF2-40B4-BE49-F238E27FC236}">
                          <a16:creationId xmlns:a16="http://schemas.microsoft.com/office/drawing/2014/main" id="{3C4C4BBE-7916-1445-D92F-8C3CAA25578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719" name="グループ化 718">
                  <a:extLst>
                    <a:ext uri="{FF2B5EF4-FFF2-40B4-BE49-F238E27FC236}">
                      <a16:creationId xmlns:a16="http://schemas.microsoft.com/office/drawing/2014/main" id="{D2A06E60-C3AC-E9AB-2B84-E065F96DBF30}"/>
                    </a:ext>
                  </a:extLst>
                </p:cNvPr>
                <p:cNvGrpSpPr/>
                <p:nvPr/>
              </p:nvGrpSpPr>
              <p:grpSpPr>
                <a:xfrm rot="10800000">
                  <a:off x="4998122" y="4203170"/>
                  <a:ext cx="290411" cy="139906"/>
                  <a:chOff x="5784783" y="5190105"/>
                  <a:chExt cx="262656" cy="126536"/>
                </a:xfrm>
              </p:grpSpPr>
              <p:sp>
                <p:nvSpPr>
                  <p:cNvPr id="720" name="正方形/長方形 719">
                    <a:extLst>
                      <a:ext uri="{FF2B5EF4-FFF2-40B4-BE49-F238E27FC236}">
                        <a16:creationId xmlns:a16="http://schemas.microsoft.com/office/drawing/2014/main" id="{D6BA3733-39A1-9938-5E45-986F156EA672}"/>
                      </a:ext>
                    </a:extLst>
                  </p:cNvPr>
                  <p:cNvSpPr/>
                  <p:nvPr/>
                </p:nvSpPr>
                <p:spPr>
                  <a:xfrm>
                    <a:off x="5784783" y="5190105"/>
                    <a:ext cx="262656" cy="126536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1" name="テキスト ボックス 720">
                    <a:extLst>
                      <a:ext uri="{FF2B5EF4-FFF2-40B4-BE49-F238E27FC236}">
                        <a16:creationId xmlns:a16="http://schemas.microsoft.com/office/drawing/2014/main" id="{2ED6B329-D413-4957-7F1F-AC26A85759E4}"/>
                      </a:ext>
                    </a:extLst>
                  </p:cNvPr>
                  <p:cNvSpPr txBox="1"/>
                  <p:nvPr/>
                </p:nvSpPr>
                <p:spPr>
                  <a:xfrm>
                    <a:off x="5802732" y="5209277"/>
                    <a:ext cx="225536" cy="8498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滋　賀</a:t>
                    </a:r>
                  </a:p>
                </p:txBody>
              </p:sp>
            </p:grpSp>
          </p:grpSp>
          <p:grpSp>
            <p:nvGrpSpPr>
              <p:cNvPr id="643" name="グループ化 642">
                <a:extLst>
                  <a:ext uri="{FF2B5EF4-FFF2-40B4-BE49-F238E27FC236}">
                    <a16:creationId xmlns:a16="http://schemas.microsoft.com/office/drawing/2014/main" id="{FFDD576D-FFEA-A1BA-81D7-F2AADE8F40E5}"/>
                  </a:ext>
                </a:extLst>
              </p:cNvPr>
              <p:cNvGrpSpPr/>
              <p:nvPr/>
            </p:nvGrpSpPr>
            <p:grpSpPr>
              <a:xfrm rot="1688455">
                <a:off x="5045485" y="3967912"/>
                <a:ext cx="679524" cy="522000"/>
                <a:chOff x="4780612" y="3867476"/>
                <a:chExt cx="732052" cy="562352"/>
              </a:xfrm>
            </p:grpSpPr>
            <p:grpSp>
              <p:nvGrpSpPr>
                <p:cNvPr id="698" name="グループ化 697">
                  <a:extLst>
                    <a:ext uri="{FF2B5EF4-FFF2-40B4-BE49-F238E27FC236}">
                      <a16:creationId xmlns:a16="http://schemas.microsoft.com/office/drawing/2014/main" id="{E4ADAB6B-AC2C-1AED-9E76-59AAEE7A98C2}"/>
                    </a:ext>
                  </a:extLst>
                </p:cNvPr>
                <p:cNvGrpSpPr/>
                <p:nvPr/>
              </p:nvGrpSpPr>
              <p:grpSpPr>
                <a:xfrm rot="10800000">
                  <a:off x="4780612" y="3867476"/>
                  <a:ext cx="732052" cy="562352"/>
                  <a:chOff x="3094102" y="5162275"/>
                  <a:chExt cx="851206" cy="653883"/>
                </a:xfrm>
              </p:grpSpPr>
              <p:sp>
                <p:nvSpPr>
                  <p:cNvPr id="702" name="台形 701">
                    <a:extLst>
                      <a:ext uri="{FF2B5EF4-FFF2-40B4-BE49-F238E27FC236}">
                        <a16:creationId xmlns:a16="http://schemas.microsoft.com/office/drawing/2014/main" id="{714B2E9D-5C23-092B-0E7A-082CDBA878DB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3" name="台形 702">
                    <a:extLst>
                      <a:ext uri="{FF2B5EF4-FFF2-40B4-BE49-F238E27FC236}">
                        <a16:creationId xmlns:a16="http://schemas.microsoft.com/office/drawing/2014/main" id="{68DD21D6-DA4C-8A58-9072-C313AAA9D64D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4" name="フリーフォーム: 図形 703">
                    <a:extLst>
                      <a:ext uri="{FF2B5EF4-FFF2-40B4-BE49-F238E27FC236}">
                        <a16:creationId xmlns:a16="http://schemas.microsoft.com/office/drawing/2014/main" id="{F9BAAE08-C031-F269-AF82-F50BB7C3FBF1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05" name="グループ化 704">
                    <a:extLst>
                      <a:ext uri="{FF2B5EF4-FFF2-40B4-BE49-F238E27FC236}">
                        <a16:creationId xmlns:a16="http://schemas.microsoft.com/office/drawing/2014/main" id="{F457BF28-FFCC-AB5D-FAB6-C8AD4A7D7D51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470082"/>
                    <a:ext cx="403225" cy="346076"/>
                    <a:chOff x="5648324" y="4506716"/>
                    <a:chExt cx="403225" cy="346076"/>
                  </a:xfrm>
                </p:grpSpPr>
                <p:grpSp>
                  <p:nvGrpSpPr>
                    <p:cNvPr id="709" name="グループ化 708">
                      <a:extLst>
                        <a:ext uri="{FF2B5EF4-FFF2-40B4-BE49-F238E27FC236}">
                          <a16:creationId xmlns:a16="http://schemas.microsoft.com/office/drawing/2014/main" id="{DDE8843E-B295-1DF8-28CA-62593420ADD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715" name="台形 714">
                        <a:extLst>
                          <a:ext uri="{FF2B5EF4-FFF2-40B4-BE49-F238E27FC236}">
                            <a16:creationId xmlns:a16="http://schemas.microsoft.com/office/drawing/2014/main" id="{F401505A-389D-3E9E-00BA-EBAF9F5745AE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16" name="台形 715">
                        <a:extLst>
                          <a:ext uri="{FF2B5EF4-FFF2-40B4-BE49-F238E27FC236}">
                            <a16:creationId xmlns:a16="http://schemas.microsoft.com/office/drawing/2014/main" id="{7C374760-2B73-ECA8-78E1-B741C15006BB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17" name="フリーフォーム: 図形 716">
                        <a:extLst>
                          <a:ext uri="{FF2B5EF4-FFF2-40B4-BE49-F238E27FC236}">
                            <a16:creationId xmlns:a16="http://schemas.microsoft.com/office/drawing/2014/main" id="{FDD1AA0A-7B1A-E562-DD06-853AED711D3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710" name="グループ化 709">
                      <a:extLst>
                        <a:ext uri="{FF2B5EF4-FFF2-40B4-BE49-F238E27FC236}">
                          <a16:creationId xmlns:a16="http://schemas.microsoft.com/office/drawing/2014/main" id="{EB0928E3-212F-EBCF-E172-2269C404846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712" name="台形 711">
                        <a:extLst>
                          <a:ext uri="{FF2B5EF4-FFF2-40B4-BE49-F238E27FC236}">
                            <a16:creationId xmlns:a16="http://schemas.microsoft.com/office/drawing/2014/main" id="{3C3A7240-A7F3-6D14-EB41-A6797EAAC0DB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13" name="台形 712">
                        <a:extLst>
                          <a:ext uri="{FF2B5EF4-FFF2-40B4-BE49-F238E27FC236}">
                            <a16:creationId xmlns:a16="http://schemas.microsoft.com/office/drawing/2014/main" id="{15A7316E-024B-1CE9-C104-6BAA25E33B66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714" name="フリーフォーム: 図形 713">
                        <a:extLst>
                          <a:ext uri="{FF2B5EF4-FFF2-40B4-BE49-F238E27FC236}">
                            <a16:creationId xmlns:a16="http://schemas.microsoft.com/office/drawing/2014/main" id="{BF8510F2-386F-3A03-3C97-2333469D65D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711" name="フリーフォーム: 図形 710">
                      <a:extLst>
                        <a:ext uri="{FF2B5EF4-FFF2-40B4-BE49-F238E27FC236}">
                          <a16:creationId xmlns:a16="http://schemas.microsoft.com/office/drawing/2014/main" id="{319EC4FE-81F2-225E-3000-7B92EC9C441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699" name="グループ化 698">
                  <a:extLst>
                    <a:ext uri="{FF2B5EF4-FFF2-40B4-BE49-F238E27FC236}">
                      <a16:creationId xmlns:a16="http://schemas.microsoft.com/office/drawing/2014/main" id="{686C16CF-3D4D-940C-D218-CA5FC29790C3}"/>
                    </a:ext>
                  </a:extLst>
                </p:cNvPr>
                <p:cNvGrpSpPr/>
                <p:nvPr/>
              </p:nvGrpSpPr>
              <p:grpSpPr>
                <a:xfrm rot="10800000">
                  <a:off x="4998122" y="4203170"/>
                  <a:ext cx="290411" cy="139906"/>
                  <a:chOff x="5784783" y="5190105"/>
                  <a:chExt cx="262656" cy="126536"/>
                </a:xfrm>
              </p:grpSpPr>
              <p:sp>
                <p:nvSpPr>
                  <p:cNvPr id="700" name="正方形/長方形 699">
                    <a:extLst>
                      <a:ext uri="{FF2B5EF4-FFF2-40B4-BE49-F238E27FC236}">
                        <a16:creationId xmlns:a16="http://schemas.microsoft.com/office/drawing/2014/main" id="{780B36D8-E778-F262-DCDA-6F9B6EDC4964}"/>
                      </a:ext>
                    </a:extLst>
                  </p:cNvPr>
                  <p:cNvSpPr/>
                  <p:nvPr/>
                </p:nvSpPr>
                <p:spPr>
                  <a:xfrm>
                    <a:off x="5784783" y="5190105"/>
                    <a:ext cx="262656" cy="126536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1" name="テキスト ボックス 700">
                    <a:extLst>
                      <a:ext uri="{FF2B5EF4-FFF2-40B4-BE49-F238E27FC236}">
                        <a16:creationId xmlns:a16="http://schemas.microsoft.com/office/drawing/2014/main" id="{A7EEABD5-3DCE-D36F-00C1-66C607D84E46}"/>
                      </a:ext>
                    </a:extLst>
                  </p:cNvPr>
                  <p:cNvSpPr txBox="1"/>
                  <p:nvPr/>
                </p:nvSpPr>
                <p:spPr>
                  <a:xfrm>
                    <a:off x="5802732" y="5209277"/>
                    <a:ext cx="225536" cy="8498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三　重</a:t>
                    </a:r>
                  </a:p>
                </p:txBody>
              </p:sp>
            </p:grpSp>
          </p:grpSp>
          <p:grpSp>
            <p:nvGrpSpPr>
              <p:cNvPr id="644" name="グループ化 643">
                <a:extLst>
                  <a:ext uri="{FF2B5EF4-FFF2-40B4-BE49-F238E27FC236}">
                    <a16:creationId xmlns:a16="http://schemas.microsoft.com/office/drawing/2014/main" id="{78314DD8-421F-5CA9-ACE3-8805D97C4723}"/>
                  </a:ext>
                </a:extLst>
              </p:cNvPr>
              <p:cNvGrpSpPr/>
              <p:nvPr/>
            </p:nvGrpSpPr>
            <p:grpSpPr>
              <a:xfrm rot="9253283" flipH="1" flipV="1">
                <a:off x="5278415" y="5807130"/>
                <a:ext cx="161320" cy="16727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90" name="四角形: 上の 2 つの角を丸める 689">
                  <a:extLst>
                    <a:ext uri="{FF2B5EF4-FFF2-40B4-BE49-F238E27FC236}">
                      <a16:creationId xmlns:a16="http://schemas.microsoft.com/office/drawing/2014/main" id="{B1547356-C1A5-AAF7-B06D-B923DEC4A935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フリーフォーム: 図形 690">
                  <a:extLst>
                    <a:ext uri="{FF2B5EF4-FFF2-40B4-BE49-F238E27FC236}">
                      <a16:creationId xmlns:a16="http://schemas.microsoft.com/office/drawing/2014/main" id="{A76B37DA-F65F-42D5-22D4-14AFC5E4483E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四角形: 上の 2 つの角を丸める 691">
                  <a:extLst>
                    <a:ext uri="{FF2B5EF4-FFF2-40B4-BE49-F238E27FC236}">
                      <a16:creationId xmlns:a16="http://schemas.microsoft.com/office/drawing/2014/main" id="{413ABCCD-6FEF-24D3-040E-80C44037E5E4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93" name="四角形: 上の 2 つの角を丸める 692">
                  <a:extLst>
                    <a:ext uri="{FF2B5EF4-FFF2-40B4-BE49-F238E27FC236}">
                      <a16:creationId xmlns:a16="http://schemas.microsoft.com/office/drawing/2014/main" id="{356A0317-D246-B0C9-6A4A-DFCFDEFE5413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4" name="四角形: 上の 2 つの角を丸める 693">
                  <a:extLst>
                    <a:ext uri="{FF2B5EF4-FFF2-40B4-BE49-F238E27FC236}">
                      <a16:creationId xmlns:a16="http://schemas.microsoft.com/office/drawing/2014/main" id="{26218710-A8F1-51F8-9488-FDA63E75EA1A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5" name="四角形: 上の 2 つの角を丸める 694">
                  <a:extLst>
                    <a:ext uri="{FF2B5EF4-FFF2-40B4-BE49-F238E27FC236}">
                      <a16:creationId xmlns:a16="http://schemas.microsoft.com/office/drawing/2014/main" id="{65F7ABEC-5B35-4206-C44F-464AE4CDF5E5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6" name="四角形: 上の 2 つの角を丸める 695">
                  <a:extLst>
                    <a:ext uri="{FF2B5EF4-FFF2-40B4-BE49-F238E27FC236}">
                      <a16:creationId xmlns:a16="http://schemas.microsoft.com/office/drawing/2014/main" id="{149DFF53-C3DA-DE62-61C8-7D876B6EBB89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7" name="四角形: 上の 2 つの角を丸める 696">
                  <a:extLst>
                    <a:ext uri="{FF2B5EF4-FFF2-40B4-BE49-F238E27FC236}">
                      <a16:creationId xmlns:a16="http://schemas.microsoft.com/office/drawing/2014/main" id="{6C8A5B5F-8020-F28A-A6AE-8775C337263F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5" name="グループ化 644">
                <a:extLst>
                  <a:ext uri="{FF2B5EF4-FFF2-40B4-BE49-F238E27FC236}">
                    <a16:creationId xmlns:a16="http://schemas.microsoft.com/office/drawing/2014/main" id="{1F6A7250-DE77-15D3-16EE-8D0BD9CF6AFA}"/>
                  </a:ext>
                </a:extLst>
              </p:cNvPr>
              <p:cNvGrpSpPr/>
              <p:nvPr/>
            </p:nvGrpSpPr>
            <p:grpSpPr>
              <a:xfrm rot="6162159" flipH="1" flipV="1">
                <a:off x="5752284" y="5197532"/>
                <a:ext cx="161320" cy="16727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82" name="四角形: 上の 2 つの角を丸める 681">
                  <a:extLst>
                    <a:ext uri="{FF2B5EF4-FFF2-40B4-BE49-F238E27FC236}">
                      <a16:creationId xmlns:a16="http://schemas.microsoft.com/office/drawing/2014/main" id="{DC594833-6156-3E0B-DA2C-053BD64A4FEE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フリーフォーム: 図形 682">
                  <a:extLst>
                    <a:ext uri="{FF2B5EF4-FFF2-40B4-BE49-F238E27FC236}">
                      <a16:creationId xmlns:a16="http://schemas.microsoft.com/office/drawing/2014/main" id="{65FD251A-E002-419B-FC21-3B446B58278A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4" name="四角形: 上の 2 つの角を丸める 683">
                  <a:extLst>
                    <a:ext uri="{FF2B5EF4-FFF2-40B4-BE49-F238E27FC236}">
                      <a16:creationId xmlns:a16="http://schemas.microsoft.com/office/drawing/2014/main" id="{B1197877-9D9A-055F-977C-98619FC0682F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85" name="四角形: 上の 2 つの角を丸める 684">
                  <a:extLst>
                    <a:ext uri="{FF2B5EF4-FFF2-40B4-BE49-F238E27FC236}">
                      <a16:creationId xmlns:a16="http://schemas.microsoft.com/office/drawing/2014/main" id="{9876652E-8636-FF6F-B2ED-7D6BBF3D2F76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四角形: 上の 2 つの角を丸める 685">
                  <a:extLst>
                    <a:ext uri="{FF2B5EF4-FFF2-40B4-BE49-F238E27FC236}">
                      <a16:creationId xmlns:a16="http://schemas.microsoft.com/office/drawing/2014/main" id="{7EB2D5B5-0365-0F5A-6DA7-87CA4CF88DAF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7" name="四角形: 上の 2 つの角を丸める 686">
                  <a:extLst>
                    <a:ext uri="{FF2B5EF4-FFF2-40B4-BE49-F238E27FC236}">
                      <a16:creationId xmlns:a16="http://schemas.microsoft.com/office/drawing/2014/main" id="{A86BC15E-A6FB-CD26-C9AC-281F82865ED1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四角形: 上の 2 つの角を丸める 687">
                  <a:extLst>
                    <a:ext uri="{FF2B5EF4-FFF2-40B4-BE49-F238E27FC236}">
                      <a16:creationId xmlns:a16="http://schemas.microsoft.com/office/drawing/2014/main" id="{902EF4BA-F97F-4B9C-FD3D-9D02AB2B9F49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9" name="四角形: 上の 2 つの角を丸める 688">
                  <a:extLst>
                    <a:ext uri="{FF2B5EF4-FFF2-40B4-BE49-F238E27FC236}">
                      <a16:creationId xmlns:a16="http://schemas.microsoft.com/office/drawing/2014/main" id="{5CF88116-0971-B2E7-0AC7-1191BD84B52E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6" name="グループ化 645">
                <a:extLst>
                  <a:ext uri="{FF2B5EF4-FFF2-40B4-BE49-F238E27FC236}">
                    <a16:creationId xmlns:a16="http://schemas.microsoft.com/office/drawing/2014/main" id="{1F04F045-8F6E-9EC8-83A9-D0E069A4C266}"/>
                  </a:ext>
                </a:extLst>
              </p:cNvPr>
              <p:cNvGrpSpPr/>
              <p:nvPr/>
            </p:nvGrpSpPr>
            <p:grpSpPr>
              <a:xfrm rot="4250843" flipH="1" flipV="1">
                <a:off x="5583215" y="4461726"/>
                <a:ext cx="161320" cy="16727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74" name="四角形: 上の 2 つの角を丸める 673">
                  <a:extLst>
                    <a:ext uri="{FF2B5EF4-FFF2-40B4-BE49-F238E27FC236}">
                      <a16:creationId xmlns:a16="http://schemas.microsoft.com/office/drawing/2014/main" id="{BDEF5265-EE9E-3657-A25A-6BB0E792AFE8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5" name="フリーフォーム: 図形 674">
                  <a:extLst>
                    <a:ext uri="{FF2B5EF4-FFF2-40B4-BE49-F238E27FC236}">
                      <a16:creationId xmlns:a16="http://schemas.microsoft.com/office/drawing/2014/main" id="{BA844AF8-54D4-2BA5-622C-52E2A08B8439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6" name="四角形: 上の 2 つの角を丸める 675">
                  <a:extLst>
                    <a:ext uri="{FF2B5EF4-FFF2-40B4-BE49-F238E27FC236}">
                      <a16:creationId xmlns:a16="http://schemas.microsoft.com/office/drawing/2014/main" id="{91722BF2-F428-34B8-4A3D-A944DC925251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77" name="四角形: 上の 2 つの角を丸める 676">
                  <a:extLst>
                    <a:ext uri="{FF2B5EF4-FFF2-40B4-BE49-F238E27FC236}">
                      <a16:creationId xmlns:a16="http://schemas.microsoft.com/office/drawing/2014/main" id="{85D2BB48-8689-A9FC-9121-E236C73FD400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四角形: 上の 2 つの角を丸める 677">
                  <a:extLst>
                    <a:ext uri="{FF2B5EF4-FFF2-40B4-BE49-F238E27FC236}">
                      <a16:creationId xmlns:a16="http://schemas.microsoft.com/office/drawing/2014/main" id="{29C12875-869F-E8FE-59E1-8B68ECCF2ECC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四角形: 上の 2 つの角を丸める 678">
                  <a:extLst>
                    <a:ext uri="{FF2B5EF4-FFF2-40B4-BE49-F238E27FC236}">
                      <a16:creationId xmlns:a16="http://schemas.microsoft.com/office/drawing/2014/main" id="{FC320112-D883-2CDD-982D-FD0A84A41C4C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四角形: 上の 2 つの角を丸める 679">
                  <a:extLst>
                    <a:ext uri="{FF2B5EF4-FFF2-40B4-BE49-F238E27FC236}">
                      <a16:creationId xmlns:a16="http://schemas.microsoft.com/office/drawing/2014/main" id="{BD2BE446-142A-A68E-A1CA-001BFAF41408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1" name="四角形: 上の 2 つの角を丸める 680">
                  <a:extLst>
                    <a:ext uri="{FF2B5EF4-FFF2-40B4-BE49-F238E27FC236}">
                      <a16:creationId xmlns:a16="http://schemas.microsoft.com/office/drawing/2014/main" id="{8237BF81-58A6-D131-C84A-3AC92D8FCA96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7" name="グループ化 646">
                <a:extLst>
                  <a:ext uri="{FF2B5EF4-FFF2-40B4-BE49-F238E27FC236}">
                    <a16:creationId xmlns:a16="http://schemas.microsoft.com/office/drawing/2014/main" id="{C775477F-0D09-C9A2-311E-09F7FC0E9649}"/>
                  </a:ext>
                </a:extLst>
              </p:cNvPr>
              <p:cNvGrpSpPr/>
              <p:nvPr/>
            </p:nvGrpSpPr>
            <p:grpSpPr>
              <a:xfrm rot="21336434" flipH="1" flipV="1">
                <a:off x="4885509" y="4090249"/>
                <a:ext cx="161320" cy="16727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66" name="四角形: 上の 2 つの角を丸める 665">
                  <a:extLst>
                    <a:ext uri="{FF2B5EF4-FFF2-40B4-BE49-F238E27FC236}">
                      <a16:creationId xmlns:a16="http://schemas.microsoft.com/office/drawing/2014/main" id="{5DA43972-7FD9-234B-B939-026E7FEA9DDA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フリーフォーム: 図形 666">
                  <a:extLst>
                    <a:ext uri="{FF2B5EF4-FFF2-40B4-BE49-F238E27FC236}">
                      <a16:creationId xmlns:a16="http://schemas.microsoft.com/office/drawing/2014/main" id="{B4EB5DAB-A8CF-8FA8-715B-CB2A4AD8764C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四角形: 上の 2 つの角を丸める 667">
                  <a:extLst>
                    <a:ext uri="{FF2B5EF4-FFF2-40B4-BE49-F238E27FC236}">
                      <a16:creationId xmlns:a16="http://schemas.microsoft.com/office/drawing/2014/main" id="{D3F9DAF3-B519-1D37-6C32-8F2851D5E40B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69" name="四角形: 上の 2 つの角を丸める 668">
                  <a:extLst>
                    <a:ext uri="{FF2B5EF4-FFF2-40B4-BE49-F238E27FC236}">
                      <a16:creationId xmlns:a16="http://schemas.microsoft.com/office/drawing/2014/main" id="{25840787-972B-3C0F-708C-F994CDB1DAB9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四角形: 上の 2 つの角を丸める 669">
                  <a:extLst>
                    <a:ext uri="{FF2B5EF4-FFF2-40B4-BE49-F238E27FC236}">
                      <a16:creationId xmlns:a16="http://schemas.microsoft.com/office/drawing/2014/main" id="{C6DCF5B6-6F0B-7B6A-7B54-0852B589F481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四角形: 上の 2 つの角を丸める 670">
                  <a:extLst>
                    <a:ext uri="{FF2B5EF4-FFF2-40B4-BE49-F238E27FC236}">
                      <a16:creationId xmlns:a16="http://schemas.microsoft.com/office/drawing/2014/main" id="{55FC5F03-4B63-7FC9-EF00-C590A29BB538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2" name="四角形: 上の 2 つの角を丸める 671">
                  <a:extLst>
                    <a:ext uri="{FF2B5EF4-FFF2-40B4-BE49-F238E27FC236}">
                      <a16:creationId xmlns:a16="http://schemas.microsoft.com/office/drawing/2014/main" id="{9C65E554-45D7-F345-58DB-4CC10F8C3E3B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3" name="四角形: 上の 2 つの角を丸める 672">
                  <a:extLst>
                    <a:ext uri="{FF2B5EF4-FFF2-40B4-BE49-F238E27FC236}">
                      <a16:creationId xmlns:a16="http://schemas.microsoft.com/office/drawing/2014/main" id="{36797058-DFD1-22F4-6547-DEC6686E5CDA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8" name="グループ化 647">
                <a:extLst>
                  <a:ext uri="{FF2B5EF4-FFF2-40B4-BE49-F238E27FC236}">
                    <a16:creationId xmlns:a16="http://schemas.microsoft.com/office/drawing/2014/main" id="{00E47E30-1151-F319-EB59-36569F740172}"/>
                  </a:ext>
                </a:extLst>
              </p:cNvPr>
              <p:cNvGrpSpPr/>
              <p:nvPr/>
            </p:nvGrpSpPr>
            <p:grpSpPr>
              <a:xfrm rot="18385764" flipH="1" flipV="1">
                <a:off x="4194948" y="4445056"/>
                <a:ext cx="161320" cy="16727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58" name="四角形: 上の 2 つの角を丸める 657">
                  <a:extLst>
                    <a:ext uri="{FF2B5EF4-FFF2-40B4-BE49-F238E27FC236}">
                      <a16:creationId xmlns:a16="http://schemas.microsoft.com/office/drawing/2014/main" id="{C6BB2608-101B-9C31-4F88-7FC34811DDF7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フリーフォーム: 図形 658">
                  <a:extLst>
                    <a:ext uri="{FF2B5EF4-FFF2-40B4-BE49-F238E27FC236}">
                      <a16:creationId xmlns:a16="http://schemas.microsoft.com/office/drawing/2014/main" id="{D7F43B3D-A873-530D-A913-3924265E16CB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0" name="四角形: 上の 2 つの角を丸める 659">
                  <a:extLst>
                    <a:ext uri="{FF2B5EF4-FFF2-40B4-BE49-F238E27FC236}">
                      <a16:creationId xmlns:a16="http://schemas.microsoft.com/office/drawing/2014/main" id="{D7727067-DF66-80DE-7756-76463376795F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61" name="四角形: 上の 2 つの角を丸める 660">
                  <a:extLst>
                    <a:ext uri="{FF2B5EF4-FFF2-40B4-BE49-F238E27FC236}">
                      <a16:creationId xmlns:a16="http://schemas.microsoft.com/office/drawing/2014/main" id="{D6B9E7DD-1068-0A23-5D3B-D72BD3B4AB46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2" name="四角形: 上の 2 つの角を丸める 661">
                  <a:extLst>
                    <a:ext uri="{FF2B5EF4-FFF2-40B4-BE49-F238E27FC236}">
                      <a16:creationId xmlns:a16="http://schemas.microsoft.com/office/drawing/2014/main" id="{DD88F70F-BFB6-86A4-CFCD-2E09C0195226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四角形: 上の 2 つの角を丸める 662">
                  <a:extLst>
                    <a:ext uri="{FF2B5EF4-FFF2-40B4-BE49-F238E27FC236}">
                      <a16:creationId xmlns:a16="http://schemas.microsoft.com/office/drawing/2014/main" id="{23E8715D-DCB0-33C1-FD78-8F612F3BF83C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四角形: 上の 2 つの角を丸める 663">
                  <a:extLst>
                    <a:ext uri="{FF2B5EF4-FFF2-40B4-BE49-F238E27FC236}">
                      <a16:creationId xmlns:a16="http://schemas.microsoft.com/office/drawing/2014/main" id="{5AB01CF0-2FC2-201F-2BB6-CC231A137A04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四角形: 上の 2 つの角を丸める 664">
                  <a:extLst>
                    <a:ext uri="{FF2B5EF4-FFF2-40B4-BE49-F238E27FC236}">
                      <a16:creationId xmlns:a16="http://schemas.microsoft.com/office/drawing/2014/main" id="{6A18AA1D-5B66-924E-5EC4-618EDEF72AE4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9" name="グループ化 648">
                <a:extLst>
                  <a:ext uri="{FF2B5EF4-FFF2-40B4-BE49-F238E27FC236}">
                    <a16:creationId xmlns:a16="http://schemas.microsoft.com/office/drawing/2014/main" id="{A7D97F6F-9D18-CF76-4EE9-B0B55198E2DC}"/>
                  </a:ext>
                </a:extLst>
              </p:cNvPr>
              <p:cNvGrpSpPr/>
              <p:nvPr/>
            </p:nvGrpSpPr>
            <p:grpSpPr>
              <a:xfrm rot="15300000" flipH="1" flipV="1">
                <a:off x="4002068" y="5185624"/>
                <a:ext cx="161320" cy="16727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50" name="四角形: 上の 2 つの角を丸める 649">
                  <a:extLst>
                    <a:ext uri="{FF2B5EF4-FFF2-40B4-BE49-F238E27FC236}">
                      <a16:creationId xmlns:a16="http://schemas.microsoft.com/office/drawing/2014/main" id="{1CF2944F-38FD-D596-BEDA-9F81AAE971ED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フリーフォーム: 図形 650">
                  <a:extLst>
                    <a:ext uri="{FF2B5EF4-FFF2-40B4-BE49-F238E27FC236}">
                      <a16:creationId xmlns:a16="http://schemas.microsoft.com/office/drawing/2014/main" id="{ED9C4788-39C6-A355-8C8B-FE5D8CE18B5C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2" name="四角形: 上の 2 つの角を丸める 651">
                  <a:extLst>
                    <a:ext uri="{FF2B5EF4-FFF2-40B4-BE49-F238E27FC236}">
                      <a16:creationId xmlns:a16="http://schemas.microsoft.com/office/drawing/2014/main" id="{E484279C-F9E1-96D0-DCC3-38CD74CD1CB2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53" name="四角形: 上の 2 つの角を丸める 652">
                  <a:extLst>
                    <a:ext uri="{FF2B5EF4-FFF2-40B4-BE49-F238E27FC236}">
                      <a16:creationId xmlns:a16="http://schemas.microsoft.com/office/drawing/2014/main" id="{10A7E490-5416-8120-B9C9-8D1138A61742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四角形: 上の 2 つの角を丸める 653">
                  <a:extLst>
                    <a:ext uri="{FF2B5EF4-FFF2-40B4-BE49-F238E27FC236}">
                      <a16:creationId xmlns:a16="http://schemas.microsoft.com/office/drawing/2014/main" id="{1FB3D861-998E-F0C2-98A7-66A68E47EAEE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四角形: 上の 2 つの角を丸める 654">
                  <a:extLst>
                    <a:ext uri="{FF2B5EF4-FFF2-40B4-BE49-F238E27FC236}">
                      <a16:creationId xmlns:a16="http://schemas.microsoft.com/office/drawing/2014/main" id="{1F87025A-41D4-CC27-E988-8BC2009015DA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四角形: 上の 2 つの角を丸める 655">
                  <a:extLst>
                    <a:ext uri="{FF2B5EF4-FFF2-40B4-BE49-F238E27FC236}">
                      <a16:creationId xmlns:a16="http://schemas.microsoft.com/office/drawing/2014/main" id="{1A90390C-70FE-FE4B-69CA-103CD36256D3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四角形: 上の 2 つの角を丸める 656">
                  <a:extLst>
                    <a:ext uri="{FF2B5EF4-FFF2-40B4-BE49-F238E27FC236}">
                      <a16:creationId xmlns:a16="http://schemas.microsoft.com/office/drawing/2014/main" id="{0099A394-586F-CB60-DE5B-055B0BA3361F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001" name="フリーフォーム: 図形 1000">
              <a:extLst>
                <a:ext uri="{FF2B5EF4-FFF2-40B4-BE49-F238E27FC236}">
                  <a16:creationId xmlns:a16="http://schemas.microsoft.com/office/drawing/2014/main" id="{60500D29-89D5-277C-5A9A-EA98A174BCB4}"/>
                </a:ext>
              </a:extLst>
            </p:cNvPr>
            <p:cNvSpPr/>
            <p:nvPr/>
          </p:nvSpPr>
          <p:spPr>
            <a:xfrm rot="5693654">
              <a:off x="4210806" y="4697408"/>
              <a:ext cx="423802" cy="446376"/>
            </a:xfrm>
            <a:custGeom>
              <a:avLst/>
              <a:gdLst>
                <a:gd name="connsiteX0" fmla="*/ 368300 w 3695700"/>
                <a:gd name="connsiteY0" fmla="*/ 209550 h 3892550"/>
                <a:gd name="connsiteX1" fmla="*/ 482600 w 3695700"/>
                <a:gd name="connsiteY1" fmla="*/ 171450 h 3892550"/>
                <a:gd name="connsiteX2" fmla="*/ 622300 w 3695700"/>
                <a:gd name="connsiteY2" fmla="*/ 139700 h 3892550"/>
                <a:gd name="connsiteX3" fmla="*/ 812800 w 3695700"/>
                <a:gd name="connsiteY3" fmla="*/ 0 h 3892550"/>
                <a:gd name="connsiteX4" fmla="*/ 895350 w 3695700"/>
                <a:gd name="connsiteY4" fmla="*/ 0 h 3892550"/>
                <a:gd name="connsiteX5" fmla="*/ 933450 w 3695700"/>
                <a:gd name="connsiteY5" fmla="*/ 57150 h 3892550"/>
                <a:gd name="connsiteX6" fmla="*/ 1016000 w 3695700"/>
                <a:gd name="connsiteY6" fmla="*/ 31750 h 3892550"/>
                <a:gd name="connsiteX7" fmla="*/ 1117600 w 3695700"/>
                <a:gd name="connsiteY7" fmla="*/ 95250 h 3892550"/>
                <a:gd name="connsiteX8" fmla="*/ 1231900 w 3695700"/>
                <a:gd name="connsiteY8" fmla="*/ 44450 h 3892550"/>
                <a:gd name="connsiteX9" fmla="*/ 1346200 w 3695700"/>
                <a:gd name="connsiteY9" fmla="*/ 44450 h 3892550"/>
                <a:gd name="connsiteX10" fmla="*/ 1422400 w 3695700"/>
                <a:gd name="connsiteY10" fmla="*/ 0 h 3892550"/>
                <a:gd name="connsiteX11" fmla="*/ 1689100 w 3695700"/>
                <a:gd name="connsiteY11" fmla="*/ 0 h 3892550"/>
                <a:gd name="connsiteX12" fmla="*/ 1765300 w 3695700"/>
                <a:gd name="connsiteY12" fmla="*/ 57150 h 3892550"/>
                <a:gd name="connsiteX13" fmla="*/ 1854200 w 3695700"/>
                <a:gd name="connsiteY13" fmla="*/ 31750 h 3892550"/>
                <a:gd name="connsiteX14" fmla="*/ 1898650 w 3695700"/>
                <a:gd name="connsiteY14" fmla="*/ 177800 h 3892550"/>
                <a:gd name="connsiteX15" fmla="*/ 1822450 w 3695700"/>
                <a:gd name="connsiteY15" fmla="*/ 279400 h 3892550"/>
                <a:gd name="connsiteX16" fmla="*/ 2025650 w 3695700"/>
                <a:gd name="connsiteY16" fmla="*/ 482600 h 3892550"/>
                <a:gd name="connsiteX17" fmla="*/ 2019300 w 3695700"/>
                <a:gd name="connsiteY17" fmla="*/ 558800 h 3892550"/>
                <a:gd name="connsiteX18" fmla="*/ 2063750 w 3695700"/>
                <a:gd name="connsiteY18" fmla="*/ 603250 h 3892550"/>
                <a:gd name="connsiteX19" fmla="*/ 2279650 w 3695700"/>
                <a:gd name="connsiteY19" fmla="*/ 488950 h 3892550"/>
                <a:gd name="connsiteX20" fmla="*/ 2374900 w 3695700"/>
                <a:gd name="connsiteY20" fmla="*/ 482600 h 3892550"/>
                <a:gd name="connsiteX21" fmla="*/ 2419350 w 3695700"/>
                <a:gd name="connsiteY21" fmla="*/ 571500 h 3892550"/>
                <a:gd name="connsiteX22" fmla="*/ 2368550 w 3695700"/>
                <a:gd name="connsiteY22" fmla="*/ 622300 h 3892550"/>
                <a:gd name="connsiteX23" fmla="*/ 2393950 w 3695700"/>
                <a:gd name="connsiteY23" fmla="*/ 730250 h 3892550"/>
                <a:gd name="connsiteX24" fmla="*/ 2451100 w 3695700"/>
                <a:gd name="connsiteY24" fmla="*/ 812800 h 3892550"/>
                <a:gd name="connsiteX25" fmla="*/ 2432050 w 3695700"/>
                <a:gd name="connsiteY25" fmla="*/ 977900 h 3892550"/>
                <a:gd name="connsiteX26" fmla="*/ 2362200 w 3695700"/>
                <a:gd name="connsiteY26" fmla="*/ 977900 h 3892550"/>
                <a:gd name="connsiteX27" fmla="*/ 2260600 w 3695700"/>
                <a:gd name="connsiteY27" fmla="*/ 1060450 h 3892550"/>
                <a:gd name="connsiteX28" fmla="*/ 2241550 w 3695700"/>
                <a:gd name="connsiteY28" fmla="*/ 1028700 h 3892550"/>
                <a:gd name="connsiteX29" fmla="*/ 2101850 w 3695700"/>
                <a:gd name="connsiteY29" fmla="*/ 946150 h 3892550"/>
                <a:gd name="connsiteX30" fmla="*/ 2057400 w 3695700"/>
                <a:gd name="connsiteY30" fmla="*/ 996950 h 3892550"/>
                <a:gd name="connsiteX31" fmla="*/ 2044700 w 3695700"/>
                <a:gd name="connsiteY31" fmla="*/ 1168400 h 3892550"/>
                <a:gd name="connsiteX32" fmla="*/ 2012950 w 3695700"/>
                <a:gd name="connsiteY32" fmla="*/ 1206500 h 3892550"/>
                <a:gd name="connsiteX33" fmla="*/ 2051050 w 3695700"/>
                <a:gd name="connsiteY33" fmla="*/ 1238250 h 3892550"/>
                <a:gd name="connsiteX34" fmla="*/ 2044700 w 3695700"/>
                <a:gd name="connsiteY34" fmla="*/ 1339850 h 3892550"/>
                <a:gd name="connsiteX35" fmla="*/ 2305050 w 3695700"/>
                <a:gd name="connsiteY35" fmla="*/ 1441450 h 3892550"/>
                <a:gd name="connsiteX36" fmla="*/ 2336800 w 3695700"/>
                <a:gd name="connsiteY36" fmla="*/ 1504950 h 3892550"/>
                <a:gd name="connsiteX37" fmla="*/ 2438400 w 3695700"/>
                <a:gd name="connsiteY37" fmla="*/ 1504950 h 3892550"/>
                <a:gd name="connsiteX38" fmla="*/ 2514600 w 3695700"/>
                <a:gd name="connsiteY38" fmla="*/ 1587500 h 3892550"/>
                <a:gd name="connsiteX39" fmla="*/ 2622550 w 3695700"/>
                <a:gd name="connsiteY39" fmla="*/ 1524000 h 3892550"/>
                <a:gd name="connsiteX40" fmla="*/ 2768600 w 3695700"/>
                <a:gd name="connsiteY40" fmla="*/ 1524000 h 3892550"/>
                <a:gd name="connsiteX41" fmla="*/ 2787650 w 3695700"/>
                <a:gd name="connsiteY41" fmla="*/ 1600200 h 3892550"/>
                <a:gd name="connsiteX42" fmla="*/ 2736850 w 3695700"/>
                <a:gd name="connsiteY42" fmla="*/ 1651000 h 3892550"/>
                <a:gd name="connsiteX43" fmla="*/ 2844800 w 3695700"/>
                <a:gd name="connsiteY43" fmla="*/ 1689100 h 3892550"/>
                <a:gd name="connsiteX44" fmla="*/ 2895600 w 3695700"/>
                <a:gd name="connsiteY44" fmla="*/ 1733550 h 3892550"/>
                <a:gd name="connsiteX45" fmla="*/ 2857500 w 3695700"/>
                <a:gd name="connsiteY45" fmla="*/ 1822450 h 3892550"/>
                <a:gd name="connsiteX46" fmla="*/ 2927350 w 3695700"/>
                <a:gd name="connsiteY46" fmla="*/ 1892300 h 3892550"/>
                <a:gd name="connsiteX47" fmla="*/ 2971800 w 3695700"/>
                <a:gd name="connsiteY47" fmla="*/ 1879600 h 3892550"/>
                <a:gd name="connsiteX48" fmla="*/ 2990850 w 3695700"/>
                <a:gd name="connsiteY48" fmla="*/ 1841500 h 3892550"/>
                <a:gd name="connsiteX49" fmla="*/ 3098800 w 3695700"/>
                <a:gd name="connsiteY49" fmla="*/ 1835150 h 3892550"/>
                <a:gd name="connsiteX50" fmla="*/ 3187700 w 3695700"/>
                <a:gd name="connsiteY50" fmla="*/ 1879600 h 3892550"/>
                <a:gd name="connsiteX51" fmla="*/ 3124200 w 3695700"/>
                <a:gd name="connsiteY51" fmla="*/ 1943100 h 3892550"/>
                <a:gd name="connsiteX52" fmla="*/ 3187700 w 3695700"/>
                <a:gd name="connsiteY52" fmla="*/ 1962150 h 3892550"/>
                <a:gd name="connsiteX53" fmla="*/ 3276600 w 3695700"/>
                <a:gd name="connsiteY53" fmla="*/ 1936750 h 3892550"/>
                <a:gd name="connsiteX54" fmla="*/ 3276600 w 3695700"/>
                <a:gd name="connsiteY54" fmla="*/ 1936750 h 3892550"/>
                <a:gd name="connsiteX55" fmla="*/ 3314700 w 3695700"/>
                <a:gd name="connsiteY55" fmla="*/ 1987550 h 3892550"/>
                <a:gd name="connsiteX56" fmla="*/ 3492500 w 3695700"/>
                <a:gd name="connsiteY56" fmla="*/ 2012950 h 3892550"/>
                <a:gd name="connsiteX57" fmla="*/ 3473450 w 3695700"/>
                <a:gd name="connsiteY57" fmla="*/ 2082800 h 3892550"/>
                <a:gd name="connsiteX58" fmla="*/ 3505200 w 3695700"/>
                <a:gd name="connsiteY58" fmla="*/ 2184400 h 3892550"/>
                <a:gd name="connsiteX59" fmla="*/ 3409950 w 3695700"/>
                <a:gd name="connsiteY59" fmla="*/ 2305050 h 3892550"/>
                <a:gd name="connsiteX60" fmla="*/ 3340100 w 3695700"/>
                <a:gd name="connsiteY60" fmla="*/ 2317750 h 3892550"/>
                <a:gd name="connsiteX61" fmla="*/ 3295650 w 3695700"/>
                <a:gd name="connsiteY61" fmla="*/ 2368550 h 3892550"/>
                <a:gd name="connsiteX62" fmla="*/ 3352800 w 3695700"/>
                <a:gd name="connsiteY62" fmla="*/ 2413000 h 3892550"/>
                <a:gd name="connsiteX63" fmla="*/ 3378200 w 3695700"/>
                <a:gd name="connsiteY63" fmla="*/ 2552700 h 3892550"/>
                <a:gd name="connsiteX64" fmla="*/ 3340100 w 3695700"/>
                <a:gd name="connsiteY64" fmla="*/ 2609850 h 3892550"/>
                <a:gd name="connsiteX65" fmla="*/ 3390900 w 3695700"/>
                <a:gd name="connsiteY65" fmla="*/ 2673350 h 3892550"/>
                <a:gd name="connsiteX66" fmla="*/ 3454400 w 3695700"/>
                <a:gd name="connsiteY66" fmla="*/ 2660650 h 3892550"/>
                <a:gd name="connsiteX67" fmla="*/ 3498850 w 3695700"/>
                <a:gd name="connsiteY67" fmla="*/ 2705100 h 3892550"/>
                <a:gd name="connsiteX68" fmla="*/ 3657600 w 3695700"/>
                <a:gd name="connsiteY68" fmla="*/ 2749550 h 3892550"/>
                <a:gd name="connsiteX69" fmla="*/ 3695700 w 3695700"/>
                <a:gd name="connsiteY69" fmla="*/ 2768600 h 3892550"/>
                <a:gd name="connsiteX70" fmla="*/ 3689350 w 3695700"/>
                <a:gd name="connsiteY70" fmla="*/ 2813050 h 3892550"/>
                <a:gd name="connsiteX71" fmla="*/ 3587750 w 3695700"/>
                <a:gd name="connsiteY71" fmla="*/ 2806700 h 3892550"/>
                <a:gd name="connsiteX72" fmla="*/ 3549650 w 3695700"/>
                <a:gd name="connsiteY72" fmla="*/ 2825750 h 3892550"/>
                <a:gd name="connsiteX73" fmla="*/ 3625850 w 3695700"/>
                <a:gd name="connsiteY73" fmla="*/ 2927350 h 3892550"/>
                <a:gd name="connsiteX74" fmla="*/ 3600450 w 3695700"/>
                <a:gd name="connsiteY74" fmla="*/ 3054350 h 3892550"/>
                <a:gd name="connsiteX75" fmla="*/ 3581400 w 3695700"/>
                <a:gd name="connsiteY75" fmla="*/ 3213100 h 3892550"/>
                <a:gd name="connsiteX76" fmla="*/ 3638550 w 3695700"/>
                <a:gd name="connsiteY76" fmla="*/ 3302000 h 3892550"/>
                <a:gd name="connsiteX77" fmla="*/ 3625850 w 3695700"/>
                <a:gd name="connsiteY77" fmla="*/ 3352800 h 3892550"/>
                <a:gd name="connsiteX78" fmla="*/ 3676650 w 3695700"/>
                <a:gd name="connsiteY78" fmla="*/ 3390900 h 3892550"/>
                <a:gd name="connsiteX79" fmla="*/ 3670300 w 3695700"/>
                <a:gd name="connsiteY79" fmla="*/ 3505200 h 3892550"/>
                <a:gd name="connsiteX80" fmla="*/ 3549650 w 3695700"/>
                <a:gd name="connsiteY80" fmla="*/ 3594100 h 3892550"/>
                <a:gd name="connsiteX81" fmla="*/ 3409950 w 3695700"/>
                <a:gd name="connsiteY81" fmla="*/ 3644900 h 3892550"/>
                <a:gd name="connsiteX82" fmla="*/ 3321050 w 3695700"/>
                <a:gd name="connsiteY82" fmla="*/ 3568700 h 3892550"/>
                <a:gd name="connsiteX83" fmla="*/ 3244850 w 3695700"/>
                <a:gd name="connsiteY83" fmla="*/ 3575050 h 3892550"/>
                <a:gd name="connsiteX84" fmla="*/ 3181350 w 3695700"/>
                <a:gd name="connsiteY84" fmla="*/ 3568700 h 3892550"/>
                <a:gd name="connsiteX85" fmla="*/ 3130550 w 3695700"/>
                <a:gd name="connsiteY85" fmla="*/ 3606800 h 3892550"/>
                <a:gd name="connsiteX86" fmla="*/ 3054350 w 3695700"/>
                <a:gd name="connsiteY86" fmla="*/ 3670300 h 3892550"/>
                <a:gd name="connsiteX87" fmla="*/ 2990850 w 3695700"/>
                <a:gd name="connsiteY87" fmla="*/ 3613150 h 3892550"/>
                <a:gd name="connsiteX88" fmla="*/ 2870200 w 3695700"/>
                <a:gd name="connsiteY88" fmla="*/ 3695700 h 3892550"/>
                <a:gd name="connsiteX89" fmla="*/ 2838450 w 3695700"/>
                <a:gd name="connsiteY89" fmla="*/ 3727450 h 3892550"/>
                <a:gd name="connsiteX90" fmla="*/ 2838450 w 3695700"/>
                <a:gd name="connsiteY90" fmla="*/ 3784600 h 3892550"/>
                <a:gd name="connsiteX91" fmla="*/ 2432050 w 3695700"/>
                <a:gd name="connsiteY91" fmla="*/ 3892550 h 3892550"/>
                <a:gd name="connsiteX92" fmla="*/ 2349500 w 3695700"/>
                <a:gd name="connsiteY92" fmla="*/ 3829050 h 3892550"/>
                <a:gd name="connsiteX93" fmla="*/ 2184400 w 3695700"/>
                <a:gd name="connsiteY93" fmla="*/ 3829050 h 3892550"/>
                <a:gd name="connsiteX94" fmla="*/ 1835150 w 3695700"/>
                <a:gd name="connsiteY94" fmla="*/ 3575050 h 3892550"/>
                <a:gd name="connsiteX95" fmla="*/ 1752600 w 3695700"/>
                <a:gd name="connsiteY95" fmla="*/ 3594100 h 3892550"/>
                <a:gd name="connsiteX96" fmla="*/ 1682750 w 3695700"/>
                <a:gd name="connsiteY96" fmla="*/ 3492500 h 3892550"/>
                <a:gd name="connsiteX97" fmla="*/ 1619250 w 3695700"/>
                <a:gd name="connsiteY97" fmla="*/ 3454400 h 3892550"/>
                <a:gd name="connsiteX98" fmla="*/ 1574800 w 3695700"/>
                <a:gd name="connsiteY98" fmla="*/ 3422650 h 3892550"/>
                <a:gd name="connsiteX99" fmla="*/ 1530350 w 3695700"/>
                <a:gd name="connsiteY99" fmla="*/ 3359150 h 3892550"/>
                <a:gd name="connsiteX100" fmla="*/ 1435100 w 3695700"/>
                <a:gd name="connsiteY100" fmla="*/ 3346450 h 3892550"/>
                <a:gd name="connsiteX101" fmla="*/ 1358900 w 3695700"/>
                <a:gd name="connsiteY101" fmla="*/ 3346450 h 3892550"/>
                <a:gd name="connsiteX102" fmla="*/ 1333500 w 3695700"/>
                <a:gd name="connsiteY102" fmla="*/ 3365500 h 3892550"/>
                <a:gd name="connsiteX103" fmla="*/ 1162050 w 3695700"/>
                <a:gd name="connsiteY103" fmla="*/ 3340100 h 3892550"/>
                <a:gd name="connsiteX104" fmla="*/ 1009650 w 3695700"/>
                <a:gd name="connsiteY104" fmla="*/ 3403600 h 3892550"/>
                <a:gd name="connsiteX105" fmla="*/ 844550 w 3695700"/>
                <a:gd name="connsiteY105" fmla="*/ 3327400 h 3892550"/>
                <a:gd name="connsiteX106" fmla="*/ 787400 w 3695700"/>
                <a:gd name="connsiteY106" fmla="*/ 3359150 h 3892550"/>
                <a:gd name="connsiteX107" fmla="*/ 787400 w 3695700"/>
                <a:gd name="connsiteY107" fmla="*/ 3359150 h 3892550"/>
                <a:gd name="connsiteX108" fmla="*/ 704850 w 3695700"/>
                <a:gd name="connsiteY108" fmla="*/ 3359150 h 3892550"/>
                <a:gd name="connsiteX109" fmla="*/ 666750 w 3695700"/>
                <a:gd name="connsiteY109" fmla="*/ 3340100 h 3892550"/>
                <a:gd name="connsiteX110" fmla="*/ 666750 w 3695700"/>
                <a:gd name="connsiteY110" fmla="*/ 3340100 h 3892550"/>
                <a:gd name="connsiteX111" fmla="*/ 571500 w 3695700"/>
                <a:gd name="connsiteY111" fmla="*/ 3365500 h 3892550"/>
                <a:gd name="connsiteX112" fmla="*/ 552450 w 3695700"/>
                <a:gd name="connsiteY112" fmla="*/ 3403600 h 3892550"/>
                <a:gd name="connsiteX113" fmla="*/ 552450 w 3695700"/>
                <a:gd name="connsiteY113" fmla="*/ 3448050 h 3892550"/>
                <a:gd name="connsiteX114" fmla="*/ 488950 w 3695700"/>
                <a:gd name="connsiteY114" fmla="*/ 3486150 h 3892550"/>
                <a:gd name="connsiteX115" fmla="*/ 400050 w 3695700"/>
                <a:gd name="connsiteY115" fmla="*/ 3511550 h 3892550"/>
                <a:gd name="connsiteX116" fmla="*/ 336550 w 3695700"/>
                <a:gd name="connsiteY116" fmla="*/ 3435350 h 3892550"/>
                <a:gd name="connsiteX117" fmla="*/ 254000 w 3695700"/>
                <a:gd name="connsiteY117" fmla="*/ 3486150 h 3892550"/>
                <a:gd name="connsiteX118" fmla="*/ 203200 w 3695700"/>
                <a:gd name="connsiteY118" fmla="*/ 3486150 h 3892550"/>
                <a:gd name="connsiteX119" fmla="*/ 196850 w 3695700"/>
                <a:gd name="connsiteY119" fmla="*/ 3416300 h 3892550"/>
                <a:gd name="connsiteX120" fmla="*/ 241300 w 3695700"/>
                <a:gd name="connsiteY120" fmla="*/ 3365500 h 3892550"/>
                <a:gd name="connsiteX121" fmla="*/ 184150 w 3695700"/>
                <a:gd name="connsiteY121" fmla="*/ 3327400 h 3892550"/>
                <a:gd name="connsiteX122" fmla="*/ 184150 w 3695700"/>
                <a:gd name="connsiteY122" fmla="*/ 3232150 h 3892550"/>
                <a:gd name="connsiteX123" fmla="*/ 95250 w 3695700"/>
                <a:gd name="connsiteY123" fmla="*/ 3143250 h 3892550"/>
                <a:gd name="connsiteX124" fmla="*/ 44450 w 3695700"/>
                <a:gd name="connsiteY124" fmla="*/ 3143250 h 3892550"/>
                <a:gd name="connsiteX125" fmla="*/ 38100 w 3695700"/>
                <a:gd name="connsiteY125" fmla="*/ 3086100 h 3892550"/>
                <a:gd name="connsiteX126" fmla="*/ 6350 w 3695700"/>
                <a:gd name="connsiteY126" fmla="*/ 3054350 h 3892550"/>
                <a:gd name="connsiteX127" fmla="*/ 12700 w 3695700"/>
                <a:gd name="connsiteY127" fmla="*/ 2971800 h 3892550"/>
                <a:gd name="connsiteX128" fmla="*/ 57150 w 3695700"/>
                <a:gd name="connsiteY128" fmla="*/ 2882900 h 3892550"/>
                <a:gd name="connsiteX129" fmla="*/ 139700 w 3695700"/>
                <a:gd name="connsiteY129" fmla="*/ 2857500 h 3892550"/>
                <a:gd name="connsiteX130" fmla="*/ 63500 w 3695700"/>
                <a:gd name="connsiteY130" fmla="*/ 2749550 h 3892550"/>
                <a:gd name="connsiteX131" fmla="*/ 0 w 3695700"/>
                <a:gd name="connsiteY131" fmla="*/ 2736850 h 3892550"/>
                <a:gd name="connsiteX132" fmla="*/ 50800 w 3695700"/>
                <a:gd name="connsiteY132" fmla="*/ 2654300 h 3892550"/>
                <a:gd name="connsiteX133" fmla="*/ 50800 w 3695700"/>
                <a:gd name="connsiteY133" fmla="*/ 2565400 h 3892550"/>
                <a:gd name="connsiteX134" fmla="*/ 101600 w 3695700"/>
                <a:gd name="connsiteY134" fmla="*/ 2514600 h 3892550"/>
                <a:gd name="connsiteX135" fmla="*/ 38100 w 3695700"/>
                <a:gd name="connsiteY135" fmla="*/ 2489200 h 3892550"/>
                <a:gd name="connsiteX136" fmla="*/ 44450 w 3695700"/>
                <a:gd name="connsiteY136" fmla="*/ 2444750 h 3892550"/>
                <a:gd name="connsiteX137" fmla="*/ 44450 w 3695700"/>
                <a:gd name="connsiteY137" fmla="*/ 2444750 h 3892550"/>
                <a:gd name="connsiteX138" fmla="*/ 76200 w 3695700"/>
                <a:gd name="connsiteY138" fmla="*/ 2381250 h 3892550"/>
                <a:gd name="connsiteX139" fmla="*/ 177800 w 3695700"/>
                <a:gd name="connsiteY139" fmla="*/ 2336800 h 3892550"/>
                <a:gd name="connsiteX140" fmla="*/ 203200 w 3695700"/>
                <a:gd name="connsiteY140" fmla="*/ 2235200 h 3892550"/>
                <a:gd name="connsiteX141" fmla="*/ 241300 w 3695700"/>
                <a:gd name="connsiteY141" fmla="*/ 2159000 h 3892550"/>
                <a:gd name="connsiteX142" fmla="*/ 298450 w 3695700"/>
                <a:gd name="connsiteY142" fmla="*/ 2139950 h 3892550"/>
                <a:gd name="connsiteX143" fmla="*/ 336550 w 3695700"/>
                <a:gd name="connsiteY143" fmla="*/ 2019300 h 3892550"/>
                <a:gd name="connsiteX144" fmla="*/ 336550 w 3695700"/>
                <a:gd name="connsiteY144" fmla="*/ 1962150 h 3892550"/>
                <a:gd name="connsiteX145" fmla="*/ 406400 w 3695700"/>
                <a:gd name="connsiteY145" fmla="*/ 1911350 h 3892550"/>
                <a:gd name="connsiteX146" fmla="*/ 476250 w 3695700"/>
                <a:gd name="connsiteY146" fmla="*/ 1943100 h 3892550"/>
                <a:gd name="connsiteX147" fmla="*/ 476250 w 3695700"/>
                <a:gd name="connsiteY147" fmla="*/ 1898650 h 3892550"/>
                <a:gd name="connsiteX148" fmla="*/ 463550 w 3695700"/>
                <a:gd name="connsiteY148" fmla="*/ 1866900 h 3892550"/>
                <a:gd name="connsiteX149" fmla="*/ 469900 w 3695700"/>
                <a:gd name="connsiteY149" fmla="*/ 1828800 h 3892550"/>
                <a:gd name="connsiteX150" fmla="*/ 400050 w 3695700"/>
                <a:gd name="connsiteY150" fmla="*/ 1778000 h 3892550"/>
                <a:gd name="connsiteX151" fmla="*/ 374650 w 3695700"/>
                <a:gd name="connsiteY151" fmla="*/ 1695450 h 3892550"/>
                <a:gd name="connsiteX152" fmla="*/ 469900 w 3695700"/>
                <a:gd name="connsiteY152" fmla="*/ 1612900 h 3892550"/>
                <a:gd name="connsiteX153" fmla="*/ 565150 w 3695700"/>
                <a:gd name="connsiteY153" fmla="*/ 1638300 h 3892550"/>
                <a:gd name="connsiteX154" fmla="*/ 654050 w 3695700"/>
                <a:gd name="connsiteY154" fmla="*/ 1587500 h 3892550"/>
                <a:gd name="connsiteX155" fmla="*/ 787400 w 3695700"/>
                <a:gd name="connsiteY155" fmla="*/ 1466850 h 3892550"/>
                <a:gd name="connsiteX156" fmla="*/ 800100 w 3695700"/>
                <a:gd name="connsiteY156" fmla="*/ 1339850 h 3892550"/>
                <a:gd name="connsiteX157" fmla="*/ 749300 w 3695700"/>
                <a:gd name="connsiteY157" fmla="*/ 1308100 h 3892550"/>
                <a:gd name="connsiteX158" fmla="*/ 787400 w 3695700"/>
                <a:gd name="connsiteY158" fmla="*/ 1162050 h 3892550"/>
                <a:gd name="connsiteX159" fmla="*/ 679450 w 3695700"/>
                <a:gd name="connsiteY159" fmla="*/ 1098550 h 3892550"/>
                <a:gd name="connsiteX160" fmla="*/ 685800 w 3695700"/>
                <a:gd name="connsiteY160" fmla="*/ 914400 h 3892550"/>
                <a:gd name="connsiteX161" fmla="*/ 577850 w 3695700"/>
                <a:gd name="connsiteY161" fmla="*/ 850900 h 3892550"/>
                <a:gd name="connsiteX162" fmla="*/ 533400 w 3695700"/>
                <a:gd name="connsiteY162" fmla="*/ 609600 h 3892550"/>
                <a:gd name="connsiteX163" fmla="*/ 463550 w 3695700"/>
                <a:gd name="connsiteY163" fmla="*/ 571500 h 3892550"/>
                <a:gd name="connsiteX164" fmla="*/ 527050 w 3695700"/>
                <a:gd name="connsiteY164" fmla="*/ 508000 h 3892550"/>
                <a:gd name="connsiteX165" fmla="*/ 520700 w 3695700"/>
                <a:gd name="connsiteY165" fmla="*/ 393700 h 3892550"/>
                <a:gd name="connsiteX166" fmla="*/ 457200 w 3695700"/>
                <a:gd name="connsiteY166" fmla="*/ 374650 h 3892550"/>
                <a:gd name="connsiteX167" fmla="*/ 469900 w 3695700"/>
                <a:gd name="connsiteY167" fmla="*/ 298450 h 3892550"/>
                <a:gd name="connsiteX168" fmla="*/ 368300 w 3695700"/>
                <a:gd name="connsiteY168" fmla="*/ 209550 h 389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3695700" h="3892550">
                  <a:moveTo>
                    <a:pt x="368300" y="209550"/>
                  </a:moveTo>
                  <a:lnTo>
                    <a:pt x="482600" y="171450"/>
                  </a:lnTo>
                  <a:lnTo>
                    <a:pt x="622300" y="139700"/>
                  </a:lnTo>
                  <a:lnTo>
                    <a:pt x="812800" y="0"/>
                  </a:lnTo>
                  <a:lnTo>
                    <a:pt x="895350" y="0"/>
                  </a:lnTo>
                  <a:lnTo>
                    <a:pt x="933450" y="57150"/>
                  </a:lnTo>
                  <a:lnTo>
                    <a:pt x="1016000" y="31750"/>
                  </a:lnTo>
                  <a:lnTo>
                    <a:pt x="1117600" y="95250"/>
                  </a:lnTo>
                  <a:lnTo>
                    <a:pt x="1231900" y="44450"/>
                  </a:lnTo>
                  <a:lnTo>
                    <a:pt x="1346200" y="44450"/>
                  </a:lnTo>
                  <a:lnTo>
                    <a:pt x="1422400" y="0"/>
                  </a:lnTo>
                  <a:lnTo>
                    <a:pt x="1689100" y="0"/>
                  </a:lnTo>
                  <a:lnTo>
                    <a:pt x="1765300" y="57150"/>
                  </a:lnTo>
                  <a:lnTo>
                    <a:pt x="1854200" y="31750"/>
                  </a:lnTo>
                  <a:lnTo>
                    <a:pt x="1898650" y="177800"/>
                  </a:lnTo>
                  <a:lnTo>
                    <a:pt x="1822450" y="279400"/>
                  </a:lnTo>
                  <a:lnTo>
                    <a:pt x="2025650" y="482600"/>
                  </a:lnTo>
                  <a:lnTo>
                    <a:pt x="2019300" y="558800"/>
                  </a:lnTo>
                  <a:lnTo>
                    <a:pt x="2063750" y="603250"/>
                  </a:lnTo>
                  <a:lnTo>
                    <a:pt x="2279650" y="488950"/>
                  </a:lnTo>
                  <a:lnTo>
                    <a:pt x="2374900" y="482600"/>
                  </a:lnTo>
                  <a:lnTo>
                    <a:pt x="2419350" y="571500"/>
                  </a:lnTo>
                  <a:lnTo>
                    <a:pt x="2368550" y="622300"/>
                  </a:lnTo>
                  <a:lnTo>
                    <a:pt x="2393950" y="730250"/>
                  </a:lnTo>
                  <a:lnTo>
                    <a:pt x="2451100" y="812800"/>
                  </a:lnTo>
                  <a:lnTo>
                    <a:pt x="2432050" y="977900"/>
                  </a:lnTo>
                  <a:lnTo>
                    <a:pt x="2362200" y="977900"/>
                  </a:lnTo>
                  <a:lnTo>
                    <a:pt x="2260600" y="1060450"/>
                  </a:lnTo>
                  <a:lnTo>
                    <a:pt x="2241550" y="1028700"/>
                  </a:lnTo>
                  <a:lnTo>
                    <a:pt x="2101850" y="946150"/>
                  </a:lnTo>
                  <a:lnTo>
                    <a:pt x="2057400" y="996950"/>
                  </a:lnTo>
                  <a:lnTo>
                    <a:pt x="2044700" y="1168400"/>
                  </a:lnTo>
                  <a:lnTo>
                    <a:pt x="2012950" y="1206500"/>
                  </a:lnTo>
                  <a:lnTo>
                    <a:pt x="2051050" y="1238250"/>
                  </a:lnTo>
                  <a:lnTo>
                    <a:pt x="2044700" y="1339850"/>
                  </a:lnTo>
                  <a:lnTo>
                    <a:pt x="2305050" y="1441450"/>
                  </a:lnTo>
                  <a:lnTo>
                    <a:pt x="2336800" y="1504950"/>
                  </a:lnTo>
                  <a:lnTo>
                    <a:pt x="2438400" y="1504950"/>
                  </a:lnTo>
                  <a:lnTo>
                    <a:pt x="2514600" y="1587500"/>
                  </a:lnTo>
                  <a:lnTo>
                    <a:pt x="2622550" y="1524000"/>
                  </a:lnTo>
                  <a:lnTo>
                    <a:pt x="2768600" y="1524000"/>
                  </a:lnTo>
                  <a:lnTo>
                    <a:pt x="2787650" y="1600200"/>
                  </a:lnTo>
                  <a:lnTo>
                    <a:pt x="2736850" y="1651000"/>
                  </a:lnTo>
                  <a:lnTo>
                    <a:pt x="2844800" y="1689100"/>
                  </a:lnTo>
                  <a:lnTo>
                    <a:pt x="2895600" y="1733550"/>
                  </a:lnTo>
                  <a:lnTo>
                    <a:pt x="2857500" y="1822450"/>
                  </a:lnTo>
                  <a:lnTo>
                    <a:pt x="2927350" y="1892300"/>
                  </a:lnTo>
                  <a:lnTo>
                    <a:pt x="2971800" y="1879600"/>
                  </a:lnTo>
                  <a:lnTo>
                    <a:pt x="2990850" y="1841500"/>
                  </a:lnTo>
                  <a:lnTo>
                    <a:pt x="3098800" y="1835150"/>
                  </a:lnTo>
                  <a:lnTo>
                    <a:pt x="3187700" y="1879600"/>
                  </a:lnTo>
                  <a:lnTo>
                    <a:pt x="3124200" y="1943100"/>
                  </a:lnTo>
                  <a:lnTo>
                    <a:pt x="3187700" y="1962150"/>
                  </a:lnTo>
                  <a:lnTo>
                    <a:pt x="3276600" y="1936750"/>
                  </a:lnTo>
                  <a:lnTo>
                    <a:pt x="3276600" y="1936750"/>
                  </a:lnTo>
                  <a:lnTo>
                    <a:pt x="3314700" y="1987550"/>
                  </a:lnTo>
                  <a:lnTo>
                    <a:pt x="3492500" y="2012950"/>
                  </a:lnTo>
                  <a:lnTo>
                    <a:pt x="3473450" y="2082800"/>
                  </a:lnTo>
                  <a:lnTo>
                    <a:pt x="3505200" y="2184400"/>
                  </a:lnTo>
                  <a:lnTo>
                    <a:pt x="3409950" y="2305050"/>
                  </a:lnTo>
                  <a:lnTo>
                    <a:pt x="3340100" y="2317750"/>
                  </a:lnTo>
                  <a:lnTo>
                    <a:pt x="3295650" y="2368550"/>
                  </a:lnTo>
                  <a:lnTo>
                    <a:pt x="3352800" y="2413000"/>
                  </a:lnTo>
                  <a:lnTo>
                    <a:pt x="3378200" y="2552700"/>
                  </a:lnTo>
                  <a:lnTo>
                    <a:pt x="3340100" y="2609850"/>
                  </a:lnTo>
                  <a:lnTo>
                    <a:pt x="3390900" y="2673350"/>
                  </a:lnTo>
                  <a:lnTo>
                    <a:pt x="3454400" y="2660650"/>
                  </a:lnTo>
                  <a:lnTo>
                    <a:pt x="3498850" y="2705100"/>
                  </a:lnTo>
                  <a:lnTo>
                    <a:pt x="3657600" y="2749550"/>
                  </a:lnTo>
                  <a:lnTo>
                    <a:pt x="3695700" y="2768600"/>
                  </a:lnTo>
                  <a:lnTo>
                    <a:pt x="3689350" y="2813050"/>
                  </a:lnTo>
                  <a:lnTo>
                    <a:pt x="3587750" y="2806700"/>
                  </a:lnTo>
                  <a:lnTo>
                    <a:pt x="3549650" y="2825750"/>
                  </a:lnTo>
                  <a:lnTo>
                    <a:pt x="3625850" y="2927350"/>
                  </a:lnTo>
                  <a:lnTo>
                    <a:pt x="3600450" y="3054350"/>
                  </a:lnTo>
                  <a:lnTo>
                    <a:pt x="3581400" y="3213100"/>
                  </a:lnTo>
                  <a:lnTo>
                    <a:pt x="3638550" y="3302000"/>
                  </a:lnTo>
                  <a:lnTo>
                    <a:pt x="3625850" y="3352800"/>
                  </a:lnTo>
                  <a:lnTo>
                    <a:pt x="3676650" y="3390900"/>
                  </a:lnTo>
                  <a:lnTo>
                    <a:pt x="3670300" y="3505200"/>
                  </a:lnTo>
                  <a:lnTo>
                    <a:pt x="3549650" y="3594100"/>
                  </a:lnTo>
                  <a:lnTo>
                    <a:pt x="3409950" y="3644900"/>
                  </a:lnTo>
                  <a:lnTo>
                    <a:pt x="3321050" y="3568700"/>
                  </a:lnTo>
                  <a:lnTo>
                    <a:pt x="3244850" y="3575050"/>
                  </a:lnTo>
                  <a:lnTo>
                    <a:pt x="3181350" y="3568700"/>
                  </a:lnTo>
                  <a:lnTo>
                    <a:pt x="3130550" y="3606800"/>
                  </a:lnTo>
                  <a:lnTo>
                    <a:pt x="3054350" y="3670300"/>
                  </a:lnTo>
                  <a:lnTo>
                    <a:pt x="2990850" y="3613150"/>
                  </a:lnTo>
                  <a:lnTo>
                    <a:pt x="2870200" y="3695700"/>
                  </a:lnTo>
                  <a:lnTo>
                    <a:pt x="2838450" y="3727450"/>
                  </a:lnTo>
                  <a:lnTo>
                    <a:pt x="2838450" y="3784600"/>
                  </a:lnTo>
                  <a:lnTo>
                    <a:pt x="2432050" y="3892550"/>
                  </a:lnTo>
                  <a:lnTo>
                    <a:pt x="2349500" y="3829050"/>
                  </a:lnTo>
                  <a:lnTo>
                    <a:pt x="2184400" y="3829050"/>
                  </a:lnTo>
                  <a:lnTo>
                    <a:pt x="1835150" y="3575050"/>
                  </a:lnTo>
                  <a:lnTo>
                    <a:pt x="1752600" y="3594100"/>
                  </a:lnTo>
                  <a:lnTo>
                    <a:pt x="1682750" y="3492500"/>
                  </a:lnTo>
                  <a:lnTo>
                    <a:pt x="1619250" y="3454400"/>
                  </a:lnTo>
                  <a:lnTo>
                    <a:pt x="1574800" y="3422650"/>
                  </a:lnTo>
                  <a:lnTo>
                    <a:pt x="1530350" y="3359150"/>
                  </a:lnTo>
                  <a:lnTo>
                    <a:pt x="1435100" y="3346450"/>
                  </a:lnTo>
                  <a:lnTo>
                    <a:pt x="1358900" y="3346450"/>
                  </a:lnTo>
                  <a:lnTo>
                    <a:pt x="1333500" y="3365500"/>
                  </a:lnTo>
                  <a:lnTo>
                    <a:pt x="1162050" y="3340100"/>
                  </a:lnTo>
                  <a:lnTo>
                    <a:pt x="1009650" y="3403600"/>
                  </a:lnTo>
                  <a:lnTo>
                    <a:pt x="844550" y="3327400"/>
                  </a:lnTo>
                  <a:lnTo>
                    <a:pt x="787400" y="3359150"/>
                  </a:lnTo>
                  <a:lnTo>
                    <a:pt x="787400" y="3359150"/>
                  </a:lnTo>
                  <a:lnTo>
                    <a:pt x="704850" y="3359150"/>
                  </a:lnTo>
                  <a:lnTo>
                    <a:pt x="666750" y="3340100"/>
                  </a:lnTo>
                  <a:lnTo>
                    <a:pt x="666750" y="3340100"/>
                  </a:lnTo>
                  <a:lnTo>
                    <a:pt x="571500" y="3365500"/>
                  </a:lnTo>
                  <a:lnTo>
                    <a:pt x="552450" y="3403600"/>
                  </a:lnTo>
                  <a:lnTo>
                    <a:pt x="552450" y="3448050"/>
                  </a:lnTo>
                  <a:lnTo>
                    <a:pt x="488950" y="3486150"/>
                  </a:lnTo>
                  <a:lnTo>
                    <a:pt x="400050" y="3511550"/>
                  </a:lnTo>
                  <a:lnTo>
                    <a:pt x="336550" y="3435350"/>
                  </a:lnTo>
                  <a:lnTo>
                    <a:pt x="254000" y="3486150"/>
                  </a:lnTo>
                  <a:lnTo>
                    <a:pt x="203200" y="3486150"/>
                  </a:lnTo>
                  <a:lnTo>
                    <a:pt x="196850" y="3416300"/>
                  </a:lnTo>
                  <a:lnTo>
                    <a:pt x="241300" y="3365500"/>
                  </a:lnTo>
                  <a:lnTo>
                    <a:pt x="184150" y="3327400"/>
                  </a:lnTo>
                  <a:lnTo>
                    <a:pt x="184150" y="3232150"/>
                  </a:lnTo>
                  <a:lnTo>
                    <a:pt x="95250" y="3143250"/>
                  </a:lnTo>
                  <a:lnTo>
                    <a:pt x="44450" y="3143250"/>
                  </a:lnTo>
                  <a:lnTo>
                    <a:pt x="38100" y="3086100"/>
                  </a:lnTo>
                  <a:lnTo>
                    <a:pt x="6350" y="3054350"/>
                  </a:lnTo>
                  <a:lnTo>
                    <a:pt x="12700" y="2971800"/>
                  </a:lnTo>
                  <a:lnTo>
                    <a:pt x="57150" y="2882900"/>
                  </a:lnTo>
                  <a:lnTo>
                    <a:pt x="139700" y="2857500"/>
                  </a:lnTo>
                  <a:lnTo>
                    <a:pt x="63500" y="2749550"/>
                  </a:lnTo>
                  <a:lnTo>
                    <a:pt x="0" y="2736850"/>
                  </a:lnTo>
                  <a:lnTo>
                    <a:pt x="50800" y="2654300"/>
                  </a:lnTo>
                  <a:lnTo>
                    <a:pt x="50800" y="2565400"/>
                  </a:lnTo>
                  <a:lnTo>
                    <a:pt x="101600" y="2514600"/>
                  </a:lnTo>
                  <a:lnTo>
                    <a:pt x="38100" y="2489200"/>
                  </a:lnTo>
                  <a:lnTo>
                    <a:pt x="44450" y="2444750"/>
                  </a:lnTo>
                  <a:lnTo>
                    <a:pt x="44450" y="2444750"/>
                  </a:lnTo>
                  <a:lnTo>
                    <a:pt x="76200" y="2381250"/>
                  </a:lnTo>
                  <a:lnTo>
                    <a:pt x="177800" y="2336800"/>
                  </a:lnTo>
                  <a:lnTo>
                    <a:pt x="203200" y="2235200"/>
                  </a:lnTo>
                  <a:lnTo>
                    <a:pt x="241300" y="2159000"/>
                  </a:lnTo>
                  <a:lnTo>
                    <a:pt x="298450" y="2139950"/>
                  </a:lnTo>
                  <a:lnTo>
                    <a:pt x="336550" y="2019300"/>
                  </a:lnTo>
                  <a:lnTo>
                    <a:pt x="336550" y="1962150"/>
                  </a:lnTo>
                  <a:lnTo>
                    <a:pt x="406400" y="1911350"/>
                  </a:lnTo>
                  <a:lnTo>
                    <a:pt x="476250" y="1943100"/>
                  </a:lnTo>
                  <a:lnTo>
                    <a:pt x="476250" y="1898650"/>
                  </a:lnTo>
                  <a:lnTo>
                    <a:pt x="463550" y="1866900"/>
                  </a:lnTo>
                  <a:lnTo>
                    <a:pt x="469900" y="1828800"/>
                  </a:lnTo>
                  <a:lnTo>
                    <a:pt x="400050" y="1778000"/>
                  </a:lnTo>
                  <a:lnTo>
                    <a:pt x="374650" y="1695450"/>
                  </a:lnTo>
                  <a:lnTo>
                    <a:pt x="469900" y="1612900"/>
                  </a:lnTo>
                  <a:lnTo>
                    <a:pt x="565150" y="1638300"/>
                  </a:lnTo>
                  <a:lnTo>
                    <a:pt x="654050" y="1587500"/>
                  </a:lnTo>
                  <a:lnTo>
                    <a:pt x="787400" y="1466850"/>
                  </a:lnTo>
                  <a:lnTo>
                    <a:pt x="800100" y="1339850"/>
                  </a:lnTo>
                  <a:lnTo>
                    <a:pt x="749300" y="1308100"/>
                  </a:lnTo>
                  <a:lnTo>
                    <a:pt x="787400" y="1162050"/>
                  </a:lnTo>
                  <a:lnTo>
                    <a:pt x="679450" y="1098550"/>
                  </a:lnTo>
                  <a:lnTo>
                    <a:pt x="685800" y="914400"/>
                  </a:lnTo>
                  <a:lnTo>
                    <a:pt x="577850" y="850900"/>
                  </a:lnTo>
                  <a:lnTo>
                    <a:pt x="533400" y="609600"/>
                  </a:lnTo>
                  <a:lnTo>
                    <a:pt x="463550" y="571500"/>
                  </a:lnTo>
                  <a:lnTo>
                    <a:pt x="527050" y="508000"/>
                  </a:lnTo>
                  <a:lnTo>
                    <a:pt x="520700" y="393700"/>
                  </a:lnTo>
                  <a:lnTo>
                    <a:pt x="457200" y="374650"/>
                  </a:lnTo>
                  <a:lnTo>
                    <a:pt x="469900" y="298450"/>
                  </a:lnTo>
                  <a:lnTo>
                    <a:pt x="368300" y="2095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02" name="フリーフォーム: 図形 1001">
              <a:extLst>
                <a:ext uri="{FF2B5EF4-FFF2-40B4-BE49-F238E27FC236}">
                  <a16:creationId xmlns:a16="http://schemas.microsoft.com/office/drawing/2014/main" id="{2DC41194-D8A0-E9CD-9B3A-7FEC0A2018D0}"/>
                </a:ext>
              </a:extLst>
            </p:cNvPr>
            <p:cNvSpPr/>
            <p:nvPr/>
          </p:nvSpPr>
          <p:spPr>
            <a:xfrm rot="12600000">
              <a:off x="5151526" y="4795323"/>
              <a:ext cx="483222" cy="411568"/>
            </a:xfrm>
            <a:custGeom>
              <a:avLst/>
              <a:gdLst>
                <a:gd name="connsiteX0" fmla="*/ 2461260 w 4213860"/>
                <a:gd name="connsiteY0" fmla="*/ 0 h 3589020"/>
                <a:gd name="connsiteX1" fmla="*/ 2464990 w 4213860"/>
                <a:gd name="connsiteY1" fmla="*/ 236 h 3589020"/>
                <a:gd name="connsiteX2" fmla="*/ 2537460 w 4213860"/>
                <a:gd name="connsiteY2" fmla="*/ 99060 h 3589020"/>
                <a:gd name="connsiteX3" fmla="*/ 2590800 w 4213860"/>
                <a:gd name="connsiteY3" fmla="*/ 144780 h 3589020"/>
                <a:gd name="connsiteX4" fmla="*/ 2682240 w 4213860"/>
                <a:gd name="connsiteY4" fmla="*/ 236220 h 3589020"/>
                <a:gd name="connsiteX5" fmla="*/ 2720340 w 4213860"/>
                <a:gd name="connsiteY5" fmla="*/ 358140 h 3589020"/>
                <a:gd name="connsiteX6" fmla="*/ 2735580 w 4213860"/>
                <a:gd name="connsiteY6" fmla="*/ 426720 h 3589020"/>
                <a:gd name="connsiteX7" fmla="*/ 2758440 w 4213860"/>
                <a:gd name="connsiteY7" fmla="*/ 495300 h 3589020"/>
                <a:gd name="connsiteX8" fmla="*/ 2926080 w 4213860"/>
                <a:gd name="connsiteY8" fmla="*/ 464820 h 3589020"/>
                <a:gd name="connsiteX9" fmla="*/ 2964180 w 4213860"/>
                <a:gd name="connsiteY9" fmla="*/ 533400 h 3589020"/>
                <a:gd name="connsiteX10" fmla="*/ 3078480 w 4213860"/>
                <a:gd name="connsiteY10" fmla="*/ 609600 h 3589020"/>
                <a:gd name="connsiteX11" fmla="*/ 3154680 w 4213860"/>
                <a:gd name="connsiteY11" fmla="*/ 525780 h 3589020"/>
                <a:gd name="connsiteX12" fmla="*/ 3208020 w 4213860"/>
                <a:gd name="connsiteY12" fmla="*/ 556260 h 3589020"/>
                <a:gd name="connsiteX13" fmla="*/ 3291840 w 4213860"/>
                <a:gd name="connsiteY13" fmla="*/ 579120 h 3589020"/>
                <a:gd name="connsiteX14" fmla="*/ 3322320 w 4213860"/>
                <a:gd name="connsiteY14" fmla="*/ 533400 h 3589020"/>
                <a:gd name="connsiteX15" fmla="*/ 3390900 w 4213860"/>
                <a:gd name="connsiteY15" fmla="*/ 533400 h 3589020"/>
                <a:gd name="connsiteX16" fmla="*/ 3520440 w 4213860"/>
                <a:gd name="connsiteY16" fmla="*/ 647700 h 3589020"/>
                <a:gd name="connsiteX17" fmla="*/ 3573780 w 4213860"/>
                <a:gd name="connsiteY17" fmla="*/ 723900 h 3589020"/>
                <a:gd name="connsiteX18" fmla="*/ 3649980 w 4213860"/>
                <a:gd name="connsiteY18" fmla="*/ 746760 h 3589020"/>
                <a:gd name="connsiteX19" fmla="*/ 3703320 w 4213860"/>
                <a:gd name="connsiteY19" fmla="*/ 861060 h 3589020"/>
                <a:gd name="connsiteX20" fmla="*/ 3840480 w 4213860"/>
                <a:gd name="connsiteY20" fmla="*/ 830580 h 3589020"/>
                <a:gd name="connsiteX21" fmla="*/ 3878580 w 4213860"/>
                <a:gd name="connsiteY21" fmla="*/ 807720 h 3589020"/>
                <a:gd name="connsiteX22" fmla="*/ 3992880 w 4213860"/>
                <a:gd name="connsiteY22" fmla="*/ 792480 h 3589020"/>
                <a:gd name="connsiteX23" fmla="*/ 3978606 w 4213860"/>
                <a:gd name="connsiteY23" fmla="*/ 794384 h 3589020"/>
                <a:gd name="connsiteX24" fmla="*/ 4023360 w 4213860"/>
                <a:gd name="connsiteY24" fmla="*/ 864870 h 3589020"/>
                <a:gd name="connsiteX25" fmla="*/ 3937636 w 4213860"/>
                <a:gd name="connsiteY25" fmla="*/ 902970 h 3589020"/>
                <a:gd name="connsiteX26" fmla="*/ 3899536 w 4213860"/>
                <a:gd name="connsiteY26" fmla="*/ 1141096 h 3589020"/>
                <a:gd name="connsiteX27" fmla="*/ 3994784 w 4213860"/>
                <a:gd name="connsiteY27" fmla="*/ 1131570 h 3589020"/>
                <a:gd name="connsiteX28" fmla="*/ 3994784 w 4213860"/>
                <a:gd name="connsiteY28" fmla="*/ 1207770 h 3589020"/>
                <a:gd name="connsiteX29" fmla="*/ 3947160 w 4213860"/>
                <a:gd name="connsiteY29" fmla="*/ 1255396 h 3589020"/>
                <a:gd name="connsiteX30" fmla="*/ 4051936 w 4213860"/>
                <a:gd name="connsiteY30" fmla="*/ 1283970 h 3589020"/>
                <a:gd name="connsiteX31" fmla="*/ 4090036 w 4213860"/>
                <a:gd name="connsiteY31" fmla="*/ 1331596 h 3589020"/>
                <a:gd name="connsiteX32" fmla="*/ 4042410 w 4213860"/>
                <a:gd name="connsiteY32" fmla="*/ 1379220 h 3589020"/>
                <a:gd name="connsiteX33" fmla="*/ 4147184 w 4213860"/>
                <a:gd name="connsiteY33" fmla="*/ 1436370 h 3589020"/>
                <a:gd name="connsiteX34" fmla="*/ 4213860 w 4213860"/>
                <a:gd name="connsiteY34" fmla="*/ 1541144 h 3589020"/>
                <a:gd name="connsiteX35" fmla="*/ 4213860 w 4213860"/>
                <a:gd name="connsiteY35" fmla="*/ 1693544 h 3589020"/>
                <a:gd name="connsiteX36" fmla="*/ 4128136 w 4213860"/>
                <a:gd name="connsiteY36" fmla="*/ 1712596 h 3589020"/>
                <a:gd name="connsiteX37" fmla="*/ 4128136 w 4213860"/>
                <a:gd name="connsiteY37" fmla="*/ 1874520 h 3589020"/>
                <a:gd name="connsiteX38" fmla="*/ 4090036 w 4213860"/>
                <a:gd name="connsiteY38" fmla="*/ 1884044 h 3589020"/>
                <a:gd name="connsiteX39" fmla="*/ 4042410 w 4213860"/>
                <a:gd name="connsiteY39" fmla="*/ 1836420 h 3589020"/>
                <a:gd name="connsiteX40" fmla="*/ 3994784 w 4213860"/>
                <a:gd name="connsiteY40" fmla="*/ 1836420 h 3589020"/>
                <a:gd name="connsiteX41" fmla="*/ 3928110 w 4213860"/>
                <a:gd name="connsiteY41" fmla="*/ 1884044 h 3589020"/>
                <a:gd name="connsiteX42" fmla="*/ 3832860 w 4213860"/>
                <a:gd name="connsiteY42" fmla="*/ 1893570 h 3589020"/>
                <a:gd name="connsiteX43" fmla="*/ 3804284 w 4213860"/>
                <a:gd name="connsiteY43" fmla="*/ 1912620 h 3589020"/>
                <a:gd name="connsiteX44" fmla="*/ 3689984 w 4213860"/>
                <a:gd name="connsiteY44" fmla="*/ 1931670 h 3589020"/>
                <a:gd name="connsiteX45" fmla="*/ 3661410 w 4213860"/>
                <a:gd name="connsiteY45" fmla="*/ 1884044 h 3589020"/>
                <a:gd name="connsiteX46" fmla="*/ 3556636 w 4213860"/>
                <a:gd name="connsiteY46" fmla="*/ 1922144 h 3589020"/>
                <a:gd name="connsiteX47" fmla="*/ 3528060 w 4213860"/>
                <a:gd name="connsiteY47" fmla="*/ 1893570 h 3589020"/>
                <a:gd name="connsiteX48" fmla="*/ 3470910 w 4213860"/>
                <a:gd name="connsiteY48" fmla="*/ 1950720 h 3589020"/>
                <a:gd name="connsiteX49" fmla="*/ 3280410 w 4213860"/>
                <a:gd name="connsiteY49" fmla="*/ 1931670 h 3589020"/>
                <a:gd name="connsiteX50" fmla="*/ 3232784 w 4213860"/>
                <a:gd name="connsiteY50" fmla="*/ 2065020 h 3589020"/>
                <a:gd name="connsiteX51" fmla="*/ 3166110 w 4213860"/>
                <a:gd name="connsiteY51" fmla="*/ 1988820 h 3589020"/>
                <a:gd name="connsiteX52" fmla="*/ 3051810 w 4213860"/>
                <a:gd name="connsiteY52" fmla="*/ 1979296 h 3589020"/>
                <a:gd name="connsiteX53" fmla="*/ 2832736 w 4213860"/>
                <a:gd name="connsiteY53" fmla="*/ 1893570 h 3589020"/>
                <a:gd name="connsiteX54" fmla="*/ 2699384 w 4213860"/>
                <a:gd name="connsiteY54" fmla="*/ 1960244 h 3589020"/>
                <a:gd name="connsiteX55" fmla="*/ 2689860 w 4213860"/>
                <a:gd name="connsiteY55" fmla="*/ 2045970 h 3589020"/>
                <a:gd name="connsiteX56" fmla="*/ 2670810 w 4213860"/>
                <a:gd name="connsiteY56" fmla="*/ 2169796 h 3589020"/>
                <a:gd name="connsiteX57" fmla="*/ 2575560 w 4213860"/>
                <a:gd name="connsiteY57" fmla="*/ 2303144 h 3589020"/>
                <a:gd name="connsiteX58" fmla="*/ 2561962 w 4213860"/>
                <a:gd name="connsiteY58" fmla="*/ 2391538 h 3589020"/>
                <a:gd name="connsiteX59" fmla="*/ 2491740 w 4213860"/>
                <a:gd name="connsiteY59" fmla="*/ 2354580 h 3589020"/>
                <a:gd name="connsiteX60" fmla="*/ 2308860 w 4213860"/>
                <a:gd name="connsiteY60" fmla="*/ 2324100 h 3589020"/>
                <a:gd name="connsiteX61" fmla="*/ 2270760 w 4213860"/>
                <a:gd name="connsiteY61" fmla="*/ 2247900 h 3589020"/>
                <a:gd name="connsiteX62" fmla="*/ 2156460 w 4213860"/>
                <a:gd name="connsiteY62" fmla="*/ 2263140 h 3589020"/>
                <a:gd name="connsiteX63" fmla="*/ 2118360 w 4213860"/>
                <a:gd name="connsiteY63" fmla="*/ 2362200 h 3589020"/>
                <a:gd name="connsiteX64" fmla="*/ 2179320 w 4213860"/>
                <a:gd name="connsiteY64" fmla="*/ 2430780 h 3589020"/>
                <a:gd name="connsiteX65" fmla="*/ 2217420 w 4213860"/>
                <a:gd name="connsiteY65" fmla="*/ 2659380 h 3589020"/>
                <a:gd name="connsiteX66" fmla="*/ 2202180 w 4213860"/>
                <a:gd name="connsiteY66" fmla="*/ 2781300 h 3589020"/>
                <a:gd name="connsiteX67" fmla="*/ 2026920 w 4213860"/>
                <a:gd name="connsiteY67" fmla="*/ 2697480 h 3589020"/>
                <a:gd name="connsiteX68" fmla="*/ 2019300 w 4213860"/>
                <a:gd name="connsiteY68" fmla="*/ 2895600 h 3589020"/>
                <a:gd name="connsiteX69" fmla="*/ 1950720 w 4213860"/>
                <a:gd name="connsiteY69" fmla="*/ 2849880 h 3589020"/>
                <a:gd name="connsiteX70" fmla="*/ 1882140 w 4213860"/>
                <a:gd name="connsiteY70" fmla="*/ 2910840 h 3589020"/>
                <a:gd name="connsiteX71" fmla="*/ 1775460 w 4213860"/>
                <a:gd name="connsiteY71" fmla="*/ 2910840 h 3589020"/>
                <a:gd name="connsiteX72" fmla="*/ 1722120 w 4213860"/>
                <a:gd name="connsiteY72" fmla="*/ 3048000 h 3589020"/>
                <a:gd name="connsiteX73" fmla="*/ 1623060 w 4213860"/>
                <a:gd name="connsiteY73" fmla="*/ 3048000 h 3589020"/>
                <a:gd name="connsiteX74" fmla="*/ 1501140 w 4213860"/>
                <a:gd name="connsiteY74" fmla="*/ 2933700 h 3589020"/>
                <a:gd name="connsiteX75" fmla="*/ 1417320 w 4213860"/>
                <a:gd name="connsiteY75" fmla="*/ 3192780 h 3589020"/>
                <a:gd name="connsiteX76" fmla="*/ 1394460 w 4213860"/>
                <a:gd name="connsiteY76" fmla="*/ 3261360 h 3589020"/>
                <a:gd name="connsiteX77" fmla="*/ 1356360 w 4213860"/>
                <a:gd name="connsiteY77" fmla="*/ 3284220 h 3589020"/>
                <a:gd name="connsiteX78" fmla="*/ 1325880 w 4213860"/>
                <a:gd name="connsiteY78" fmla="*/ 3398520 h 3589020"/>
                <a:gd name="connsiteX79" fmla="*/ 1272540 w 4213860"/>
                <a:gd name="connsiteY79" fmla="*/ 3436620 h 3589020"/>
                <a:gd name="connsiteX80" fmla="*/ 1219200 w 4213860"/>
                <a:gd name="connsiteY80" fmla="*/ 3314700 h 3589020"/>
                <a:gd name="connsiteX81" fmla="*/ 1104900 w 4213860"/>
                <a:gd name="connsiteY81" fmla="*/ 3329940 h 3589020"/>
                <a:gd name="connsiteX82" fmla="*/ 1089660 w 4213860"/>
                <a:gd name="connsiteY82" fmla="*/ 3444240 h 3589020"/>
                <a:gd name="connsiteX83" fmla="*/ 1021080 w 4213860"/>
                <a:gd name="connsiteY83" fmla="*/ 3451860 h 3589020"/>
                <a:gd name="connsiteX84" fmla="*/ 967740 w 4213860"/>
                <a:gd name="connsiteY84" fmla="*/ 3573780 h 3589020"/>
                <a:gd name="connsiteX85" fmla="*/ 891540 w 4213860"/>
                <a:gd name="connsiteY85" fmla="*/ 3535680 h 3589020"/>
                <a:gd name="connsiteX86" fmla="*/ 815340 w 4213860"/>
                <a:gd name="connsiteY86" fmla="*/ 3558540 h 3589020"/>
                <a:gd name="connsiteX87" fmla="*/ 762000 w 4213860"/>
                <a:gd name="connsiteY87" fmla="*/ 3589020 h 3589020"/>
                <a:gd name="connsiteX88" fmla="*/ 693420 w 4213860"/>
                <a:gd name="connsiteY88" fmla="*/ 3550920 h 3589020"/>
                <a:gd name="connsiteX89" fmla="*/ 510540 w 4213860"/>
                <a:gd name="connsiteY89" fmla="*/ 3497580 h 3589020"/>
                <a:gd name="connsiteX90" fmla="*/ 228600 w 4213860"/>
                <a:gd name="connsiteY90" fmla="*/ 3459480 h 3589020"/>
                <a:gd name="connsiteX91" fmla="*/ 213360 w 4213860"/>
                <a:gd name="connsiteY91" fmla="*/ 3307080 h 3589020"/>
                <a:gd name="connsiteX92" fmla="*/ 30480 w 4213860"/>
                <a:gd name="connsiteY92" fmla="*/ 3147060 h 3589020"/>
                <a:gd name="connsiteX93" fmla="*/ 45720 w 4213860"/>
                <a:gd name="connsiteY93" fmla="*/ 3025140 h 3589020"/>
                <a:gd name="connsiteX94" fmla="*/ 0 w 4213860"/>
                <a:gd name="connsiteY94" fmla="*/ 2926080 h 3589020"/>
                <a:gd name="connsiteX95" fmla="*/ 114300 w 4213860"/>
                <a:gd name="connsiteY95" fmla="*/ 2781300 h 3589020"/>
                <a:gd name="connsiteX96" fmla="*/ 144780 w 4213860"/>
                <a:gd name="connsiteY96" fmla="*/ 2903220 h 3589020"/>
                <a:gd name="connsiteX97" fmla="*/ 220980 w 4213860"/>
                <a:gd name="connsiteY97" fmla="*/ 2872740 h 3589020"/>
                <a:gd name="connsiteX98" fmla="*/ 220980 w 4213860"/>
                <a:gd name="connsiteY98" fmla="*/ 2979420 h 3589020"/>
                <a:gd name="connsiteX99" fmla="*/ 220980 w 4213860"/>
                <a:gd name="connsiteY99" fmla="*/ 3009900 h 3589020"/>
                <a:gd name="connsiteX100" fmla="*/ 404404 w 4213860"/>
                <a:gd name="connsiteY100" fmla="*/ 3009900 h 3589020"/>
                <a:gd name="connsiteX101" fmla="*/ 461010 w 4213860"/>
                <a:gd name="connsiteY101" fmla="*/ 2960370 h 3589020"/>
                <a:gd name="connsiteX102" fmla="*/ 518160 w 4213860"/>
                <a:gd name="connsiteY102" fmla="*/ 2941320 h 3589020"/>
                <a:gd name="connsiteX103" fmla="*/ 524510 w 4213860"/>
                <a:gd name="connsiteY103" fmla="*/ 2896870 h 3589020"/>
                <a:gd name="connsiteX104" fmla="*/ 645160 w 4213860"/>
                <a:gd name="connsiteY104" fmla="*/ 2827020 h 3589020"/>
                <a:gd name="connsiteX105" fmla="*/ 657860 w 4213860"/>
                <a:gd name="connsiteY105" fmla="*/ 2896870 h 3589020"/>
                <a:gd name="connsiteX106" fmla="*/ 588010 w 4213860"/>
                <a:gd name="connsiteY106" fmla="*/ 2922270 h 3589020"/>
                <a:gd name="connsiteX107" fmla="*/ 588010 w 4213860"/>
                <a:gd name="connsiteY107" fmla="*/ 2973070 h 3589020"/>
                <a:gd name="connsiteX108" fmla="*/ 542648 w 4213860"/>
                <a:gd name="connsiteY108" fmla="*/ 3032390 h 3589020"/>
                <a:gd name="connsiteX109" fmla="*/ 548640 w 4213860"/>
                <a:gd name="connsiteY109" fmla="*/ 3040380 h 3589020"/>
                <a:gd name="connsiteX110" fmla="*/ 632460 w 4213860"/>
                <a:gd name="connsiteY110" fmla="*/ 3070860 h 3589020"/>
                <a:gd name="connsiteX111" fmla="*/ 762000 w 4213860"/>
                <a:gd name="connsiteY111" fmla="*/ 3040380 h 3589020"/>
                <a:gd name="connsiteX112" fmla="*/ 891540 w 4213860"/>
                <a:gd name="connsiteY112" fmla="*/ 3017520 h 3589020"/>
                <a:gd name="connsiteX113" fmla="*/ 899160 w 4213860"/>
                <a:gd name="connsiteY113" fmla="*/ 2926080 h 3589020"/>
                <a:gd name="connsiteX114" fmla="*/ 853440 w 4213860"/>
                <a:gd name="connsiteY114" fmla="*/ 2910840 h 3589020"/>
                <a:gd name="connsiteX115" fmla="*/ 845820 w 4213860"/>
                <a:gd name="connsiteY115" fmla="*/ 2872740 h 3589020"/>
                <a:gd name="connsiteX116" fmla="*/ 762000 w 4213860"/>
                <a:gd name="connsiteY116" fmla="*/ 2834640 h 3589020"/>
                <a:gd name="connsiteX117" fmla="*/ 807720 w 4213860"/>
                <a:gd name="connsiteY117" fmla="*/ 2766060 h 3589020"/>
                <a:gd name="connsiteX118" fmla="*/ 899160 w 4213860"/>
                <a:gd name="connsiteY118" fmla="*/ 2750820 h 3589020"/>
                <a:gd name="connsiteX119" fmla="*/ 1143000 w 4213860"/>
                <a:gd name="connsiteY119" fmla="*/ 2872740 h 3589020"/>
                <a:gd name="connsiteX120" fmla="*/ 1104900 w 4213860"/>
                <a:gd name="connsiteY120" fmla="*/ 2766060 h 3589020"/>
                <a:gd name="connsiteX121" fmla="*/ 1120140 w 4213860"/>
                <a:gd name="connsiteY121" fmla="*/ 2727960 h 3589020"/>
                <a:gd name="connsiteX122" fmla="*/ 1211580 w 4213860"/>
                <a:gd name="connsiteY122" fmla="*/ 2773680 h 3589020"/>
                <a:gd name="connsiteX123" fmla="*/ 1226820 w 4213860"/>
                <a:gd name="connsiteY123" fmla="*/ 2697480 h 3589020"/>
                <a:gd name="connsiteX124" fmla="*/ 1173480 w 4213860"/>
                <a:gd name="connsiteY124" fmla="*/ 2628900 h 3589020"/>
                <a:gd name="connsiteX125" fmla="*/ 1143000 w 4213860"/>
                <a:gd name="connsiteY125" fmla="*/ 2575560 h 3589020"/>
                <a:gd name="connsiteX126" fmla="*/ 1120140 w 4213860"/>
                <a:gd name="connsiteY126" fmla="*/ 2484120 h 3589020"/>
                <a:gd name="connsiteX127" fmla="*/ 1219200 w 4213860"/>
                <a:gd name="connsiteY127" fmla="*/ 2506980 h 3589020"/>
                <a:gd name="connsiteX128" fmla="*/ 1287780 w 4213860"/>
                <a:gd name="connsiteY128" fmla="*/ 2583180 h 3589020"/>
                <a:gd name="connsiteX129" fmla="*/ 1394460 w 4213860"/>
                <a:gd name="connsiteY129" fmla="*/ 2545080 h 3589020"/>
                <a:gd name="connsiteX130" fmla="*/ 1478280 w 4213860"/>
                <a:gd name="connsiteY130" fmla="*/ 2560320 h 3589020"/>
                <a:gd name="connsiteX131" fmla="*/ 1569720 w 4213860"/>
                <a:gd name="connsiteY131" fmla="*/ 2506980 h 3589020"/>
                <a:gd name="connsiteX132" fmla="*/ 1615440 w 4213860"/>
                <a:gd name="connsiteY132" fmla="*/ 2537460 h 3589020"/>
                <a:gd name="connsiteX133" fmla="*/ 1630680 w 4213860"/>
                <a:gd name="connsiteY133" fmla="*/ 2506980 h 3589020"/>
                <a:gd name="connsiteX134" fmla="*/ 1623060 w 4213860"/>
                <a:gd name="connsiteY134" fmla="*/ 2430780 h 3589020"/>
                <a:gd name="connsiteX135" fmla="*/ 1584960 w 4213860"/>
                <a:gd name="connsiteY135" fmla="*/ 2354580 h 3589020"/>
                <a:gd name="connsiteX136" fmla="*/ 1600200 w 4213860"/>
                <a:gd name="connsiteY136" fmla="*/ 2263140 h 3589020"/>
                <a:gd name="connsiteX137" fmla="*/ 1569720 w 4213860"/>
                <a:gd name="connsiteY137" fmla="*/ 2148840 h 3589020"/>
                <a:gd name="connsiteX138" fmla="*/ 1623060 w 4213860"/>
                <a:gd name="connsiteY138" fmla="*/ 2110740 h 3589020"/>
                <a:gd name="connsiteX139" fmla="*/ 1744980 w 4213860"/>
                <a:gd name="connsiteY139" fmla="*/ 2019300 h 3589020"/>
                <a:gd name="connsiteX140" fmla="*/ 1798320 w 4213860"/>
                <a:gd name="connsiteY140" fmla="*/ 2133600 h 3589020"/>
                <a:gd name="connsiteX141" fmla="*/ 1805940 w 4213860"/>
                <a:gd name="connsiteY141" fmla="*/ 2270760 h 3589020"/>
                <a:gd name="connsiteX142" fmla="*/ 1783080 w 4213860"/>
                <a:gd name="connsiteY142" fmla="*/ 2339340 h 3589020"/>
                <a:gd name="connsiteX143" fmla="*/ 1805940 w 4213860"/>
                <a:gd name="connsiteY143" fmla="*/ 2385060 h 3589020"/>
                <a:gd name="connsiteX144" fmla="*/ 1859280 w 4213860"/>
                <a:gd name="connsiteY144" fmla="*/ 2430780 h 3589020"/>
                <a:gd name="connsiteX145" fmla="*/ 1920240 w 4213860"/>
                <a:gd name="connsiteY145" fmla="*/ 2407920 h 3589020"/>
                <a:gd name="connsiteX146" fmla="*/ 1958340 w 4213860"/>
                <a:gd name="connsiteY146" fmla="*/ 2263140 h 3589020"/>
                <a:gd name="connsiteX147" fmla="*/ 1973580 w 4213860"/>
                <a:gd name="connsiteY147" fmla="*/ 2194560 h 3589020"/>
                <a:gd name="connsiteX148" fmla="*/ 1988820 w 4213860"/>
                <a:gd name="connsiteY148" fmla="*/ 2087880 h 3589020"/>
                <a:gd name="connsiteX149" fmla="*/ 2004060 w 4213860"/>
                <a:gd name="connsiteY149" fmla="*/ 1981200 h 3589020"/>
                <a:gd name="connsiteX150" fmla="*/ 1905000 w 4213860"/>
                <a:gd name="connsiteY150" fmla="*/ 1821180 h 3589020"/>
                <a:gd name="connsiteX151" fmla="*/ 1676400 w 4213860"/>
                <a:gd name="connsiteY151" fmla="*/ 1554480 h 3589020"/>
                <a:gd name="connsiteX152" fmla="*/ 1691640 w 4213860"/>
                <a:gd name="connsiteY152" fmla="*/ 1371600 h 3589020"/>
                <a:gd name="connsiteX153" fmla="*/ 1569720 w 4213860"/>
                <a:gd name="connsiteY153" fmla="*/ 1234440 h 3589020"/>
                <a:gd name="connsiteX154" fmla="*/ 1562100 w 4213860"/>
                <a:gd name="connsiteY154" fmla="*/ 1120140 h 3589020"/>
                <a:gd name="connsiteX155" fmla="*/ 1744980 w 4213860"/>
                <a:gd name="connsiteY155" fmla="*/ 1005840 h 3589020"/>
                <a:gd name="connsiteX156" fmla="*/ 1798320 w 4213860"/>
                <a:gd name="connsiteY156" fmla="*/ 723900 h 3589020"/>
                <a:gd name="connsiteX157" fmla="*/ 1828800 w 4213860"/>
                <a:gd name="connsiteY157" fmla="*/ 662940 h 3589020"/>
                <a:gd name="connsiteX158" fmla="*/ 1996440 w 4213860"/>
                <a:gd name="connsiteY158" fmla="*/ 548640 h 3589020"/>
                <a:gd name="connsiteX159" fmla="*/ 1988820 w 4213860"/>
                <a:gd name="connsiteY159" fmla="*/ 487680 h 3589020"/>
                <a:gd name="connsiteX160" fmla="*/ 2110740 w 4213860"/>
                <a:gd name="connsiteY160" fmla="*/ 281940 h 3589020"/>
                <a:gd name="connsiteX161" fmla="*/ 2065020 w 4213860"/>
                <a:gd name="connsiteY161" fmla="*/ 182880 h 3589020"/>
                <a:gd name="connsiteX162" fmla="*/ 2263140 w 4213860"/>
                <a:gd name="connsiteY162" fmla="*/ 152400 h 3589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213860" h="3589020">
                  <a:moveTo>
                    <a:pt x="2461260" y="0"/>
                  </a:moveTo>
                  <a:lnTo>
                    <a:pt x="2464990" y="236"/>
                  </a:lnTo>
                  <a:lnTo>
                    <a:pt x="2537460" y="99060"/>
                  </a:lnTo>
                  <a:lnTo>
                    <a:pt x="2590800" y="144780"/>
                  </a:lnTo>
                  <a:lnTo>
                    <a:pt x="2682240" y="236220"/>
                  </a:lnTo>
                  <a:lnTo>
                    <a:pt x="2720340" y="358140"/>
                  </a:lnTo>
                  <a:lnTo>
                    <a:pt x="2735580" y="426720"/>
                  </a:lnTo>
                  <a:lnTo>
                    <a:pt x="2758440" y="495300"/>
                  </a:lnTo>
                  <a:lnTo>
                    <a:pt x="2926080" y="464820"/>
                  </a:lnTo>
                  <a:lnTo>
                    <a:pt x="2964180" y="533400"/>
                  </a:lnTo>
                  <a:lnTo>
                    <a:pt x="3078480" y="609600"/>
                  </a:lnTo>
                  <a:lnTo>
                    <a:pt x="3154680" y="525780"/>
                  </a:lnTo>
                  <a:lnTo>
                    <a:pt x="3208020" y="556260"/>
                  </a:lnTo>
                  <a:lnTo>
                    <a:pt x="3291840" y="579120"/>
                  </a:lnTo>
                  <a:lnTo>
                    <a:pt x="3322320" y="533400"/>
                  </a:lnTo>
                  <a:lnTo>
                    <a:pt x="3390900" y="533400"/>
                  </a:lnTo>
                  <a:lnTo>
                    <a:pt x="3520440" y="647700"/>
                  </a:lnTo>
                  <a:lnTo>
                    <a:pt x="3573780" y="723900"/>
                  </a:lnTo>
                  <a:lnTo>
                    <a:pt x="3649980" y="746760"/>
                  </a:lnTo>
                  <a:lnTo>
                    <a:pt x="3703320" y="861060"/>
                  </a:lnTo>
                  <a:lnTo>
                    <a:pt x="3840480" y="830580"/>
                  </a:lnTo>
                  <a:lnTo>
                    <a:pt x="3878580" y="807720"/>
                  </a:lnTo>
                  <a:lnTo>
                    <a:pt x="3992880" y="792480"/>
                  </a:lnTo>
                  <a:lnTo>
                    <a:pt x="3978606" y="794384"/>
                  </a:lnTo>
                  <a:lnTo>
                    <a:pt x="4023360" y="864870"/>
                  </a:lnTo>
                  <a:lnTo>
                    <a:pt x="3937636" y="902970"/>
                  </a:lnTo>
                  <a:lnTo>
                    <a:pt x="3899536" y="1141096"/>
                  </a:lnTo>
                  <a:lnTo>
                    <a:pt x="3994784" y="1131570"/>
                  </a:lnTo>
                  <a:lnTo>
                    <a:pt x="3994784" y="1207770"/>
                  </a:lnTo>
                  <a:lnTo>
                    <a:pt x="3947160" y="1255396"/>
                  </a:lnTo>
                  <a:lnTo>
                    <a:pt x="4051936" y="1283970"/>
                  </a:lnTo>
                  <a:lnTo>
                    <a:pt x="4090036" y="1331596"/>
                  </a:lnTo>
                  <a:lnTo>
                    <a:pt x="4042410" y="1379220"/>
                  </a:lnTo>
                  <a:lnTo>
                    <a:pt x="4147184" y="1436370"/>
                  </a:lnTo>
                  <a:lnTo>
                    <a:pt x="4213860" y="1541144"/>
                  </a:lnTo>
                  <a:lnTo>
                    <a:pt x="4213860" y="1693544"/>
                  </a:lnTo>
                  <a:lnTo>
                    <a:pt x="4128136" y="1712596"/>
                  </a:lnTo>
                  <a:lnTo>
                    <a:pt x="4128136" y="1874520"/>
                  </a:lnTo>
                  <a:lnTo>
                    <a:pt x="4090036" y="1884044"/>
                  </a:lnTo>
                  <a:lnTo>
                    <a:pt x="4042410" y="1836420"/>
                  </a:lnTo>
                  <a:lnTo>
                    <a:pt x="3994784" y="1836420"/>
                  </a:lnTo>
                  <a:lnTo>
                    <a:pt x="3928110" y="1884044"/>
                  </a:lnTo>
                  <a:lnTo>
                    <a:pt x="3832860" y="1893570"/>
                  </a:lnTo>
                  <a:lnTo>
                    <a:pt x="3804284" y="1912620"/>
                  </a:lnTo>
                  <a:lnTo>
                    <a:pt x="3689984" y="1931670"/>
                  </a:lnTo>
                  <a:lnTo>
                    <a:pt x="3661410" y="1884044"/>
                  </a:lnTo>
                  <a:lnTo>
                    <a:pt x="3556636" y="1922144"/>
                  </a:lnTo>
                  <a:lnTo>
                    <a:pt x="3528060" y="1893570"/>
                  </a:lnTo>
                  <a:lnTo>
                    <a:pt x="3470910" y="1950720"/>
                  </a:lnTo>
                  <a:lnTo>
                    <a:pt x="3280410" y="1931670"/>
                  </a:lnTo>
                  <a:lnTo>
                    <a:pt x="3232784" y="2065020"/>
                  </a:lnTo>
                  <a:lnTo>
                    <a:pt x="3166110" y="1988820"/>
                  </a:lnTo>
                  <a:lnTo>
                    <a:pt x="3051810" y="1979296"/>
                  </a:lnTo>
                  <a:lnTo>
                    <a:pt x="2832736" y="1893570"/>
                  </a:lnTo>
                  <a:lnTo>
                    <a:pt x="2699384" y="1960244"/>
                  </a:lnTo>
                  <a:lnTo>
                    <a:pt x="2689860" y="2045970"/>
                  </a:lnTo>
                  <a:lnTo>
                    <a:pt x="2670810" y="2169796"/>
                  </a:lnTo>
                  <a:lnTo>
                    <a:pt x="2575560" y="2303144"/>
                  </a:lnTo>
                  <a:lnTo>
                    <a:pt x="2561962" y="2391538"/>
                  </a:lnTo>
                  <a:lnTo>
                    <a:pt x="2491740" y="2354580"/>
                  </a:lnTo>
                  <a:lnTo>
                    <a:pt x="2308860" y="2324100"/>
                  </a:lnTo>
                  <a:lnTo>
                    <a:pt x="2270760" y="2247900"/>
                  </a:lnTo>
                  <a:lnTo>
                    <a:pt x="2156460" y="2263140"/>
                  </a:lnTo>
                  <a:lnTo>
                    <a:pt x="2118360" y="2362200"/>
                  </a:lnTo>
                  <a:lnTo>
                    <a:pt x="2179320" y="2430780"/>
                  </a:lnTo>
                  <a:lnTo>
                    <a:pt x="2217420" y="2659380"/>
                  </a:lnTo>
                  <a:lnTo>
                    <a:pt x="2202180" y="2781300"/>
                  </a:lnTo>
                  <a:lnTo>
                    <a:pt x="2026920" y="2697480"/>
                  </a:lnTo>
                  <a:lnTo>
                    <a:pt x="2019300" y="2895600"/>
                  </a:lnTo>
                  <a:lnTo>
                    <a:pt x="1950720" y="2849880"/>
                  </a:lnTo>
                  <a:lnTo>
                    <a:pt x="1882140" y="2910840"/>
                  </a:lnTo>
                  <a:lnTo>
                    <a:pt x="1775460" y="2910840"/>
                  </a:lnTo>
                  <a:lnTo>
                    <a:pt x="1722120" y="3048000"/>
                  </a:lnTo>
                  <a:lnTo>
                    <a:pt x="1623060" y="3048000"/>
                  </a:lnTo>
                  <a:lnTo>
                    <a:pt x="1501140" y="2933700"/>
                  </a:lnTo>
                  <a:lnTo>
                    <a:pt x="1417320" y="3192780"/>
                  </a:lnTo>
                  <a:lnTo>
                    <a:pt x="1394460" y="3261360"/>
                  </a:lnTo>
                  <a:lnTo>
                    <a:pt x="1356360" y="3284220"/>
                  </a:lnTo>
                  <a:lnTo>
                    <a:pt x="1325880" y="3398520"/>
                  </a:lnTo>
                  <a:lnTo>
                    <a:pt x="1272540" y="3436620"/>
                  </a:lnTo>
                  <a:lnTo>
                    <a:pt x="1219200" y="3314700"/>
                  </a:lnTo>
                  <a:lnTo>
                    <a:pt x="1104900" y="3329940"/>
                  </a:lnTo>
                  <a:lnTo>
                    <a:pt x="1089660" y="3444240"/>
                  </a:lnTo>
                  <a:lnTo>
                    <a:pt x="1021080" y="3451860"/>
                  </a:lnTo>
                  <a:lnTo>
                    <a:pt x="967740" y="3573780"/>
                  </a:lnTo>
                  <a:lnTo>
                    <a:pt x="891540" y="3535680"/>
                  </a:lnTo>
                  <a:lnTo>
                    <a:pt x="815340" y="3558540"/>
                  </a:lnTo>
                  <a:lnTo>
                    <a:pt x="762000" y="3589020"/>
                  </a:lnTo>
                  <a:lnTo>
                    <a:pt x="693420" y="3550920"/>
                  </a:lnTo>
                  <a:lnTo>
                    <a:pt x="510540" y="3497580"/>
                  </a:lnTo>
                  <a:lnTo>
                    <a:pt x="228600" y="3459480"/>
                  </a:lnTo>
                  <a:lnTo>
                    <a:pt x="213360" y="3307080"/>
                  </a:lnTo>
                  <a:lnTo>
                    <a:pt x="30480" y="3147060"/>
                  </a:lnTo>
                  <a:lnTo>
                    <a:pt x="45720" y="3025140"/>
                  </a:lnTo>
                  <a:lnTo>
                    <a:pt x="0" y="2926080"/>
                  </a:lnTo>
                  <a:lnTo>
                    <a:pt x="114300" y="2781300"/>
                  </a:lnTo>
                  <a:lnTo>
                    <a:pt x="144780" y="2903220"/>
                  </a:lnTo>
                  <a:lnTo>
                    <a:pt x="220980" y="2872740"/>
                  </a:lnTo>
                  <a:lnTo>
                    <a:pt x="220980" y="2979420"/>
                  </a:lnTo>
                  <a:lnTo>
                    <a:pt x="220980" y="3009900"/>
                  </a:lnTo>
                  <a:lnTo>
                    <a:pt x="404404" y="3009900"/>
                  </a:lnTo>
                  <a:lnTo>
                    <a:pt x="461010" y="2960370"/>
                  </a:lnTo>
                  <a:lnTo>
                    <a:pt x="518160" y="2941320"/>
                  </a:lnTo>
                  <a:lnTo>
                    <a:pt x="524510" y="2896870"/>
                  </a:lnTo>
                  <a:lnTo>
                    <a:pt x="645160" y="2827020"/>
                  </a:lnTo>
                  <a:lnTo>
                    <a:pt x="657860" y="2896870"/>
                  </a:lnTo>
                  <a:lnTo>
                    <a:pt x="588010" y="2922270"/>
                  </a:lnTo>
                  <a:lnTo>
                    <a:pt x="588010" y="2973070"/>
                  </a:lnTo>
                  <a:lnTo>
                    <a:pt x="542648" y="3032390"/>
                  </a:lnTo>
                  <a:lnTo>
                    <a:pt x="548640" y="3040380"/>
                  </a:lnTo>
                  <a:lnTo>
                    <a:pt x="632460" y="3070860"/>
                  </a:lnTo>
                  <a:lnTo>
                    <a:pt x="762000" y="3040380"/>
                  </a:lnTo>
                  <a:lnTo>
                    <a:pt x="891540" y="3017520"/>
                  </a:lnTo>
                  <a:lnTo>
                    <a:pt x="899160" y="2926080"/>
                  </a:lnTo>
                  <a:lnTo>
                    <a:pt x="853440" y="2910840"/>
                  </a:lnTo>
                  <a:lnTo>
                    <a:pt x="845820" y="2872740"/>
                  </a:lnTo>
                  <a:lnTo>
                    <a:pt x="762000" y="2834640"/>
                  </a:lnTo>
                  <a:lnTo>
                    <a:pt x="807720" y="2766060"/>
                  </a:lnTo>
                  <a:lnTo>
                    <a:pt x="899160" y="2750820"/>
                  </a:lnTo>
                  <a:lnTo>
                    <a:pt x="1143000" y="2872740"/>
                  </a:lnTo>
                  <a:lnTo>
                    <a:pt x="1104900" y="2766060"/>
                  </a:lnTo>
                  <a:lnTo>
                    <a:pt x="1120140" y="2727960"/>
                  </a:lnTo>
                  <a:lnTo>
                    <a:pt x="1211580" y="2773680"/>
                  </a:lnTo>
                  <a:lnTo>
                    <a:pt x="1226820" y="2697480"/>
                  </a:lnTo>
                  <a:lnTo>
                    <a:pt x="1173480" y="2628900"/>
                  </a:lnTo>
                  <a:lnTo>
                    <a:pt x="1143000" y="2575560"/>
                  </a:lnTo>
                  <a:lnTo>
                    <a:pt x="1120140" y="2484120"/>
                  </a:lnTo>
                  <a:lnTo>
                    <a:pt x="1219200" y="2506980"/>
                  </a:lnTo>
                  <a:lnTo>
                    <a:pt x="1287780" y="2583180"/>
                  </a:lnTo>
                  <a:lnTo>
                    <a:pt x="1394460" y="2545080"/>
                  </a:lnTo>
                  <a:lnTo>
                    <a:pt x="1478280" y="2560320"/>
                  </a:lnTo>
                  <a:lnTo>
                    <a:pt x="1569720" y="2506980"/>
                  </a:lnTo>
                  <a:lnTo>
                    <a:pt x="1615440" y="2537460"/>
                  </a:lnTo>
                  <a:lnTo>
                    <a:pt x="1630680" y="2506980"/>
                  </a:lnTo>
                  <a:lnTo>
                    <a:pt x="1623060" y="2430780"/>
                  </a:lnTo>
                  <a:lnTo>
                    <a:pt x="1584960" y="2354580"/>
                  </a:lnTo>
                  <a:lnTo>
                    <a:pt x="1600200" y="2263140"/>
                  </a:lnTo>
                  <a:lnTo>
                    <a:pt x="1569720" y="2148840"/>
                  </a:lnTo>
                  <a:lnTo>
                    <a:pt x="1623060" y="2110740"/>
                  </a:lnTo>
                  <a:lnTo>
                    <a:pt x="1744980" y="2019300"/>
                  </a:lnTo>
                  <a:lnTo>
                    <a:pt x="1798320" y="2133600"/>
                  </a:lnTo>
                  <a:lnTo>
                    <a:pt x="1805940" y="2270760"/>
                  </a:lnTo>
                  <a:lnTo>
                    <a:pt x="1783080" y="2339340"/>
                  </a:lnTo>
                  <a:lnTo>
                    <a:pt x="1805940" y="2385060"/>
                  </a:lnTo>
                  <a:lnTo>
                    <a:pt x="1859280" y="2430780"/>
                  </a:lnTo>
                  <a:lnTo>
                    <a:pt x="1920240" y="2407920"/>
                  </a:lnTo>
                  <a:lnTo>
                    <a:pt x="1958340" y="2263140"/>
                  </a:lnTo>
                  <a:lnTo>
                    <a:pt x="1973580" y="2194560"/>
                  </a:lnTo>
                  <a:lnTo>
                    <a:pt x="1988820" y="2087880"/>
                  </a:lnTo>
                  <a:lnTo>
                    <a:pt x="2004060" y="1981200"/>
                  </a:lnTo>
                  <a:lnTo>
                    <a:pt x="1905000" y="1821180"/>
                  </a:lnTo>
                  <a:lnTo>
                    <a:pt x="1676400" y="1554480"/>
                  </a:lnTo>
                  <a:lnTo>
                    <a:pt x="1691640" y="1371600"/>
                  </a:lnTo>
                  <a:lnTo>
                    <a:pt x="1569720" y="1234440"/>
                  </a:lnTo>
                  <a:lnTo>
                    <a:pt x="1562100" y="1120140"/>
                  </a:lnTo>
                  <a:lnTo>
                    <a:pt x="1744980" y="1005840"/>
                  </a:lnTo>
                  <a:lnTo>
                    <a:pt x="1798320" y="723900"/>
                  </a:lnTo>
                  <a:lnTo>
                    <a:pt x="1828800" y="662940"/>
                  </a:lnTo>
                  <a:lnTo>
                    <a:pt x="1996440" y="548640"/>
                  </a:lnTo>
                  <a:lnTo>
                    <a:pt x="1988820" y="487680"/>
                  </a:lnTo>
                  <a:lnTo>
                    <a:pt x="2110740" y="281940"/>
                  </a:lnTo>
                  <a:lnTo>
                    <a:pt x="2065020" y="182880"/>
                  </a:lnTo>
                  <a:lnTo>
                    <a:pt x="2263140" y="1524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03" name="フリーフォーム: 図形 1002">
              <a:extLst>
                <a:ext uri="{FF2B5EF4-FFF2-40B4-BE49-F238E27FC236}">
                  <a16:creationId xmlns:a16="http://schemas.microsoft.com/office/drawing/2014/main" id="{45CCD289-EF0B-2B4F-5709-10EC06DFDD98}"/>
                </a:ext>
              </a:extLst>
            </p:cNvPr>
            <p:cNvSpPr/>
            <p:nvPr/>
          </p:nvSpPr>
          <p:spPr>
            <a:xfrm rot="8100000">
              <a:off x="4631006" y="4354718"/>
              <a:ext cx="241304" cy="393218"/>
            </a:xfrm>
            <a:custGeom>
              <a:avLst/>
              <a:gdLst>
                <a:gd name="connsiteX0" fmla="*/ 1300394 w 2104246"/>
                <a:gd name="connsiteY0" fmla="*/ 19790 h 3448790"/>
                <a:gd name="connsiteX1" fmla="*/ 1338494 w 2104246"/>
                <a:gd name="connsiteY1" fmla="*/ 95990 h 3448790"/>
                <a:gd name="connsiteX2" fmla="*/ 1521374 w 2104246"/>
                <a:gd name="connsiteY2" fmla="*/ 126470 h 3448790"/>
                <a:gd name="connsiteX3" fmla="*/ 1591594 w 2104246"/>
                <a:gd name="connsiteY3" fmla="*/ 163428 h 3448790"/>
                <a:gd name="connsiteX4" fmla="*/ 1586142 w 2104246"/>
                <a:gd name="connsiteY4" fmla="*/ 198860 h 3448790"/>
                <a:gd name="connsiteX5" fmla="*/ 1586142 w 2104246"/>
                <a:gd name="connsiteY5" fmla="*/ 303634 h 3448790"/>
                <a:gd name="connsiteX6" fmla="*/ 1671870 w 2104246"/>
                <a:gd name="connsiteY6" fmla="*/ 322686 h 3448790"/>
                <a:gd name="connsiteX7" fmla="*/ 1681394 w 2104246"/>
                <a:gd name="connsiteY7" fmla="*/ 408410 h 3448790"/>
                <a:gd name="connsiteX8" fmla="*/ 1671870 w 2104246"/>
                <a:gd name="connsiteY8" fmla="*/ 570334 h 3448790"/>
                <a:gd name="connsiteX9" fmla="*/ 1786170 w 2104246"/>
                <a:gd name="connsiteY9" fmla="*/ 589386 h 3448790"/>
                <a:gd name="connsiteX10" fmla="*/ 1824270 w 2104246"/>
                <a:gd name="connsiteY10" fmla="*/ 570334 h 3448790"/>
                <a:gd name="connsiteX11" fmla="*/ 1948094 w 2104246"/>
                <a:gd name="connsiteY11" fmla="*/ 732260 h 3448790"/>
                <a:gd name="connsiteX12" fmla="*/ 1919518 w 2104246"/>
                <a:gd name="connsiteY12" fmla="*/ 856086 h 3448790"/>
                <a:gd name="connsiteX13" fmla="*/ 1967142 w 2104246"/>
                <a:gd name="connsiteY13" fmla="*/ 979910 h 3448790"/>
                <a:gd name="connsiteX14" fmla="*/ 1976670 w 2104246"/>
                <a:gd name="connsiteY14" fmla="*/ 1065634 h 3448790"/>
                <a:gd name="connsiteX15" fmla="*/ 2090970 w 2104246"/>
                <a:gd name="connsiteY15" fmla="*/ 1227560 h 3448790"/>
                <a:gd name="connsiteX16" fmla="*/ 1986194 w 2104246"/>
                <a:gd name="connsiteY16" fmla="*/ 1294234 h 3448790"/>
                <a:gd name="connsiteX17" fmla="*/ 1976670 w 2104246"/>
                <a:gd name="connsiteY17" fmla="*/ 1370434 h 3448790"/>
                <a:gd name="connsiteX18" fmla="*/ 1929042 w 2104246"/>
                <a:gd name="connsiteY18" fmla="*/ 1560934 h 3448790"/>
                <a:gd name="connsiteX19" fmla="*/ 1919518 w 2104246"/>
                <a:gd name="connsiteY19" fmla="*/ 1646660 h 3448790"/>
                <a:gd name="connsiteX20" fmla="*/ 1890942 w 2104246"/>
                <a:gd name="connsiteY20" fmla="*/ 1703810 h 3448790"/>
                <a:gd name="connsiteX21" fmla="*/ 1890942 w 2104246"/>
                <a:gd name="connsiteY21" fmla="*/ 1751434 h 3448790"/>
                <a:gd name="connsiteX22" fmla="*/ 1976670 w 2104246"/>
                <a:gd name="connsiteY22" fmla="*/ 1837160 h 3448790"/>
                <a:gd name="connsiteX23" fmla="*/ 1983108 w 2104246"/>
                <a:gd name="connsiteY23" fmla="*/ 1834234 h 3448790"/>
                <a:gd name="connsiteX24" fmla="*/ 1974706 w 2104246"/>
                <a:gd name="connsiteY24" fmla="*/ 1947650 h 3448790"/>
                <a:gd name="connsiteX25" fmla="*/ 2104246 w 2104246"/>
                <a:gd name="connsiteY25" fmla="*/ 2039090 h 3448790"/>
                <a:gd name="connsiteX26" fmla="*/ 2058526 w 2104246"/>
                <a:gd name="connsiteY26" fmla="*/ 2176250 h 3448790"/>
                <a:gd name="connsiteX27" fmla="*/ 2073766 w 2104246"/>
                <a:gd name="connsiteY27" fmla="*/ 2374370 h 3448790"/>
                <a:gd name="connsiteX28" fmla="*/ 1997566 w 2104246"/>
                <a:gd name="connsiteY28" fmla="*/ 2465810 h 3448790"/>
                <a:gd name="connsiteX29" fmla="*/ 1982326 w 2104246"/>
                <a:gd name="connsiteY29" fmla="*/ 2671550 h 3448790"/>
                <a:gd name="connsiteX30" fmla="*/ 1928986 w 2104246"/>
                <a:gd name="connsiteY30" fmla="*/ 2808710 h 3448790"/>
                <a:gd name="connsiteX31" fmla="*/ 1852786 w 2104246"/>
                <a:gd name="connsiteY31" fmla="*/ 2862050 h 3448790"/>
                <a:gd name="connsiteX32" fmla="*/ 1791826 w 2104246"/>
                <a:gd name="connsiteY32" fmla="*/ 3029690 h 3448790"/>
                <a:gd name="connsiteX33" fmla="*/ 1547986 w 2104246"/>
                <a:gd name="connsiteY33" fmla="*/ 3143990 h 3448790"/>
                <a:gd name="connsiteX34" fmla="*/ 1410826 w 2104246"/>
                <a:gd name="connsiteY34" fmla="*/ 3143990 h 3448790"/>
                <a:gd name="connsiteX35" fmla="*/ 1182226 w 2104246"/>
                <a:gd name="connsiteY35" fmla="*/ 3052550 h 3448790"/>
                <a:gd name="connsiteX36" fmla="*/ 1098406 w 2104246"/>
                <a:gd name="connsiteY36" fmla="*/ 3060170 h 3448790"/>
                <a:gd name="connsiteX37" fmla="*/ 1037446 w 2104246"/>
                <a:gd name="connsiteY37" fmla="*/ 3044930 h 3448790"/>
                <a:gd name="connsiteX38" fmla="*/ 976486 w 2104246"/>
                <a:gd name="connsiteY38" fmla="*/ 3098270 h 3448790"/>
                <a:gd name="connsiteX39" fmla="*/ 1090786 w 2104246"/>
                <a:gd name="connsiteY39" fmla="*/ 3151610 h 3448790"/>
                <a:gd name="connsiteX40" fmla="*/ 1029826 w 2104246"/>
                <a:gd name="connsiteY40" fmla="*/ 3258290 h 3448790"/>
                <a:gd name="connsiteX41" fmla="*/ 976486 w 2104246"/>
                <a:gd name="connsiteY41" fmla="*/ 3265910 h 3448790"/>
                <a:gd name="connsiteX42" fmla="*/ 1006966 w 2104246"/>
                <a:gd name="connsiteY42" fmla="*/ 3349730 h 3448790"/>
                <a:gd name="connsiteX43" fmla="*/ 968866 w 2104246"/>
                <a:gd name="connsiteY43" fmla="*/ 3372590 h 3448790"/>
                <a:gd name="connsiteX44" fmla="*/ 785986 w 2104246"/>
                <a:gd name="connsiteY44" fmla="*/ 3448790 h 3448790"/>
                <a:gd name="connsiteX45" fmla="*/ 747886 w 2104246"/>
                <a:gd name="connsiteY45" fmla="*/ 3364970 h 3448790"/>
                <a:gd name="connsiteX46" fmla="*/ 778366 w 2104246"/>
                <a:gd name="connsiteY46" fmla="*/ 3319250 h 3448790"/>
                <a:gd name="connsiteX47" fmla="*/ 732646 w 2104246"/>
                <a:gd name="connsiteY47" fmla="*/ 3288770 h 3448790"/>
                <a:gd name="connsiteX48" fmla="*/ 732646 w 2104246"/>
                <a:gd name="connsiteY48" fmla="*/ 3243050 h 3448790"/>
                <a:gd name="connsiteX49" fmla="*/ 625966 w 2104246"/>
                <a:gd name="connsiteY49" fmla="*/ 3204950 h 3448790"/>
                <a:gd name="connsiteX50" fmla="*/ 526906 w 2104246"/>
                <a:gd name="connsiteY50" fmla="*/ 3166850 h 3448790"/>
                <a:gd name="connsiteX51" fmla="*/ 519286 w 2104246"/>
                <a:gd name="connsiteY51" fmla="*/ 3067790 h 3448790"/>
                <a:gd name="connsiteX52" fmla="*/ 397366 w 2104246"/>
                <a:gd name="connsiteY52" fmla="*/ 3113510 h 3448790"/>
                <a:gd name="connsiteX53" fmla="*/ 305926 w 2104246"/>
                <a:gd name="connsiteY53" fmla="*/ 3044930 h 3448790"/>
                <a:gd name="connsiteX54" fmla="*/ 344026 w 2104246"/>
                <a:gd name="connsiteY54" fmla="*/ 2839190 h 3448790"/>
                <a:gd name="connsiteX55" fmla="*/ 283066 w 2104246"/>
                <a:gd name="connsiteY55" fmla="*/ 2770610 h 3448790"/>
                <a:gd name="connsiteX56" fmla="*/ 252586 w 2104246"/>
                <a:gd name="connsiteY56" fmla="*/ 2702030 h 3448790"/>
                <a:gd name="connsiteX57" fmla="*/ 199246 w 2104246"/>
                <a:gd name="connsiteY57" fmla="*/ 2679170 h 3448790"/>
                <a:gd name="connsiteX58" fmla="*/ 229726 w 2104246"/>
                <a:gd name="connsiteY58" fmla="*/ 2610590 h 3448790"/>
                <a:gd name="connsiteX59" fmla="*/ 161146 w 2104246"/>
                <a:gd name="connsiteY59" fmla="*/ 2473430 h 3448790"/>
                <a:gd name="connsiteX60" fmla="*/ 214486 w 2104246"/>
                <a:gd name="connsiteY60" fmla="*/ 2427710 h 3448790"/>
                <a:gd name="connsiteX61" fmla="*/ 283066 w 2104246"/>
                <a:gd name="connsiteY61" fmla="*/ 2084810 h 3448790"/>
                <a:gd name="connsiteX62" fmla="*/ 184006 w 2104246"/>
                <a:gd name="connsiteY62" fmla="*/ 1840970 h 3448790"/>
                <a:gd name="connsiteX63" fmla="*/ 298306 w 2104246"/>
                <a:gd name="connsiteY63" fmla="*/ 1604750 h 3448790"/>
                <a:gd name="connsiteX64" fmla="*/ 184006 w 2104246"/>
                <a:gd name="connsiteY64" fmla="*/ 1612370 h 3448790"/>
                <a:gd name="connsiteX65" fmla="*/ 145906 w 2104246"/>
                <a:gd name="connsiteY65" fmla="*/ 1505690 h 3448790"/>
                <a:gd name="connsiteX66" fmla="*/ 1126 w 2104246"/>
                <a:gd name="connsiteY66" fmla="*/ 1345670 h 3448790"/>
                <a:gd name="connsiteX67" fmla="*/ 0 w 2104246"/>
                <a:gd name="connsiteY67" fmla="*/ 1339666 h 3448790"/>
                <a:gd name="connsiteX68" fmla="*/ 50714 w 2104246"/>
                <a:gd name="connsiteY68" fmla="*/ 1223750 h 3448790"/>
                <a:gd name="connsiteX69" fmla="*/ 119294 w 2104246"/>
                <a:gd name="connsiteY69" fmla="*/ 1216130 h 3448790"/>
                <a:gd name="connsiteX70" fmla="*/ 134534 w 2104246"/>
                <a:gd name="connsiteY70" fmla="*/ 1101830 h 3448790"/>
                <a:gd name="connsiteX71" fmla="*/ 248834 w 2104246"/>
                <a:gd name="connsiteY71" fmla="*/ 1086590 h 3448790"/>
                <a:gd name="connsiteX72" fmla="*/ 302174 w 2104246"/>
                <a:gd name="connsiteY72" fmla="*/ 1208510 h 3448790"/>
                <a:gd name="connsiteX73" fmla="*/ 355514 w 2104246"/>
                <a:gd name="connsiteY73" fmla="*/ 1170410 h 3448790"/>
                <a:gd name="connsiteX74" fmla="*/ 385994 w 2104246"/>
                <a:gd name="connsiteY74" fmla="*/ 1056110 h 3448790"/>
                <a:gd name="connsiteX75" fmla="*/ 424094 w 2104246"/>
                <a:gd name="connsiteY75" fmla="*/ 1033250 h 3448790"/>
                <a:gd name="connsiteX76" fmla="*/ 446954 w 2104246"/>
                <a:gd name="connsiteY76" fmla="*/ 964670 h 3448790"/>
                <a:gd name="connsiteX77" fmla="*/ 530774 w 2104246"/>
                <a:gd name="connsiteY77" fmla="*/ 705590 h 3448790"/>
                <a:gd name="connsiteX78" fmla="*/ 652694 w 2104246"/>
                <a:gd name="connsiteY78" fmla="*/ 819890 h 3448790"/>
                <a:gd name="connsiteX79" fmla="*/ 751754 w 2104246"/>
                <a:gd name="connsiteY79" fmla="*/ 819890 h 3448790"/>
                <a:gd name="connsiteX80" fmla="*/ 805094 w 2104246"/>
                <a:gd name="connsiteY80" fmla="*/ 682730 h 3448790"/>
                <a:gd name="connsiteX81" fmla="*/ 911774 w 2104246"/>
                <a:gd name="connsiteY81" fmla="*/ 682730 h 3448790"/>
                <a:gd name="connsiteX82" fmla="*/ 980354 w 2104246"/>
                <a:gd name="connsiteY82" fmla="*/ 621770 h 3448790"/>
                <a:gd name="connsiteX83" fmla="*/ 1048934 w 2104246"/>
                <a:gd name="connsiteY83" fmla="*/ 667490 h 3448790"/>
                <a:gd name="connsiteX84" fmla="*/ 1056554 w 2104246"/>
                <a:gd name="connsiteY84" fmla="*/ 469370 h 3448790"/>
                <a:gd name="connsiteX85" fmla="*/ 1231814 w 2104246"/>
                <a:gd name="connsiteY85" fmla="*/ 553190 h 3448790"/>
                <a:gd name="connsiteX86" fmla="*/ 1247054 w 2104246"/>
                <a:gd name="connsiteY86" fmla="*/ 431270 h 3448790"/>
                <a:gd name="connsiteX87" fmla="*/ 1208954 w 2104246"/>
                <a:gd name="connsiteY87" fmla="*/ 202670 h 3448790"/>
                <a:gd name="connsiteX88" fmla="*/ 1147994 w 2104246"/>
                <a:gd name="connsiteY88" fmla="*/ 134090 h 3448790"/>
                <a:gd name="connsiteX89" fmla="*/ 1186094 w 2104246"/>
                <a:gd name="connsiteY89" fmla="*/ 35030 h 3448790"/>
                <a:gd name="connsiteX90" fmla="*/ 1658790 w 2104246"/>
                <a:gd name="connsiteY90" fmla="*/ 0 h 3448790"/>
                <a:gd name="connsiteX91" fmla="*/ 1658790 w 2104246"/>
                <a:gd name="connsiteY91" fmla="*/ 0 h 3448790"/>
                <a:gd name="connsiteX92" fmla="*/ 1605194 w 2104246"/>
                <a:gd name="connsiteY92" fmla="*/ 75034 h 3448790"/>
                <a:gd name="connsiteX0" fmla="*/ 1300394 w 2104246"/>
                <a:gd name="connsiteY0" fmla="*/ 19790 h 3448790"/>
                <a:gd name="connsiteX1" fmla="*/ 1338494 w 2104246"/>
                <a:gd name="connsiteY1" fmla="*/ 95990 h 3448790"/>
                <a:gd name="connsiteX2" fmla="*/ 1521374 w 2104246"/>
                <a:gd name="connsiteY2" fmla="*/ 126470 h 3448790"/>
                <a:gd name="connsiteX3" fmla="*/ 1591594 w 2104246"/>
                <a:gd name="connsiteY3" fmla="*/ 163428 h 3448790"/>
                <a:gd name="connsiteX4" fmla="*/ 1586142 w 2104246"/>
                <a:gd name="connsiteY4" fmla="*/ 198860 h 3448790"/>
                <a:gd name="connsiteX5" fmla="*/ 1586142 w 2104246"/>
                <a:gd name="connsiteY5" fmla="*/ 303634 h 3448790"/>
                <a:gd name="connsiteX6" fmla="*/ 1671870 w 2104246"/>
                <a:gd name="connsiteY6" fmla="*/ 322686 h 3448790"/>
                <a:gd name="connsiteX7" fmla="*/ 1681394 w 2104246"/>
                <a:gd name="connsiteY7" fmla="*/ 408410 h 3448790"/>
                <a:gd name="connsiteX8" fmla="*/ 1671870 w 2104246"/>
                <a:gd name="connsiteY8" fmla="*/ 570334 h 3448790"/>
                <a:gd name="connsiteX9" fmla="*/ 1786170 w 2104246"/>
                <a:gd name="connsiteY9" fmla="*/ 589386 h 3448790"/>
                <a:gd name="connsiteX10" fmla="*/ 1824270 w 2104246"/>
                <a:gd name="connsiteY10" fmla="*/ 570334 h 3448790"/>
                <a:gd name="connsiteX11" fmla="*/ 1948094 w 2104246"/>
                <a:gd name="connsiteY11" fmla="*/ 732260 h 3448790"/>
                <a:gd name="connsiteX12" fmla="*/ 1919518 w 2104246"/>
                <a:gd name="connsiteY12" fmla="*/ 856086 h 3448790"/>
                <a:gd name="connsiteX13" fmla="*/ 1967142 w 2104246"/>
                <a:gd name="connsiteY13" fmla="*/ 979910 h 3448790"/>
                <a:gd name="connsiteX14" fmla="*/ 1976670 w 2104246"/>
                <a:gd name="connsiteY14" fmla="*/ 1065634 h 3448790"/>
                <a:gd name="connsiteX15" fmla="*/ 2090970 w 2104246"/>
                <a:gd name="connsiteY15" fmla="*/ 1227560 h 3448790"/>
                <a:gd name="connsiteX16" fmla="*/ 1986194 w 2104246"/>
                <a:gd name="connsiteY16" fmla="*/ 1294234 h 3448790"/>
                <a:gd name="connsiteX17" fmla="*/ 1976670 w 2104246"/>
                <a:gd name="connsiteY17" fmla="*/ 1370434 h 3448790"/>
                <a:gd name="connsiteX18" fmla="*/ 1929042 w 2104246"/>
                <a:gd name="connsiteY18" fmla="*/ 1560934 h 3448790"/>
                <a:gd name="connsiteX19" fmla="*/ 1919518 w 2104246"/>
                <a:gd name="connsiteY19" fmla="*/ 1646660 h 3448790"/>
                <a:gd name="connsiteX20" fmla="*/ 1890942 w 2104246"/>
                <a:gd name="connsiteY20" fmla="*/ 1703810 h 3448790"/>
                <a:gd name="connsiteX21" fmla="*/ 1890942 w 2104246"/>
                <a:gd name="connsiteY21" fmla="*/ 1751434 h 3448790"/>
                <a:gd name="connsiteX22" fmla="*/ 1976670 w 2104246"/>
                <a:gd name="connsiteY22" fmla="*/ 1837160 h 3448790"/>
                <a:gd name="connsiteX23" fmla="*/ 1983108 w 2104246"/>
                <a:gd name="connsiteY23" fmla="*/ 1834234 h 3448790"/>
                <a:gd name="connsiteX24" fmla="*/ 1974706 w 2104246"/>
                <a:gd name="connsiteY24" fmla="*/ 1947650 h 3448790"/>
                <a:gd name="connsiteX25" fmla="*/ 2104246 w 2104246"/>
                <a:gd name="connsiteY25" fmla="*/ 2039090 h 3448790"/>
                <a:gd name="connsiteX26" fmla="*/ 2058526 w 2104246"/>
                <a:gd name="connsiteY26" fmla="*/ 2176250 h 3448790"/>
                <a:gd name="connsiteX27" fmla="*/ 2073766 w 2104246"/>
                <a:gd name="connsiteY27" fmla="*/ 2374370 h 3448790"/>
                <a:gd name="connsiteX28" fmla="*/ 1997566 w 2104246"/>
                <a:gd name="connsiteY28" fmla="*/ 2465810 h 3448790"/>
                <a:gd name="connsiteX29" fmla="*/ 1982326 w 2104246"/>
                <a:gd name="connsiteY29" fmla="*/ 2671550 h 3448790"/>
                <a:gd name="connsiteX30" fmla="*/ 1928986 w 2104246"/>
                <a:gd name="connsiteY30" fmla="*/ 2808710 h 3448790"/>
                <a:gd name="connsiteX31" fmla="*/ 1852786 w 2104246"/>
                <a:gd name="connsiteY31" fmla="*/ 2862050 h 3448790"/>
                <a:gd name="connsiteX32" fmla="*/ 1791826 w 2104246"/>
                <a:gd name="connsiteY32" fmla="*/ 3029690 h 3448790"/>
                <a:gd name="connsiteX33" fmla="*/ 1547986 w 2104246"/>
                <a:gd name="connsiteY33" fmla="*/ 3143990 h 3448790"/>
                <a:gd name="connsiteX34" fmla="*/ 1410826 w 2104246"/>
                <a:gd name="connsiteY34" fmla="*/ 3143990 h 3448790"/>
                <a:gd name="connsiteX35" fmla="*/ 1182226 w 2104246"/>
                <a:gd name="connsiteY35" fmla="*/ 3052550 h 3448790"/>
                <a:gd name="connsiteX36" fmla="*/ 1098406 w 2104246"/>
                <a:gd name="connsiteY36" fmla="*/ 3060170 h 3448790"/>
                <a:gd name="connsiteX37" fmla="*/ 1037446 w 2104246"/>
                <a:gd name="connsiteY37" fmla="*/ 3044930 h 3448790"/>
                <a:gd name="connsiteX38" fmla="*/ 976486 w 2104246"/>
                <a:gd name="connsiteY38" fmla="*/ 3098270 h 3448790"/>
                <a:gd name="connsiteX39" fmla="*/ 1090786 w 2104246"/>
                <a:gd name="connsiteY39" fmla="*/ 3151610 h 3448790"/>
                <a:gd name="connsiteX40" fmla="*/ 1029826 w 2104246"/>
                <a:gd name="connsiteY40" fmla="*/ 3258290 h 3448790"/>
                <a:gd name="connsiteX41" fmla="*/ 976486 w 2104246"/>
                <a:gd name="connsiteY41" fmla="*/ 3265910 h 3448790"/>
                <a:gd name="connsiteX42" fmla="*/ 1006966 w 2104246"/>
                <a:gd name="connsiteY42" fmla="*/ 3349730 h 3448790"/>
                <a:gd name="connsiteX43" fmla="*/ 968866 w 2104246"/>
                <a:gd name="connsiteY43" fmla="*/ 3372590 h 3448790"/>
                <a:gd name="connsiteX44" fmla="*/ 785986 w 2104246"/>
                <a:gd name="connsiteY44" fmla="*/ 3448790 h 3448790"/>
                <a:gd name="connsiteX45" fmla="*/ 747886 w 2104246"/>
                <a:gd name="connsiteY45" fmla="*/ 3364970 h 3448790"/>
                <a:gd name="connsiteX46" fmla="*/ 778366 w 2104246"/>
                <a:gd name="connsiteY46" fmla="*/ 3319250 h 3448790"/>
                <a:gd name="connsiteX47" fmla="*/ 732646 w 2104246"/>
                <a:gd name="connsiteY47" fmla="*/ 3288770 h 3448790"/>
                <a:gd name="connsiteX48" fmla="*/ 732646 w 2104246"/>
                <a:gd name="connsiteY48" fmla="*/ 3243050 h 3448790"/>
                <a:gd name="connsiteX49" fmla="*/ 625966 w 2104246"/>
                <a:gd name="connsiteY49" fmla="*/ 3204950 h 3448790"/>
                <a:gd name="connsiteX50" fmla="*/ 526906 w 2104246"/>
                <a:gd name="connsiteY50" fmla="*/ 3166850 h 3448790"/>
                <a:gd name="connsiteX51" fmla="*/ 519286 w 2104246"/>
                <a:gd name="connsiteY51" fmla="*/ 3067790 h 3448790"/>
                <a:gd name="connsiteX52" fmla="*/ 397366 w 2104246"/>
                <a:gd name="connsiteY52" fmla="*/ 3113510 h 3448790"/>
                <a:gd name="connsiteX53" fmla="*/ 305926 w 2104246"/>
                <a:gd name="connsiteY53" fmla="*/ 3044930 h 3448790"/>
                <a:gd name="connsiteX54" fmla="*/ 344026 w 2104246"/>
                <a:gd name="connsiteY54" fmla="*/ 2839190 h 3448790"/>
                <a:gd name="connsiteX55" fmla="*/ 283066 w 2104246"/>
                <a:gd name="connsiteY55" fmla="*/ 2770610 h 3448790"/>
                <a:gd name="connsiteX56" fmla="*/ 252586 w 2104246"/>
                <a:gd name="connsiteY56" fmla="*/ 2702030 h 3448790"/>
                <a:gd name="connsiteX57" fmla="*/ 199246 w 2104246"/>
                <a:gd name="connsiteY57" fmla="*/ 2679170 h 3448790"/>
                <a:gd name="connsiteX58" fmla="*/ 229726 w 2104246"/>
                <a:gd name="connsiteY58" fmla="*/ 2610590 h 3448790"/>
                <a:gd name="connsiteX59" fmla="*/ 161146 w 2104246"/>
                <a:gd name="connsiteY59" fmla="*/ 2473430 h 3448790"/>
                <a:gd name="connsiteX60" fmla="*/ 214486 w 2104246"/>
                <a:gd name="connsiteY60" fmla="*/ 2427710 h 3448790"/>
                <a:gd name="connsiteX61" fmla="*/ 283066 w 2104246"/>
                <a:gd name="connsiteY61" fmla="*/ 2084810 h 3448790"/>
                <a:gd name="connsiteX62" fmla="*/ 184006 w 2104246"/>
                <a:gd name="connsiteY62" fmla="*/ 1840970 h 3448790"/>
                <a:gd name="connsiteX63" fmla="*/ 298306 w 2104246"/>
                <a:gd name="connsiteY63" fmla="*/ 1604750 h 3448790"/>
                <a:gd name="connsiteX64" fmla="*/ 184006 w 2104246"/>
                <a:gd name="connsiteY64" fmla="*/ 1612370 h 3448790"/>
                <a:gd name="connsiteX65" fmla="*/ 145906 w 2104246"/>
                <a:gd name="connsiteY65" fmla="*/ 1505690 h 3448790"/>
                <a:gd name="connsiteX66" fmla="*/ 1126 w 2104246"/>
                <a:gd name="connsiteY66" fmla="*/ 1345670 h 3448790"/>
                <a:gd name="connsiteX67" fmla="*/ 0 w 2104246"/>
                <a:gd name="connsiteY67" fmla="*/ 1339666 h 3448790"/>
                <a:gd name="connsiteX68" fmla="*/ 50714 w 2104246"/>
                <a:gd name="connsiteY68" fmla="*/ 1223750 h 3448790"/>
                <a:gd name="connsiteX69" fmla="*/ 119294 w 2104246"/>
                <a:gd name="connsiteY69" fmla="*/ 1216130 h 3448790"/>
                <a:gd name="connsiteX70" fmla="*/ 134534 w 2104246"/>
                <a:gd name="connsiteY70" fmla="*/ 1101830 h 3448790"/>
                <a:gd name="connsiteX71" fmla="*/ 248834 w 2104246"/>
                <a:gd name="connsiteY71" fmla="*/ 1086590 h 3448790"/>
                <a:gd name="connsiteX72" fmla="*/ 302174 w 2104246"/>
                <a:gd name="connsiteY72" fmla="*/ 1208510 h 3448790"/>
                <a:gd name="connsiteX73" fmla="*/ 355514 w 2104246"/>
                <a:gd name="connsiteY73" fmla="*/ 1170410 h 3448790"/>
                <a:gd name="connsiteX74" fmla="*/ 385994 w 2104246"/>
                <a:gd name="connsiteY74" fmla="*/ 1056110 h 3448790"/>
                <a:gd name="connsiteX75" fmla="*/ 424094 w 2104246"/>
                <a:gd name="connsiteY75" fmla="*/ 1033250 h 3448790"/>
                <a:gd name="connsiteX76" fmla="*/ 446954 w 2104246"/>
                <a:gd name="connsiteY76" fmla="*/ 964670 h 3448790"/>
                <a:gd name="connsiteX77" fmla="*/ 530774 w 2104246"/>
                <a:gd name="connsiteY77" fmla="*/ 705590 h 3448790"/>
                <a:gd name="connsiteX78" fmla="*/ 652694 w 2104246"/>
                <a:gd name="connsiteY78" fmla="*/ 819890 h 3448790"/>
                <a:gd name="connsiteX79" fmla="*/ 751754 w 2104246"/>
                <a:gd name="connsiteY79" fmla="*/ 819890 h 3448790"/>
                <a:gd name="connsiteX80" fmla="*/ 805094 w 2104246"/>
                <a:gd name="connsiteY80" fmla="*/ 682730 h 3448790"/>
                <a:gd name="connsiteX81" fmla="*/ 911774 w 2104246"/>
                <a:gd name="connsiteY81" fmla="*/ 682730 h 3448790"/>
                <a:gd name="connsiteX82" fmla="*/ 980354 w 2104246"/>
                <a:gd name="connsiteY82" fmla="*/ 621770 h 3448790"/>
                <a:gd name="connsiteX83" fmla="*/ 1048934 w 2104246"/>
                <a:gd name="connsiteY83" fmla="*/ 667490 h 3448790"/>
                <a:gd name="connsiteX84" fmla="*/ 1056554 w 2104246"/>
                <a:gd name="connsiteY84" fmla="*/ 469370 h 3448790"/>
                <a:gd name="connsiteX85" fmla="*/ 1231814 w 2104246"/>
                <a:gd name="connsiteY85" fmla="*/ 553190 h 3448790"/>
                <a:gd name="connsiteX86" fmla="*/ 1247054 w 2104246"/>
                <a:gd name="connsiteY86" fmla="*/ 431270 h 3448790"/>
                <a:gd name="connsiteX87" fmla="*/ 1208954 w 2104246"/>
                <a:gd name="connsiteY87" fmla="*/ 202670 h 3448790"/>
                <a:gd name="connsiteX88" fmla="*/ 1147994 w 2104246"/>
                <a:gd name="connsiteY88" fmla="*/ 134090 h 3448790"/>
                <a:gd name="connsiteX89" fmla="*/ 1186094 w 2104246"/>
                <a:gd name="connsiteY89" fmla="*/ 35030 h 3448790"/>
                <a:gd name="connsiteX90" fmla="*/ 1300394 w 2104246"/>
                <a:gd name="connsiteY90" fmla="*/ 19790 h 3448790"/>
                <a:gd name="connsiteX91" fmla="*/ 1605194 w 2104246"/>
                <a:gd name="connsiteY91" fmla="*/ 75034 h 3448790"/>
                <a:gd name="connsiteX92" fmla="*/ 1658790 w 2104246"/>
                <a:gd name="connsiteY92" fmla="*/ 0 h 3448790"/>
                <a:gd name="connsiteX93" fmla="*/ 1605194 w 2104246"/>
                <a:gd name="connsiteY93" fmla="*/ 75034 h 3448790"/>
                <a:gd name="connsiteX0" fmla="*/ 1300394 w 2104246"/>
                <a:gd name="connsiteY0" fmla="*/ -1 h 3428999"/>
                <a:gd name="connsiteX1" fmla="*/ 1338494 w 2104246"/>
                <a:gd name="connsiteY1" fmla="*/ 76199 h 3428999"/>
                <a:gd name="connsiteX2" fmla="*/ 1521374 w 2104246"/>
                <a:gd name="connsiteY2" fmla="*/ 106679 h 3428999"/>
                <a:gd name="connsiteX3" fmla="*/ 1591594 w 2104246"/>
                <a:gd name="connsiteY3" fmla="*/ 143637 h 3428999"/>
                <a:gd name="connsiteX4" fmla="*/ 1586142 w 2104246"/>
                <a:gd name="connsiteY4" fmla="*/ 179069 h 3428999"/>
                <a:gd name="connsiteX5" fmla="*/ 1586142 w 2104246"/>
                <a:gd name="connsiteY5" fmla="*/ 283843 h 3428999"/>
                <a:gd name="connsiteX6" fmla="*/ 1671870 w 2104246"/>
                <a:gd name="connsiteY6" fmla="*/ 302895 h 3428999"/>
                <a:gd name="connsiteX7" fmla="*/ 1681394 w 2104246"/>
                <a:gd name="connsiteY7" fmla="*/ 388619 h 3428999"/>
                <a:gd name="connsiteX8" fmla="*/ 1671870 w 2104246"/>
                <a:gd name="connsiteY8" fmla="*/ 550543 h 3428999"/>
                <a:gd name="connsiteX9" fmla="*/ 1786170 w 2104246"/>
                <a:gd name="connsiteY9" fmla="*/ 569595 h 3428999"/>
                <a:gd name="connsiteX10" fmla="*/ 1824270 w 2104246"/>
                <a:gd name="connsiteY10" fmla="*/ 550543 h 3428999"/>
                <a:gd name="connsiteX11" fmla="*/ 1948094 w 2104246"/>
                <a:gd name="connsiteY11" fmla="*/ 712469 h 3428999"/>
                <a:gd name="connsiteX12" fmla="*/ 1919518 w 2104246"/>
                <a:gd name="connsiteY12" fmla="*/ 836295 h 3428999"/>
                <a:gd name="connsiteX13" fmla="*/ 1967142 w 2104246"/>
                <a:gd name="connsiteY13" fmla="*/ 960119 h 3428999"/>
                <a:gd name="connsiteX14" fmla="*/ 1976670 w 2104246"/>
                <a:gd name="connsiteY14" fmla="*/ 1045843 h 3428999"/>
                <a:gd name="connsiteX15" fmla="*/ 2090970 w 2104246"/>
                <a:gd name="connsiteY15" fmla="*/ 1207769 h 3428999"/>
                <a:gd name="connsiteX16" fmla="*/ 1986194 w 2104246"/>
                <a:gd name="connsiteY16" fmla="*/ 1274443 h 3428999"/>
                <a:gd name="connsiteX17" fmla="*/ 1976670 w 2104246"/>
                <a:gd name="connsiteY17" fmla="*/ 1350643 h 3428999"/>
                <a:gd name="connsiteX18" fmla="*/ 1929042 w 2104246"/>
                <a:gd name="connsiteY18" fmla="*/ 1541143 h 3428999"/>
                <a:gd name="connsiteX19" fmla="*/ 1919518 w 2104246"/>
                <a:gd name="connsiteY19" fmla="*/ 1626869 h 3428999"/>
                <a:gd name="connsiteX20" fmla="*/ 1890942 w 2104246"/>
                <a:gd name="connsiteY20" fmla="*/ 1684019 h 3428999"/>
                <a:gd name="connsiteX21" fmla="*/ 1890942 w 2104246"/>
                <a:gd name="connsiteY21" fmla="*/ 1731643 h 3428999"/>
                <a:gd name="connsiteX22" fmla="*/ 1976670 w 2104246"/>
                <a:gd name="connsiteY22" fmla="*/ 1817369 h 3428999"/>
                <a:gd name="connsiteX23" fmla="*/ 1983108 w 2104246"/>
                <a:gd name="connsiteY23" fmla="*/ 1814443 h 3428999"/>
                <a:gd name="connsiteX24" fmla="*/ 1974706 w 2104246"/>
                <a:gd name="connsiteY24" fmla="*/ 1927859 h 3428999"/>
                <a:gd name="connsiteX25" fmla="*/ 2104246 w 2104246"/>
                <a:gd name="connsiteY25" fmla="*/ 2019299 h 3428999"/>
                <a:gd name="connsiteX26" fmla="*/ 2058526 w 2104246"/>
                <a:gd name="connsiteY26" fmla="*/ 2156459 h 3428999"/>
                <a:gd name="connsiteX27" fmla="*/ 2073766 w 2104246"/>
                <a:gd name="connsiteY27" fmla="*/ 2354579 h 3428999"/>
                <a:gd name="connsiteX28" fmla="*/ 1997566 w 2104246"/>
                <a:gd name="connsiteY28" fmla="*/ 2446019 h 3428999"/>
                <a:gd name="connsiteX29" fmla="*/ 1982326 w 2104246"/>
                <a:gd name="connsiteY29" fmla="*/ 2651759 h 3428999"/>
                <a:gd name="connsiteX30" fmla="*/ 1928986 w 2104246"/>
                <a:gd name="connsiteY30" fmla="*/ 2788919 h 3428999"/>
                <a:gd name="connsiteX31" fmla="*/ 1852786 w 2104246"/>
                <a:gd name="connsiteY31" fmla="*/ 2842259 h 3428999"/>
                <a:gd name="connsiteX32" fmla="*/ 1791826 w 2104246"/>
                <a:gd name="connsiteY32" fmla="*/ 3009899 h 3428999"/>
                <a:gd name="connsiteX33" fmla="*/ 1547986 w 2104246"/>
                <a:gd name="connsiteY33" fmla="*/ 3124199 h 3428999"/>
                <a:gd name="connsiteX34" fmla="*/ 1410826 w 2104246"/>
                <a:gd name="connsiteY34" fmla="*/ 3124199 h 3428999"/>
                <a:gd name="connsiteX35" fmla="*/ 1182226 w 2104246"/>
                <a:gd name="connsiteY35" fmla="*/ 3032759 h 3428999"/>
                <a:gd name="connsiteX36" fmla="*/ 1098406 w 2104246"/>
                <a:gd name="connsiteY36" fmla="*/ 3040379 h 3428999"/>
                <a:gd name="connsiteX37" fmla="*/ 1037446 w 2104246"/>
                <a:gd name="connsiteY37" fmla="*/ 3025139 h 3428999"/>
                <a:gd name="connsiteX38" fmla="*/ 976486 w 2104246"/>
                <a:gd name="connsiteY38" fmla="*/ 3078479 h 3428999"/>
                <a:gd name="connsiteX39" fmla="*/ 1090786 w 2104246"/>
                <a:gd name="connsiteY39" fmla="*/ 3131819 h 3428999"/>
                <a:gd name="connsiteX40" fmla="*/ 1029826 w 2104246"/>
                <a:gd name="connsiteY40" fmla="*/ 3238499 h 3428999"/>
                <a:gd name="connsiteX41" fmla="*/ 976486 w 2104246"/>
                <a:gd name="connsiteY41" fmla="*/ 3246119 h 3428999"/>
                <a:gd name="connsiteX42" fmla="*/ 1006966 w 2104246"/>
                <a:gd name="connsiteY42" fmla="*/ 3329939 h 3428999"/>
                <a:gd name="connsiteX43" fmla="*/ 968866 w 2104246"/>
                <a:gd name="connsiteY43" fmla="*/ 3352799 h 3428999"/>
                <a:gd name="connsiteX44" fmla="*/ 785986 w 2104246"/>
                <a:gd name="connsiteY44" fmla="*/ 3428999 h 3428999"/>
                <a:gd name="connsiteX45" fmla="*/ 747886 w 2104246"/>
                <a:gd name="connsiteY45" fmla="*/ 3345179 h 3428999"/>
                <a:gd name="connsiteX46" fmla="*/ 778366 w 2104246"/>
                <a:gd name="connsiteY46" fmla="*/ 3299459 h 3428999"/>
                <a:gd name="connsiteX47" fmla="*/ 732646 w 2104246"/>
                <a:gd name="connsiteY47" fmla="*/ 3268979 h 3428999"/>
                <a:gd name="connsiteX48" fmla="*/ 732646 w 2104246"/>
                <a:gd name="connsiteY48" fmla="*/ 3223259 h 3428999"/>
                <a:gd name="connsiteX49" fmla="*/ 625966 w 2104246"/>
                <a:gd name="connsiteY49" fmla="*/ 3185159 h 3428999"/>
                <a:gd name="connsiteX50" fmla="*/ 526906 w 2104246"/>
                <a:gd name="connsiteY50" fmla="*/ 3147059 h 3428999"/>
                <a:gd name="connsiteX51" fmla="*/ 519286 w 2104246"/>
                <a:gd name="connsiteY51" fmla="*/ 3047999 h 3428999"/>
                <a:gd name="connsiteX52" fmla="*/ 397366 w 2104246"/>
                <a:gd name="connsiteY52" fmla="*/ 3093719 h 3428999"/>
                <a:gd name="connsiteX53" fmla="*/ 305926 w 2104246"/>
                <a:gd name="connsiteY53" fmla="*/ 3025139 h 3428999"/>
                <a:gd name="connsiteX54" fmla="*/ 344026 w 2104246"/>
                <a:gd name="connsiteY54" fmla="*/ 2819399 h 3428999"/>
                <a:gd name="connsiteX55" fmla="*/ 283066 w 2104246"/>
                <a:gd name="connsiteY55" fmla="*/ 2750819 h 3428999"/>
                <a:gd name="connsiteX56" fmla="*/ 252586 w 2104246"/>
                <a:gd name="connsiteY56" fmla="*/ 2682239 h 3428999"/>
                <a:gd name="connsiteX57" fmla="*/ 199246 w 2104246"/>
                <a:gd name="connsiteY57" fmla="*/ 2659379 h 3428999"/>
                <a:gd name="connsiteX58" fmla="*/ 229726 w 2104246"/>
                <a:gd name="connsiteY58" fmla="*/ 2590799 h 3428999"/>
                <a:gd name="connsiteX59" fmla="*/ 161146 w 2104246"/>
                <a:gd name="connsiteY59" fmla="*/ 2453639 h 3428999"/>
                <a:gd name="connsiteX60" fmla="*/ 214486 w 2104246"/>
                <a:gd name="connsiteY60" fmla="*/ 2407919 h 3428999"/>
                <a:gd name="connsiteX61" fmla="*/ 283066 w 2104246"/>
                <a:gd name="connsiteY61" fmla="*/ 2065019 h 3428999"/>
                <a:gd name="connsiteX62" fmla="*/ 184006 w 2104246"/>
                <a:gd name="connsiteY62" fmla="*/ 1821179 h 3428999"/>
                <a:gd name="connsiteX63" fmla="*/ 298306 w 2104246"/>
                <a:gd name="connsiteY63" fmla="*/ 1584959 h 3428999"/>
                <a:gd name="connsiteX64" fmla="*/ 184006 w 2104246"/>
                <a:gd name="connsiteY64" fmla="*/ 1592579 h 3428999"/>
                <a:gd name="connsiteX65" fmla="*/ 145906 w 2104246"/>
                <a:gd name="connsiteY65" fmla="*/ 1485899 h 3428999"/>
                <a:gd name="connsiteX66" fmla="*/ 1126 w 2104246"/>
                <a:gd name="connsiteY66" fmla="*/ 1325879 h 3428999"/>
                <a:gd name="connsiteX67" fmla="*/ 0 w 2104246"/>
                <a:gd name="connsiteY67" fmla="*/ 1319875 h 3428999"/>
                <a:gd name="connsiteX68" fmla="*/ 50714 w 2104246"/>
                <a:gd name="connsiteY68" fmla="*/ 1203959 h 3428999"/>
                <a:gd name="connsiteX69" fmla="*/ 119294 w 2104246"/>
                <a:gd name="connsiteY69" fmla="*/ 1196339 h 3428999"/>
                <a:gd name="connsiteX70" fmla="*/ 134534 w 2104246"/>
                <a:gd name="connsiteY70" fmla="*/ 1082039 h 3428999"/>
                <a:gd name="connsiteX71" fmla="*/ 248834 w 2104246"/>
                <a:gd name="connsiteY71" fmla="*/ 1066799 h 3428999"/>
                <a:gd name="connsiteX72" fmla="*/ 302174 w 2104246"/>
                <a:gd name="connsiteY72" fmla="*/ 1188719 h 3428999"/>
                <a:gd name="connsiteX73" fmla="*/ 355514 w 2104246"/>
                <a:gd name="connsiteY73" fmla="*/ 1150619 h 3428999"/>
                <a:gd name="connsiteX74" fmla="*/ 385994 w 2104246"/>
                <a:gd name="connsiteY74" fmla="*/ 1036319 h 3428999"/>
                <a:gd name="connsiteX75" fmla="*/ 424094 w 2104246"/>
                <a:gd name="connsiteY75" fmla="*/ 1013459 h 3428999"/>
                <a:gd name="connsiteX76" fmla="*/ 446954 w 2104246"/>
                <a:gd name="connsiteY76" fmla="*/ 944879 h 3428999"/>
                <a:gd name="connsiteX77" fmla="*/ 530774 w 2104246"/>
                <a:gd name="connsiteY77" fmla="*/ 685799 h 3428999"/>
                <a:gd name="connsiteX78" fmla="*/ 652694 w 2104246"/>
                <a:gd name="connsiteY78" fmla="*/ 800099 h 3428999"/>
                <a:gd name="connsiteX79" fmla="*/ 751754 w 2104246"/>
                <a:gd name="connsiteY79" fmla="*/ 800099 h 3428999"/>
                <a:gd name="connsiteX80" fmla="*/ 805094 w 2104246"/>
                <a:gd name="connsiteY80" fmla="*/ 662939 h 3428999"/>
                <a:gd name="connsiteX81" fmla="*/ 911774 w 2104246"/>
                <a:gd name="connsiteY81" fmla="*/ 662939 h 3428999"/>
                <a:gd name="connsiteX82" fmla="*/ 980354 w 2104246"/>
                <a:gd name="connsiteY82" fmla="*/ 601979 h 3428999"/>
                <a:gd name="connsiteX83" fmla="*/ 1048934 w 2104246"/>
                <a:gd name="connsiteY83" fmla="*/ 647699 h 3428999"/>
                <a:gd name="connsiteX84" fmla="*/ 1056554 w 2104246"/>
                <a:gd name="connsiteY84" fmla="*/ 449579 h 3428999"/>
                <a:gd name="connsiteX85" fmla="*/ 1231814 w 2104246"/>
                <a:gd name="connsiteY85" fmla="*/ 533399 h 3428999"/>
                <a:gd name="connsiteX86" fmla="*/ 1247054 w 2104246"/>
                <a:gd name="connsiteY86" fmla="*/ 411479 h 3428999"/>
                <a:gd name="connsiteX87" fmla="*/ 1208954 w 2104246"/>
                <a:gd name="connsiteY87" fmla="*/ 182879 h 3428999"/>
                <a:gd name="connsiteX88" fmla="*/ 1147994 w 2104246"/>
                <a:gd name="connsiteY88" fmla="*/ 114299 h 3428999"/>
                <a:gd name="connsiteX89" fmla="*/ 1186094 w 2104246"/>
                <a:gd name="connsiteY89" fmla="*/ 15239 h 3428999"/>
                <a:gd name="connsiteX90" fmla="*/ 1300394 w 2104246"/>
                <a:gd name="connsiteY90" fmla="*/ -1 h 3428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2104246" h="3428999">
                  <a:moveTo>
                    <a:pt x="1300394" y="-1"/>
                  </a:moveTo>
                  <a:lnTo>
                    <a:pt x="1338494" y="76199"/>
                  </a:lnTo>
                  <a:lnTo>
                    <a:pt x="1521374" y="106679"/>
                  </a:lnTo>
                  <a:lnTo>
                    <a:pt x="1591594" y="143637"/>
                  </a:lnTo>
                  <a:lnTo>
                    <a:pt x="1586142" y="179069"/>
                  </a:lnTo>
                  <a:lnTo>
                    <a:pt x="1586142" y="283843"/>
                  </a:lnTo>
                  <a:lnTo>
                    <a:pt x="1671870" y="302895"/>
                  </a:lnTo>
                  <a:lnTo>
                    <a:pt x="1681394" y="388619"/>
                  </a:lnTo>
                  <a:lnTo>
                    <a:pt x="1671870" y="550543"/>
                  </a:lnTo>
                  <a:lnTo>
                    <a:pt x="1786170" y="569595"/>
                  </a:lnTo>
                  <a:lnTo>
                    <a:pt x="1824270" y="550543"/>
                  </a:lnTo>
                  <a:lnTo>
                    <a:pt x="1948094" y="712469"/>
                  </a:lnTo>
                  <a:lnTo>
                    <a:pt x="1919518" y="836295"/>
                  </a:lnTo>
                  <a:lnTo>
                    <a:pt x="1967142" y="960119"/>
                  </a:lnTo>
                  <a:lnTo>
                    <a:pt x="1976670" y="1045843"/>
                  </a:lnTo>
                  <a:lnTo>
                    <a:pt x="2090970" y="1207769"/>
                  </a:lnTo>
                  <a:lnTo>
                    <a:pt x="1986194" y="1274443"/>
                  </a:lnTo>
                  <a:lnTo>
                    <a:pt x="1976670" y="1350643"/>
                  </a:lnTo>
                  <a:lnTo>
                    <a:pt x="1929042" y="1541143"/>
                  </a:lnTo>
                  <a:lnTo>
                    <a:pt x="1919518" y="1626869"/>
                  </a:lnTo>
                  <a:lnTo>
                    <a:pt x="1890942" y="1684019"/>
                  </a:lnTo>
                  <a:lnTo>
                    <a:pt x="1890942" y="1731643"/>
                  </a:lnTo>
                  <a:lnTo>
                    <a:pt x="1976670" y="1817369"/>
                  </a:lnTo>
                  <a:lnTo>
                    <a:pt x="1983108" y="1814443"/>
                  </a:lnTo>
                  <a:lnTo>
                    <a:pt x="1974706" y="1927859"/>
                  </a:lnTo>
                  <a:lnTo>
                    <a:pt x="2104246" y="2019299"/>
                  </a:lnTo>
                  <a:lnTo>
                    <a:pt x="2058526" y="2156459"/>
                  </a:lnTo>
                  <a:lnTo>
                    <a:pt x="2073766" y="2354579"/>
                  </a:lnTo>
                  <a:lnTo>
                    <a:pt x="1997566" y="2446019"/>
                  </a:lnTo>
                  <a:lnTo>
                    <a:pt x="1982326" y="2651759"/>
                  </a:lnTo>
                  <a:lnTo>
                    <a:pt x="1928986" y="2788919"/>
                  </a:lnTo>
                  <a:lnTo>
                    <a:pt x="1852786" y="2842259"/>
                  </a:lnTo>
                  <a:lnTo>
                    <a:pt x="1791826" y="3009899"/>
                  </a:lnTo>
                  <a:lnTo>
                    <a:pt x="1547986" y="3124199"/>
                  </a:lnTo>
                  <a:lnTo>
                    <a:pt x="1410826" y="3124199"/>
                  </a:lnTo>
                  <a:lnTo>
                    <a:pt x="1182226" y="3032759"/>
                  </a:lnTo>
                  <a:lnTo>
                    <a:pt x="1098406" y="3040379"/>
                  </a:lnTo>
                  <a:lnTo>
                    <a:pt x="1037446" y="3025139"/>
                  </a:lnTo>
                  <a:lnTo>
                    <a:pt x="976486" y="3078479"/>
                  </a:lnTo>
                  <a:lnTo>
                    <a:pt x="1090786" y="3131819"/>
                  </a:lnTo>
                  <a:lnTo>
                    <a:pt x="1029826" y="3238499"/>
                  </a:lnTo>
                  <a:lnTo>
                    <a:pt x="976486" y="3246119"/>
                  </a:lnTo>
                  <a:lnTo>
                    <a:pt x="1006966" y="3329939"/>
                  </a:lnTo>
                  <a:lnTo>
                    <a:pt x="968866" y="3352799"/>
                  </a:lnTo>
                  <a:lnTo>
                    <a:pt x="785986" y="3428999"/>
                  </a:lnTo>
                  <a:lnTo>
                    <a:pt x="747886" y="3345179"/>
                  </a:lnTo>
                  <a:lnTo>
                    <a:pt x="778366" y="3299459"/>
                  </a:lnTo>
                  <a:lnTo>
                    <a:pt x="732646" y="3268979"/>
                  </a:lnTo>
                  <a:lnTo>
                    <a:pt x="732646" y="3223259"/>
                  </a:lnTo>
                  <a:lnTo>
                    <a:pt x="625966" y="3185159"/>
                  </a:lnTo>
                  <a:lnTo>
                    <a:pt x="526906" y="3147059"/>
                  </a:lnTo>
                  <a:lnTo>
                    <a:pt x="519286" y="3047999"/>
                  </a:lnTo>
                  <a:lnTo>
                    <a:pt x="397366" y="3093719"/>
                  </a:lnTo>
                  <a:lnTo>
                    <a:pt x="305926" y="3025139"/>
                  </a:lnTo>
                  <a:lnTo>
                    <a:pt x="344026" y="2819399"/>
                  </a:lnTo>
                  <a:lnTo>
                    <a:pt x="283066" y="2750819"/>
                  </a:lnTo>
                  <a:lnTo>
                    <a:pt x="252586" y="2682239"/>
                  </a:lnTo>
                  <a:lnTo>
                    <a:pt x="199246" y="2659379"/>
                  </a:lnTo>
                  <a:lnTo>
                    <a:pt x="229726" y="2590799"/>
                  </a:lnTo>
                  <a:lnTo>
                    <a:pt x="161146" y="2453639"/>
                  </a:lnTo>
                  <a:lnTo>
                    <a:pt x="214486" y="2407919"/>
                  </a:lnTo>
                  <a:lnTo>
                    <a:pt x="283066" y="2065019"/>
                  </a:lnTo>
                  <a:lnTo>
                    <a:pt x="184006" y="1821179"/>
                  </a:lnTo>
                  <a:lnTo>
                    <a:pt x="298306" y="1584959"/>
                  </a:lnTo>
                  <a:lnTo>
                    <a:pt x="184006" y="1592579"/>
                  </a:lnTo>
                  <a:lnTo>
                    <a:pt x="145906" y="1485899"/>
                  </a:lnTo>
                  <a:lnTo>
                    <a:pt x="1126" y="1325879"/>
                  </a:lnTo>
                  <a:lnTo>
                    <a:pt x="0" y="1319875"/>
                  </a:lnTo>
                  <a:lnTo>
                    <a:pt x="50714" y="1203959"/>
                  </a:lnTo>
                  <a:lnTo>
                    <a:pt x="119294" y="1196339"/>
                  </a:lnTo>
                  <a:lnTo>
                    <a:pt x="134534" y="1082039"/>
                  </a:lnTo>
                  <a:lnTo>
                    <a:pt x="248834" y="1066799"/>
                  </a:lnTo>
                  <a:lnTo>
                    <a:pt x="302174" y="1188719"/>
                  </a:lnTo>
                  <a:lnTo>
                    <a:pt x="355514" y="1150619"/>
                  </a:lnTo>
                  <a:lnTo>
                    <a:pt x="385994" y="1036319"/>
                  </a:lnTo>
                  <a:lnTo>
                    <a:pt x="424094" y="1013459"/>
                  </a:lnTo>
                  <a:lnTo>
                    <a:pt x="446954" y="944879"/>
                  </a:lnTo>
                  <a:lnTo>
                    <a:pt x="530774" y="685799"/>
                  </a:lnTo>
                  <a:lnTo>
                    <a:pt x="652694" y="800099"/>
                  </a:lnTo>
                  <a:lnTo>
                    <a:pt x="751754" y="800099"/>
                  </a:lnTo>
                  <a:lnTo>
                    <a:pt x="805094" y="662939"/>
                  </a:lnTo>
                  <a:lnTo>
                    <a:pt x="911774" y="662939"/>
                  </a:lnTo>
                  <a:lnTo>
                    <a:pt x="980354" y="601979"/>
                  </a:lnTo>
                  <a:lnTo>
                    <a:pt x="1048934" y="647699"/>
                  </a:lnTo>
                  <a:lnTo>
                    <a:pt x="1056554" y="449579"/>
                  </a:lnTo>
                  <a:lnTo>
                    <a:pt x="1231814" y="533399"/>
                  </a:lnTo>
                  <a:lnTo>
                    <a:pt x="1247054" y="411479"/>
                  </a:lnTo>
                  <a:lnTo>
                    <a:pt x="1208954" y="182879"/>
                  </a:lnTo>
                  <a:lnTo>
                    <a:pt x="1147994" y="114299"/>
                  </a:lnTo>
                  <a:lnTo>
                    <a:pt x="1186094" y="15239"/>
                  </a:lnTo>
                  <a:lnTo>
                    <a:pt x="1300394" y="-1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04" name="フリーフォーム: 図形 1003">
              <a:extLst>
                <a:ext uri="{FF2B5EF4-FFF2-40B4-BE49-F238E27FC236}">
                  <a16:creationId xmlns:a16="http://schemas.microsoft.com/office/drawing/2014/main" id="{76B0838D-B511-57BE-B879-347C2B97CB3D}"/>
                </a:ext>
              </a:extLst>
            </p:cNvPr>
            <p:cNvSpPr/>
            <p:nvPr/>
          </p:nvSpPr>
          <p:spPr>
            <a:xfrm rot="18000000">
              <a:off x="5311805" y="5203362"/>
              <a:ext cx="240848" cy="387392"/>
            </a:xfrm>
            <a:custGeom>
              <a:avLst/>
              <a:gdLst>
                <a:gd name="connsiteX0" fmla="*/ 500064 w 2100264"/>
                <a:gd name="connsiteY0" fmla="*/ 0 h 3378198"/>
                <a:gd name="connsiteX1" fmla="*/ 557212 w 2100264"/>
                <a:gd name="connsiteY1" fmla="*/ 0 h 3378198"/>
                <a:gd name="connsiteX2" fmla="*/ 590550 w 2100264"/>
                <a:gd name="connsiteY2" fmla="*/ 95250 h 3378198"/>
                <a:gd name="connsiteX3" fmla="*/ 623888 w 2100264"/>
                <a:gd name="connsiteY3" fmla="*/ 119062 h 3378198"/>
                <a:gd name="connsiteX4" fmla="*/ 638176 w 2100264"/>
                <a:gd name="connsiteY4" fmla="*/ 171450 h 3378198"/>
                <a:gd name="connsiteX5" fmla="*/ 809624 w 2100264"/>
                <a:gd name="connsiteY5" fmla="*/ 214314 h 3378198"/>
                <a:gd name="connsiteX6" fmla="*/ 890588 w 2100264"/>
                <a:gd name="connsiteY6" fmla="*/ 257174 h 3378198"/>
                <a:gd name="connsiteX7" fmla="*/ 1057276 w 2100264"/>
                <a:gd name="connsiteY7" fmla="*/ 242888 h 3378198"/>
                <a:gd name="connsiteX8" fmla="*/ 1128712 w 2100264"/>
                <a:gd name="connsiteY8" fmla="*/ 104774 h 3378198"/>
                <a:gd name="connsiteX9" fmla="*/ 1176338 w 2100264"/>
                <a:gd name="connsiteY9" fmla="*/ 138114 h 3378198"/>
                <a:gd name="connsiteX10" fmla="*/ 1266824 w 2100264"/>
                <a:gd name="connsiteY10" fmla="*/ 128588 h 3378198"/>
                <a:gd name="connsiteX11" fmla="*/ 1323976 w 2100264"/>
                <a:gd name="connsiteY11" fmla="*/ 142874 h 3378198"/>
                <a:gd name="connsiteX12" fmla="*/ 1347788 w 2100264"/>
                <a:gd name="connsiteY12" fmla="*/ 223838 h 3378198"/>
                <a:gd name="connsiteX13" fmla="*/ 1419224 w 2100264"/>
                <a:gd name="connsiteY13" fmla="*/ 228600 h 3378198"/>
                <a:gd name="connsiteX14" fmla="*/ 1447800 w 2100264"/>
                <a:gd name="connsiteY14" fmla="*/ 242888 h 3378198"/>
                <a:gd name="connsiteX15" fmla="*/ 1495424 w 2100264"/>
                <a:gd name="connsiteY15" fmla="*/ 238126 h 3378198"/>
                <a:gd name="connsiteX16" fmla="*/ 1552576 w 2100264"/>
                <a:gd name="connsiteY16" fmla="*/ 138114 h 3378198"/>
                <a:gd name="connsiteX17" fmla="*/ 1585912 w 2100264"/>
                <a:gd name="connsiteY17" fmla="*/ 204788 h 3378198"/>
                <a:gd name="connsiteX18" fmla="*/ 1604964 w 2100264"/>
                <a:gd name="connsiteY18" fmla="*/ 233362 h 3378198"/>
                <a:gd name="connsiteX19" fmla="*/ 1585912 w 2100264"/>
                <a:gd name="connsiteY19" fmla="*/ 280988 h 3378198"/>
                <a:gd name="connsiteX20" fmla="*/ 1633538 w 2100264"/>
                <a:gd name="connsiteY20" fmla="*/ 309562 h 3378198"/>
                <a:gd name="connsiteX21" fmla="*/ 1628776 w 2100264"/>
                <a:gd name="connsiteY21" fmla="*/ 442914 h 3378198"/>
                <a:gd name="connsiteX22" fmla="*/ 1590676 w 2100264"/>
                <a:gd name="connsiteY22" fmla="*/ 461962 h 3378198"/>
                <a:gd name="connsiteX23" fmla="*/ 1604964 w 2100264"/>
                <a:gd name="connsiteY23" fmla="*/ 523874 h 3378198"/>
                <a:gd name="connsiteX24" fmla="*/ 1552576 w 2100264"/>
                <a:gd name="connsiteY24" fmla="*/ 642938 h 3378198"/>
                <a:gd name="connsiteX25" fmla="*/ 1576388 w 2100264"/>
                <a:gd name="connsiteY25" fmla="*/ 752474 h 3378198"/>
                <a:gd name="connsiteX26" fmla="*/ 1604964 w 2100264"/>
                <a:gd name="connsiteY26" fmla="*/ 795338 h 3378198"/>
                <a:gd name="connsiteX27" fmla="*/ 1724024 w 2100264"/>
                <a:gd name="connsiteY27" fmla="*/ 809626 h 3378198"/>
                <a:gd name="connsiteX28" fmla="*/ 1743076 w 2100264"/>
                <a:gd name="connsiteY28" fmla="*/ 862014 h 3378198"/>
                <a:gd name="connsiteX29" fmla="*/ 1824038 w 2100264"/>
                <a:gd name="connsiteY29" fmla="*/ 823914 h 3378198"/>
                <a:gd name="connsiteX30" fmla="*/ 1871664 w 2100264"/>
                <a:gd name="connsiteY30" fmla="*/ 823914 h 3378198"/>
                <a:gd name="connsiteX31" fmla="*/ 1909764 w 2100264"/>
                <a:gd name="connsiteY31" fmla="*/ 890588 h 3378198"/>
                <a:gd name="connsiteX32" fmla="*/ 1914524 w 2100264"/>
                <a:gd name="connsiteY32" fmla="*/ 966788 h 3378198"/>
                <a:gd name="connsiteX33" fmla="*/ 2033588 w 2100264"/>
                <a:gd name="connsiteY33" fmla="*/ 923926 h 3378198"/>
                <a:gd name="connsiteX34" fmla="*/ 2062164 w 2100264"/>
                <a:gd name="connsiteY34" fmla="*/ 952500 h 3378198"/>
                <a:gd name="connsiteX35" fmla="*/ 2062164 w 2100264"/>
                <a:gd name="connsiteY35" fmla="*/ 990600 h 3378198"/>
                <a:gd name="connsiteX36" fmla="*/ 2057400 w 2100264"/>
                <a:gd name="connsiteY36" fmla="*/ 1038226 h 3378198"/>
                <a:gd name="connsiteX37" fmla="*/ 2100264 w 2100264"/>
                <a:gd name="connsiteY37" fmla="*/ 1052514 h 3378198"/>
                <a:gd name="connsiteX38" fmla="*/ 2038350 w 2100264"/>
                <a:gd name="connsiteY38" fmla="*/ 1143000 h 3378198"/>
                <a:gd name="connsiteX39" fmla="*/ 2019300 w 2100264"/>
                <a:gd name="connsiteY39" fmla="*/ 1219200 h 3378198"/>
                <a:gd name="connsiteX40" fmla="*/ 1776412 w 2100264"/>
                <a:gd name="connsiteY40" fmla="*/ 1252538 h 3378198"/>
                <a:gd name="connsiteX41" fmla="*/ 1681164 w 2100264"/>
                <a:gd name="connsiteY41" fmla="*/ 1300162 h 3378198"/>
                <a:gd name="connsiteX42" fmla="*/ 1666876 w 2100264"/>
                <a:gd name="connsiteY42" fmla="*/ 1357314 h 3378198"/>
                <a:gd name="connsiteX43" fmla="*/ 1600200 w 2100264"/>
                <a:gd name="connsiteY43" fmla="*/ 1433514 h 3378198"/>
                <a:gd name="connsiteX44" fmla="*/ 1638300 w 2100264"/>
                <a:gd name="connsiteY44" fmla="*/ 1462088 h 3378198"/>
                <a:gd name="connsiteX45" fmla="*/ 1709738 w 2100264"/>
                <a:gd name="connsiteY45" fmla="*/ 1662114 h 3378198"/>
                <a:gd name="connsiteX46" fmla="*/ 1771650 w 2100264"/>
                <a:gd name="connsiteY46" fmla="*/ 1681162 h 3378198"/>
                <a:gd name="connsiteX47" fmla="*/ 1771650 w 2100264"/>
                <a:gd name="connsiteY47" fmla="*/ 1728790 h 3378198"/>
                <a:gd name="connsiteX48" fmla="*/ 1671638 w 2100264"/>
                <a:gd name="connsiteY48" fmla="*/ 1766886 h 3378198"/>
                <a:gd name="connsiteX49" fmla="*/ 1795464 w 2100264"/>
                <a:gd name="connsiteY49" fmla="*/ 1957390 h 3378198"/>
                <a:gd name="connsiteX50" fmla="*/ 1743076 w 2100264"/>
                <a:gd name="connsiteY50" fmla="*/ 2047874 h 3378198"/>
                <a:gd name="connsiteX51" fmla="*/ 1757364 w 2100264"/>
                <a:gd name="connsiteY51" fmla="*/ 2095502 h 3378198"/>
                <a:gd name="connsiteX52" fmla="*/ 1681164 w 2100264"/>
                <a:gd name="connsiteY52" fmla="*/ 2171702 h 3378198"/>
                <a:gd name="connsiteX53" fmla="*/ 1743076 w 2100264"/>
                <a:gd name="connsiteY53" fmla="*/ 2200274 h 3378198"/>
                <a:gd name="connsiteX54" fmla="*/ 1738312 w 2100264"/>
                <a:gd name="connsiteY54" fmla="*/ 2257426 h 3378198"/>
                <a:gd name="connsiteX55" fmla="*/ 1738312 w 2100264"/>
                <a:gd name="connsiteY55" fmla="*/ 2285998 h 3378198"/>
                <a:gd name="connsiteX56" fmla="*/ 1728788 w 2100264"/>
                <a:gd name="connsiteY56" fmla="*/ 2343150 h 3378198"/>
                <a:gd name="connsiteX57" fmla="*/ 1728788 w 2100264"/>
                <a:gd name="connsiteY57" fmla="*/ 2414590 h 3378198"/>
                <a:gd name="connsiteX58" fmla="*/ 1724024 w 2100264"/>
                <a:gd name="connsiteY58" fmla="*/ 2505074 h 3378198"/>
                <a:gd name="connsiteX59" fmla="*/ 1728788 w 2100264"/>
                <a:gd name="connsiteY59" fmla="*/ 2543174 h 3378198"/>
                <a:gd name="connsiteX60" fmla="*/ 1676400 w 2100264"/>
                <a:gd name="connsiteY60" fmla="*/ 2557462 h 3378198"/>
                <a:gd name="connsiteX61" fmla="*/ 1709738 w 2100264"/>
                <a:gd name="connsiteY61" fmla="*/ 2762250 h 3378198"/>
                <a:gd name="connsiteX62" fmla="*/ 1514476 w 2100264"/>
                <a:gd name="connsiteY62" fmla="*/ 2738438 h 3378198"/>
                <a:gd name="connsiteX63" fmla="*/ 1457324 w 2100264"/>
                <a:gd name="connsiteY63" fmla="*/ 2752726 h 3378198"/>
                <a:gd name="connsiteX64" fmla="*/ 1423988 w 2100264"/>
                <a:gd name="connsiteY64" fmla="*/ 2814638 h 3378198"/>
                <a:gd name="connsiteX65" fmla="*/ 1309688 w 2100264"/>
                <a:gd name="connsiteY65" fmla="*/ 2947990 h 3378198"/>
                <a:gd name="connsiteX66" fmla="*/ 1171576 w 2100264"/>
                <a:gd name="connsiteY66" fmla="*/ 2943226 h 3378198"/>
                <a:gd name="connsiteX67" fmla="*/ 1133476 w 2100264"/>
                <a:gd name="connsiteY67" fmla="*/ 3014662 h 3378198"/>
                <a:gd name="connsiteX68" fmla="*/ 1085850 w 2100264"/>
                <a:gd name="connsiteY68" fmla="*/ 3057526 h 3378198"/>
                <a:gd name="connsiteX69" fmla="*/ 1085850 w 2100264"/>
                <a:gd name="connsiteY69" fmla="*/ 3148014 h 3378198"/>
                <a:gd name="connsiteX70" fmla="*/ 1046832 w 2100264"/>
                <a:gd name="connsiteY70" fmla="*/ 3223046 h 3378198"/>
                <a:gd name="connsiteX71" fmla="*/ 1041400 w 2100264"/>
                <a:gd name="connsiteY71" fmla="*/ 3206750 h 3378198"/>
                <a:gd name="connsiteX72" fmla="*/ 990600 w 2100264"/>
                <a:gd name="connsiteY72" fmla="*/ 3181350 h 3378198"/>
                <a:gd name="connsiteX73" fmla="*/ 958850 w 2100264"/>
                <a:gd name="connsiteY73" fmla="*/ 3257550 h 3378198"/>
                <a:gd name="connsiteX74" fmla="*/ 844550 w 2100264"/>
                <a:gd name="connsiteY74" fmla="*/ 3232150 h 3378198"/>
                <a:gd name="connsiteX75" fmla="*/ 736600 w 2100264"/>
                <a:gd name="connsiteY75" fmla="*/ 3276598 h 3378198"/>
                <a:gd name="connsiteX76" fmla="*/ 647700 w 2100264"/>
                <a:gd name="connsiteY76" fmla="*/ 3289302 h 3378198"/>
                <a:gd name="connsiteX77" fmla="*/ 533400 w 2100264"/>
                <a:gd name="connsiteY77" fmla="*/ 3251198 h 3378198"/>
                <a:gd name="connsiteX78" fmla="*/ 400050 w 2100264"/>
                <a:gd name="connsiteY78" fmla="*/ 3251198 h 3378198"/>
                <a:gd name="connsiteX79" fmla="*/ 355600 w 2100264"/>
                <a:gd name="connsiteY79" fmla="*/ 3321050 h 3378198"/>
                <a:gd name="connsiteX80" fmla="*/ 266700 w 2100264"/>
                <a:gd name="connsiteY80" fmla="*/ 3378198 h 3378198"/>
                <a:gd name="connsiteX81" fmla="*/ 254000 w 2100264"/>
                <a:gd name="connsiteY81" fmla="*/ 3295650 h 3378198"/>
                <a:gd name="connsiteX82" fmla="*/ 196850 w 2100264"/>
                <a:gd name="connsiteY82" fmla="*/ 3244850 h 3378198"/>
                <a:gd name="connsiteX83" fmla="*/ 241300 w 2100264"/>
                <a:gd name="connsiteY83" fmla="*/ 3086102 h 3378198"/>
                <a:gd name="connsiteX84" fmla="*/ 298450 w 2100264"/>
                <a:gd name="connsiteY84" fmla="*/ 3073398 h 3378198"/>
                <a:gd name="connsiteX85" fmla="*/ 298450 w 2100264"/>
                <a:gd name="connsiteY85" fmla="*/ 2952750 h 3378198"/>
                <a:gd name="connsiteX86" fmla="*/ 247650 w 2100264"/>
                <a:gd name="connsiteY86" fmla="*/ 2844798 h 3378198"/>
                <a:gd name="connsiteX87" fmla="*/ 152400 w 2100264"/>
                <a:gd name="connsiteY87" fmla="*/ 2832102 h 3378198"/>
                <a:gd name="connsiteX88" fmla="*/ 171450 w 2100264"/>
                <a:gd name="connsiteY88" fmla="*/ 2755902 h 3378198"/>
                <a:gd name="connsiteX89" fmla="*/ 0 w 2100264"/>
                <a:gd name="connsiteY89" fmla="*/ 2603502 h 3378198"/>
                <a:gd name="connsiteX90" fmla="*/ 6350 w 2100264"/>
                <a:gd name="connsiteY90" fmla="*/ 2508250 h 3378198"/>
                <a:gd name="connsiteX91" fmla="*/ 101600 w 2100264"/>
                <a:gd name="connsiteY91" fmla="*/ 2470150 h 3378198"/>
                <a:gd name="connsiteX92" fmla="*/ 146050 w 2100264"/>
                <a:gd name="connsiteY92" fmla="*/ 2343150 h 3378198"/>
                <a:gd name="connsiteX93" fmla="*/ 184150 w 2100264"/>
                <a:gd name="connsiteY93" fmla="*/ 2330450 h 3378198"/>
                <a:gd name="connsiteX94" fmla="*/ 203200 w 2100264"/>
                <a:gd name="connsiteY94" fmla="*/ 2279650 h 3378198"/>
                <a:gd name="connsiteX95" fmla="*/ 266700 w 2100264"/>
                <a:gd name="connsiteY95" fmla="*/ 2222502 h 3378198"/>
                <a:gd name="connsiteX96" fmla="*/ 298450 w 2100264"/>
                <a:gd name="connsiteY96" fmla="*/ 2184398 h 3378198"/>
                <a:gd name="connsiteX97" fmla="*/ 285750 w 2100264"/>
                <a:gd name="connsiteY97" fmla="*/ 2114550 h 3378198"/>
                <a:gd name="connsiteX98" fmla="*/ 336550 w 2100264"/>
                <a:gd name="connsiteY98" fmla="*/ 2076450 h 3378198"/>
                <a:gd name="connsiteX99" fmla="*/ 438150 w 2100264"/>
                <a:gd name="connsiteY99" fmla="*/ 2057398 h 3378198"/>
                <a:gd name="connsiteX100" fmla="*/ 482600 w 2100264"/>
                <a:gd name="connsiteY100" fmla="*/ 2095502 h 3378198"/>
                <a:gd name="connsiteX101" fmla="*/ 552450 w 2100264"/>
                <a:gd name="connsiteY101" fmla="*/ 2044702 h 3378198"/>
                <a:gd name="connsiteX102" fmla="*/ 552450 w 2100264"/>
                <a:gd name="connsiteY102" fmla="*/ 1911350 h 3378198"/>
                <a:gd name="connsiteX103" fmla="*/ 495300 w 2100264"/>
                <a:gd name="connsiteY103" fmla="*/ 1854198 h 3378198"/>
                <a:gd name="connsiteX104" fmla="*/ 431800 w 2100264"/>
                <a:gd name="connsiteY104" fmla="*/ 1892302 h 3378198"/>
                <a:gd name="connsiteX105" fmla="*/ 400050 w 2100264"/>
                <a:gd name="connsiteY105" fmla="*/ 1847850 h 3378198"/>
                <a:gd name="connsiteX106" fmla="*/ 361950 w 2100264"/>
                <a:gd name="connsiteY106" fmla="*/ 1651000 h 3378198"/>
                <a:gd name="connsiteX107" fmla="*/ 368300 w 2100264"/>
                <a:gd name="connsiteY107" fmla="*/ 1574800 h 3378198"/>
                <a:gd name="connsiteX108" fmla="*/ 344312 w 2100264"/>
                <a:gd name="connsiteY108" fmla="*/ 1460854 h 3378198"/>
                <a:gd name="connsiteX109" fmla="*/ 419100 w 2100264"/>
                <a:gd name="connsiteY109" fmla="*/ 1395414 h 3378198"/>
                <a:gd name="connsiteX110" fmla="*/ 361950 w 2100264"/>
                <a:gd name="connsiteY110" fmla="*/ 1333500 h 3378198"/>
                <a:gd name="connsiteX111" fmla="*/ 419100 w 2100264"/>
                <a:gd name="connsiteY111" fmla="*/ 1238250 h 3378198"/>
                <a:gd name="connsiteX112" fmla="*/ 419100 w 2100264"/>
                <a:gd name="connsiteY112" fmla="*/ 1052514 h 3378198"/>
                <a:gd name="connsiteX113" fmla="*/ 400050 w 2100264"/>
                <a:gd name="connsiteY113" fmla="*/ 1038226 h 3378198"/>
                <a:gd name="connsiteX114" fmla="*/ 414338 w 2100264"/>
                <a:gd name="connsiteY114" fmla="*/ 995362 h 3378198"/>
                <a:gd name="connsiteX115" fmla="*/ 342900 w 2100264"/>
                <a:gd name="connsiteY115" fmla="*/ 876300 h 3378198"/>
                <a:gd name="connsiteX116" fmla="*/ 347664 w 2100264"/>
                <a:gd name="connsiteY116" fmla="*/ 804862 h 3378198"/>
                <a:gd name="connsiteX117" fmla="*/ 428624 w 2100264"/>
                <a:gd name="connsiteY117" fmla="*/ 714374 h 3378198"/>
                <a:gd name="connsiteX118" fmla="*/ 428624 w 2100264"/>
                <a:gd name="connsiteY118" fmla="*/ 666750 h 3378198"/>
                <a:gd name="connsiteX119" fmla="*/ 309564 w 2100264"/>
                <a:gd name="connsiteY119" fmla="*/ 652462 h 3378198"/>
                <a:gd name="connsiteX120" fmla="*/ 357188 w 2100264"/>
                <a:gd name="connsiteY120" fmla="*/ 561974 h 3378198"/>
                <a:gd name="connsiteX121" fmla="*/ 390524 w 2100264"/>
                <a:gd name="connsiteY121" fmla="*/ 395288 h 3378198"/>
                <a:gd name="connsiteX122" fmla="*/ 419100 w 2100264"/>
                <a:gd name="connsiteY122" fmla="*/ 366714 h 3378198"/>
                <a:gd name="connsiteX123" fmla="*/ 381000 w 2100264"/>
                <a:gd name="connsiteY123" fmla="*/ 304800 h 3378198"/>
                <a:gd name="connsiteX124" fmla="*/ 390524 w 2100264"/>
                <a:gd name="connsiteY124" fmla="*/ 261938 h 3378198"/>
                <a:gd name="connsiteX125" fmla="*/ 447676 w 2100264"/>
                <a:gd name="connsiteY125" fmla="*/ 228600 h 3378198"/>
                <a:gd name="connsiteX126" fmla="*/ 485776 w 2100264"/>
                <a:gd name="connsiteY126" fmla="*/ 209550 h 3378198"/>
                <a:gd name="connsiteX127" fmla="*/ 461964 w 2100264"/>
                <a:gd name="connsiteY127" fmla="*/ 133350 h 3378198"/>
                <a:gd name="connsiteX128" fmla="*/ 495300 w 2100264"/>
                <a:gd name="connsiteY128" fmla="*/ 100014 h 3378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2100264" h="3378198">
                  <a:moveTo>
                    <a:pt x="500064" y="0"/>
                  </a:moveTo>
                  <a:lnTo>
                    <a:pt x="557212" y="0"/>
                  </a:lnTo>
                  <a:lnTo>
                    <a:pt x="590550" y="95250"/>
                  </a:lnTo>
                  <a:lnTo>
                    <a:pt x="623888" y="119062"/>
                  </a:lnTo>
                  <a:lnTo>
                    <a:pt x="638176" y="171450"/>
                  </a:lnTo>
                  <a:lnTo>
                    <a:pt x="809624" y="214314"/>
                  </a:lnTo>
                  <a:lnTo>
                    <a:pt x="890588" y="257174"/>
                  </a:lnTo>
                  <a:lnTo>
                    <a:pt x="1057276" y="242888"/>
                  </a:lnTo>
                  <a:lnTo>
                    <a:pt x="1128712" y="104774"/>
                  </a:lnTo>
                  <a:lnTo>
                    <a:pt x="1176338" y="138114"/>
                  </a:lnTo>
                  <a:lnTo>
                    <a:pt x="1266824" y="128588"/>
                  </a:lnTo>
                  <a:lnTo>
                    <a:pt x="1323976" y="142874"/>
                  </a:lnTo>
                  <a:lnTo>
                    <a:pt x="1347788" y="223838"/>
                  </a:lnTo>
                  <a:lnTo>
                    <a:pt x="1419224" y="228600"/>
                  </a:lnTo>
                  <a:lnTo>
                    <a:pt x="1447800" y="242888"/>
                  </a:lnTo>
                  <a:lnTo>
                    <a:pt x="1495424" y="238126"/>
                  </a:lnTo>
                  <a:lnTo>
                    <a:pt x="1552576" y="138114"/>
                  </a:lnTo>
                  <a:lnTo>
                    <a:pt x="1585912" y="204788"/>
                  </a:lnTo>
                  <a:lnTo>
                    <a:pt x="1604964" y="233362"/>
                  </a:lnTo>
                  <a:lnTo>
                    <a:pt x="1585912" y="280988"/>
                  </a:lnTo>
                  <a:lnTo>
                    <a:pt x="1633538" y="309562"/>
                  </a:lnTo>
                  <a:lnTo>
                    <a:pt x="1628776" y="442914"/>
                  </a:lnTo>
                  <a:lnTo>
                    <a:pt x="1590676" y="461962"/>
                  </a:lnTo>
                  <a:lnTo>
                    <a:pt x="1604964" y="523874"/>
                  </a:lnTo>
                  <a:lnTo>
                    <a:pt x="1552576" y="642938"/>
                  </a:lnTo>
                  <a:lnTo>
                    <a:pt x="1576388" y="752474"/>
                  </a:lnTo>
                  <a:lnTo>
                    <a:pt x="1604964" y="795338"/>
                  </a:lnTo>
                  <a:lnTo>
                    <a:pt x="1724024" y="809626"/>
                  </a:lnTo>
                  <a:lnTo>
                    <a:pt x="1743076" y="862014"/>
                  </a:lnTo>
                  <a:lnTo>
                    <a:pt x="1824038" y="823914"/>
                  </a:lnTo>
                  <a:lnTo>
                    <a:pt x="1871664" y="823914"/>
                  </a:lnTo>
                  <a:lnTo>
                    <a:pt x="1909764" y="890588"/>
                  </a:lnTo>
                  <a:lnTo>
                    <a:pt x="1914524" y="966788"/>
                  </a:lnTo>
                  <a:lnTo>
                    <a:pt x="2033588" y="923926"/>
                  </a:lnTo>
                  <a:lnTo>
                    <a:pt x="2062164" y="952500"/>
                  </a:lnTo>
                  <a:lnTo>
                    <a:pt x="2062164" y="990600"/>
                  </a:lnTo>
                  <a:lnTo>
                    <a:pt x="2057400" y="1038226"/>
                  </a:lnTo>
                  <a:lnTo>
                    <a:pt x="2100264" y="1052514"/>
                  </a:lnTo>
                  <a:lnTo>
                    <a:pt x="2038350" y="1143000"/>
                  </a:lnTo>
                  <a:lnTo>
                    <a:pt x="2019300" y="1219200"/>
                  </a:lnTo>
                  <a:lnTo>
                    <a:pt x="1776412" y="1252538"/>
                  </a:lnTo>
                  <a:lnTo>
                    <a:pt x="1681164" y="1300162"/>
                  </a:lnTo>
                  <a:lnTo>
                    <a:pt x="1666876" y="1357314"/>
                  </a:lnTo>
                  <a:lnTo>
                    <a:pt x="1600200" y="1433514"/>
                  </a:lnTo>
                  <a:lnTo>
                    <a:pt x="1638300" y="1462088"/>
                  </a:lnTo>
                  <a:lnTo>
                    <a:pt x="1709738" y="1662114"/>
                  </a:lnTo>
                  <a:lnTo>
                    <a:pt x="1771650" y="1681162"/>
                  </a:lnTo>
                  <a:lnTo>
                    <a:pt x="1771650" y="1728790"/>
                  </a:lnTo>
                  <a:lnTo>
                    <a:pt x="1671638" y="1766886"/>
                  </a:lnTo>
                  <a:lnTo>
                    <a:pt x="1795464" y="1957390"/>
                  </a:lnTo>
                  <a:lnTo>
                    <a:pt x="1743076" y="2047874"/>
                  </a:lnTo>
                  <a:lnTo>
                    <a:pt x="1757364" y="2095502"/>
                  </a:lnTo>
                  <a:lnTo>
                    <a:pt x="1681164" y="2171702"/>
                  </a:lnTo>
                  <a:lnTo>
                    <a:pt x="1743076" y="2200274"/>
                  </a:lnTo>
                  <a:lnTo>
                    <a:pt x="1738312" y="2257426"/>
                  </a:lnTo>
                  <a:lnTo>
                    <a:pt x="1738312" y="2285998"/>
                  </a:lnTo>
                  <a:lnTo>
                    <a:pt x="1728788" y="2343150"/>
                  </a:lnTo>
                  <a:lnTo>
                    <a:pt x="1728788" y="2414590"/>
                  </a:lnTo>
                  <a:lnTo>
                    <a:pt x="1724024" y="2505074"/>
                  </a:lnTo>
                  <a:lnTo>
                    <a:pt x="1728788" y="2543174"/>
                  </a:lnTo>
                  <a:lnTo>
                    <a:pt x="1676400" y="2557462"/>
                  </a:lnTo>
                  <a:lnTo>
                    <a:pt x="1709738" y="2762250"/>
                  </a:lnTo>
                  <a:lnTo>
                    <a:pt x="1514476" y="2738438"/>
                  </a:lnTo>
                  <a:lnTo>
                    <a:pt x="1457324" y="2752726"/>
                  </a:lnTo>
                  <a:lnTo>
                    <a:pt x="1423988" y="2814638"/>
                  </a:lnTo>
                  <a:lnTo>
                    <a:pt x="1309688" y="2947990"/>
                  </a:lnTo>
                  <a:lnTo>
                    <a:pt x="1171576" y="2943226"/>
                  </a:lnTo>
                  <a:lnTo>
                    <a:pt x="1133476" y="3014662"/>
                  </a:lnTo>
                  <a:lnTo>
                    <a:pt x="1085850" y="3057526"/>
                  </a:lnTo>
                  <a:lnTo>
                    <a:pt x="1085850" y="3148014"/>
                  </a:lnTo>
                  <a:lnTo>
                    <a:pt x="1046832" y="3223046"/>
                  </a:lnTo>
                  <a:lnTo>
                    <a:pt x="1041400" y="3206750"/>
                  </a:lnTo>
                  <a:lnTo>
                    <a:pt x="990600" y="3181350"/>
                  </a:lnTo>
                  <a:lnTo>
                    <a:pt x="958850" y="3257550"/>
                  </a:lnTo>
                  <a:lnTo>
                    <a:pt x="844550" y="3232150"/>
                  </a:lnTo>
                  <a:lnTo>
                    <a:pt x="736600" y="3276598"/>
                  </a:lnTo>
                  <a:lnTo>
                    <a:pt x="647700" y="3289302"/>
                  </a:lnTo>
                  <a:lnTo>
                    <a:pt x="533400" y="3251198"/>
                  </a:lnTo>
                  <a:lnTo>
                    <a:pt x="400050" y="3251198"/>
                  </a:lnTo>
                  <a:lnTo>
                    <a:pt x="355600" y="3321050"/>
                  </a:lnTo>
                  <a:lnTo>
                    <a:pt x="266700" y="3378198"/>
                  </a:lnTo>
                  <a:lnTo>
                    <a:pt x="254000" y="3295650"/>
                  </a:lnTo>
                  <a:lnTo>
                    <a:pt x="196850" y="3244850"/>
                  </a:lnTo>
                  <a:lnTo>
                    <a:pt x="241300" y="3086102"/>
                  </a:lnTo>
                  <a:lnTo>
                    <a:pt x="298450" y="3073398"/>
                  </a:lnTo>
                  <a:lnTo>
                    <a:pt x="298450" y="2952750"/>
                  </a:lnTo>
                  <a:lnTo>
                    <a:pt x="247650" y="2844798"/>
                  </a:lnTo>
                  <a:lnTo>
                    <a:pt x="152400" y="2832102"/>
                  </a:lnTo>
                  <a:lnTo>
                    <a:pt x="171450" y="2755902"/>
                  </a:lnTo>
                  <a:lnTo>
                    <a:pt x="0" y="2603502"/>
                  </a:lnTo>
                  <a:lnTo>
                    <a:pt x="6350" y="2508250"/>
                  </a:lnTo>
                  <a:lnTo>
                    <a:pt x="101600" y="2470150"/>
                  </a:lnTo>
                  <a:lnTo>
                    <a:pt x="146050" y="2343150"/>
                  </a:lnTo>
                  <a:lnTo>
                    <a:pt x="184150" y="2330450"/>
                  </a:lnTo>
                  <a:lnTo>
                    <a:pt x="203200" y="2279650"/>
                  </a:lnTo>
                  <a:lnTo>
                    <a:pt x="266700" y="2222502"/>
                  </a:lnTo>
                  <a:lnTo>
                    <a:pt x="298450" y="2184398"/>
                  </a:lnTo>
                  <a:lnTo>
                    <a:pt x="285750" y="2114550"/>
                  </a:lnTo>
                  <a:lnTo>
                    <a:pt x="336550" y="2076450"/>
                  </a:lnTo>
                  <a:lnTo>
                    <a:pt x="438150" y="2057398"/>
                  </a:lnTo>
                  <a:lnTo>
                    <a:pt x="482600" y="2095502"/>
                  </a:lnTo>
                  <a:lnTo>
                    <a:pt x="552450" y="2044702"/>
                  </a:lnTo>
                  <a:lnTo>
                    <a:pt x="552450" y="1911350"/>
                  </a:lnTo>
                  <a:lnTo>
                    <a:pt x="495300" y="1854198"/>
                  </a:lnTo>
                  <a:lnTo>
                    <a:pt x="431800" y="1892302"/>
                  </a:lnTo>
                  <a:lnTo>
                    <a:pt x="400050" y="1847850"/>
                  </a:lnTo>
                  <a:lnTo>
                    <a:pt x="361950" y="1651000"/>
                  </a:lnTo>
                  <a:lnTo>
                    <a:pt x="368300" y="1574800"/>
                  </a:lnTo>
                  <a:lnTo>
                    <a:pt x="344312" y="1460854"/>
                  </a:lnTo>
                  <a:lnTo>
                    <a:pt x="419100" y="1395414"/>
                  </a:lnTo>
                  <a:lnTo>
                    <a:pt x="361950" y="1333500"/>
                  </a:lnTo>
                  <a:lnTo>
                    <a:pt x="419100" y="1238250"/>
                  </a:lnTo>
                  <a:lnTo>
                    <a:pt x="419100" y="1052514"/>
                  </a:lnTo>
                  <a:lnTo>
                    <a:pt x="400050" y="1038226"/>
                  </a:lnTo>
                  <a:lnTo>
                    <a:pt x="414338" y="995362"/>
                  </a:lnTo>
                  <a:lnTo>
                    <a:pt x="342900" y="876300"/>
                  </a:lnTo>
                  <a:lnTo>
                    <a:pt x="347664" y="804862"/>
                  </a:lnTo>
                  <a:lnTo>
                    <a:pt x="428624" y="714374"/>
                  </a:lnTo>
                  <a:lnTo>
                    <a:pt x="428624" y="666750"/>
                  </a:lnTo>
                  <a:lnTo>
                    <a:pt x="309564" y="652462"/>
                  </a:lnTo>
                  <a:lnTo>
                    <a:pt x="357188" y="561974"/>
                  </a:lnTo>
                  <a:lnTo>
                    <a:pt x="390524" y="395288"/>
                  </a:lnTo>
                  <a:lnTo>
                    <a:pt x="419100" y="366714"/>
                  </a:lnTo>
                  <a:lnTo>
                    <a:pt x="381000" y="304800"/>
                  </a:lnTo>
                  <a:lnTo>
                    <a:pt x="390524" y="261938"/>
                  </a:lnTo>
                  <a:lnTo>
                    <a:pt x="447676" y="228600"/>
                  </a:lnTo>
                  <a:lnTo>
                    <a:pt x="485776" y="209550"/>
                  </a:lnTo>
                  <a:lnTo>
                    <a:pt x="461964" y="133350"/>
                  </a:lnTo>
                  <a:lnTo>
                    <a:pt x="495300" y="10001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05" name="フリーフォーム: 図形 1004">
              <a:extLst>
                <a:ext uri="{FF2B5EF4-FFF2-40B4-BE49-F238E27FC236}">
                  <a16:creationId xmlns:a16="http://schemas.microsoft.com/office/drawing/2014/main" id="{634B7425-45CD-158B-64C2-B0FD01EDB00B}"/>
                </a:ext>
              </a:extLst>
            </p:cNvPr>
            <p:cNvSpPr/>
            <p:nvPr/>
          </p:nvSpPr>
          <p:spPr>
            <a:xfrm rot="11004053">
              <a:off x="4915271" y="4347992"/>
              <a:ext cx="371042" cy="652194"/>
            </a:xfrm>
            <a:custGeom>
              <a:avLst/>
              <a:gdLst>
                <a:gd name="connsiteX0" fmla="*/ 76200 w 3235624"/>
                <a:gd name="connsiteY0" fmla="*/ 4987924 h 5687392"/>
                <a:gd name="connsiteX1" fmla="*/ 81632 w 3235624"/>
                <a:gd name="connsiteY1" fmla="*/ 5004220 h 5687392"/>
                <a:gd name="connsiteX2" fmla="*/ 81632 w 3235624"/>
                <a:gd name="connsiteY2" fmla="*/ 5004220 h 5687392"/>
                <a:gd name="connsiteX3" fmla="*/ 2025648 w 3235624"/>
                <a:gd name="connsiteY3" fmla="*/ 0 h 5687392"/>
                <a:gd name="connsiteX4" fmla="*/ 2111376 w 3235624"/>
                <a:gd name="connsiteY4" fmla="*/ 57148 h 5687392"/>
                <a:gd name="connsiteX5" fmla="*/ 2168524 w 3235624"/>
                <a:gd name="connsiteY5" fmla="*/ 190500 h 5687392"/>
                <a:gd name="connsiteX6" fmla="*/ 2273300 w 3235624"/>
                <a:gd name="connsiteY6" fmla="*/ 342900 h 5687392"/>
                <a:gd name="connsiteX7" fmla="*/ 2320924 w 3235624"/>
                <a:gd name="connsiteY7" fmla="*/ 409574 h 5687392"/>
                <a:gd name="connsiteX8" fmla="*/ 2406648 w 3235624"/>
                <a:gd name="connsiteY8" fmla="*/ 400048 h 5687392"/>
                <a:gd name="connsiteX9" fmla="*/ 2481604 w 3235624"/>
                <a:gd name="connsiteY9" fmla="*/ 433360 h 5687392"/>
                <a:gd name="connsiteX10" fmla="*/ 2484436 w 3235624"/>
                <a:gd name="connsiteY10" fmla="*/ 447674 h 5687392"/>
                <a:gd name="connsiteX11" fmla="*/ 2586036 w 3235624"/>
                <a:gd name="connsiteY11" fmla="*/ 523874 h 5687392"/>
                <a:gd name="connsiteX12" fmla="*/ 2725736 w 3235624"/>
                <a:gd name="connsiteY12" fmla="*/ 663574 h 5687392"/>
                <a:gd name="connsiteX13" fmla="*/ 2744786 w 3235624"/>
                <a:gd name="connsiteY13" fmla="*/ 815974 h 5687392"/>
                <a:gd name="connsiteX14" fmla="*/ 2748066 w 3235624"/>
                <a:gd name="connsiteY14" fmla="*/ 832376 h 5687392"/>
                <a:gd name="connsiteX15" fmla="*/ 2747944 w 3235624"/>
                <a:gd name="connsiteY15" fmla="*/ 832484 h 5687392"/>
                <a:gd name="connsiteX16" fmla="*/ 2481244 w 3235624"/>
                <a:gd name="connsiteY16" fmla="*/ 931544 h 5687392"/>
                <a:gd name="connsiteX17" fmla="*/ 2458384 w 3235624"/>
                <a:gd name="connsiteY17" fmla="*/ 1022984 h 5687392"/>
                <a:gd name="connsiteX18" fmla="*/ 2466004 w 3235624"/>
                <a:gd name="connsiteY18" fmla="*/ 1083944 h 5687392"/>
                <a:gd name="connsiteX19" fmla="*/ 2427904 w 3235624"/>
                <a:gd name="connsiteY19" fmla="*/ 1122044 h 5687392"/>
                <a:gd name="connsiteX20" fmla="*/ 2427904 w 3235624"/>
                <a:gd name="connsiteY20" fmla="*/ 1228724 h 5687392"/>
                <a:gd name="connsiteX21" fmla="*/ 2427904 w 3235624"/>
                <a:gd name="connsiteY21" fmla="*/ 1373504 h 5687392"/>
                <a:gd name="connsiteX22" fmla="*/ 2069764 w 3235624"/>
                <a:gd name="connsiteY22" fmla="*/ 1823084 h 5687392"/>
                <a:gd name="connsiteX23" fmla="*/ 2024044 w 3235624"/>
                <a:gd name="connsiteY23" fmla="*/ 2105024 h 5687392"/>
                <a:gd name="connsiteX24" fmla="*/ 2123104 w 3235624"/>
                <a:gd name="connsiteY24" fmla="*/ 2165984 h 5687392"/>
                <a:gd name="connsiteX25" fmla="*/ 2085004 w 3235624"/>
                <a:gd name="connsiteY25" fmla="*/ 2402204 h 5687392"/>
                <a:gd name="connsiteX26" fmla="*/ 2168824 w 3235624"/>
                <a:gd name="connsiteY26" fmla="*/ 2394584 h 5687392"/>
                <a:gd name="connsiteX27" fmla="*/ 2397424 w 3235624"/>
                <a:gd name="connsiteY27" fmla="*/ 2470784 h 5687392"/>
                <a:gd name="connsiteX28" fmla="*/ 2473624 w 3235624"/>
                <a:gd name="connsiteY28" fmla="*/ 2585084 h 5687392"/>
                <a:gd name="connsiteX29" fmla="*/ 2763184 w 3235624"/>
                <a:gd name="connsiteY29" fmla="*/ 2707004 h 5687392"/>
                <a:gd name="connsiteX30" fmla="*/ 2801284 w 3235624"/>
                <a:gd name="connsiteY30" fmla="*/ 2775584 h 5687392"/>
                <a:gd name="connsiteX31" fmla="*/ 2915584 w 3235624"/>
                <a:gd name="connsiteY31" fmla="*/ 2767964 h 5687392"/>
                <a:gd name="connsiteX32" fmla="*/ 2976544 w 3235624"/>
                <a:gd name="connsiteY32" fmla="*/ 2828924 h 5687392"/>
                <a:gd name="connsiteX33" fmla="*/ 3014644 w 3235624"/>
                <a:gd name="connsiteY33" fmla="*/ 2828924 h 5687392"/>
                <a:gd name="connsiteX34" fmla="*/ 3121324 w 3235624"/>
                <a:gd name="connsiteY34" fmla="*/ 2920364 h 5687392"/>
                <a:gd name="connsiteX35" fmla="*/ 3136564 w 3235624"/>
                <a:gd name="connsiteY35" fmla="*/ 3019424 h 5687392"/>
                <a:gd name="connsiteX36" fmla="*/ 3197524 w 3235624"/>
                <a:gd name="connsiteY36" fmla="*/ 2988944 h 5687392"/>
                <a:gd name="connsiteX37" fmla="*/ 3235624 w 3235624"/>
                <a:gd name="connsiteY37" fmla="*/ 3004184 h 5687392"/>
                <a:gd name="connsiteX38" fmla="*/ 3220384 w 3235624"/>
                <a:gd name="connsiteY38" fmla="*/ 3286124 h 5687392"/>
                <a:gd name="connsiteX39" fmla="*/ 3136564 w 3235624"/>
                <a:gd name="connsiteY39" fmla="*/ 3255644 h 5687392"/>
                <a:gd name="connsiteX40" fmla="*/ 3083224 w 3235624"/>
                <a:gd name="connsiteY40" fmla="*/ 3316604 h 5687392"/>
                <a:gd name="connsiteX41" fmla="*/ 3136564 w 3235624"/>
                <a:gd name="connsiteY41" fmla="*/ 3362324 h 5687392"/>
                <a:gd name="connsiteX42" fmla="*/ 3136564 w 3235624"/>
                <a:gd name="connsiteY42" fmla="*/ 3446144 h 5687392"/>
                <a:gd name="connsiteX43" fmla="*/ 3159424 w 3235624"/>
                <a:gd name="connsiteY43" fmla="*/ 3590924 h 5687392"/>
                <a:gd name="connsiteX44" fmla="*/ 3029884 w 3235624"/>
                <a:gd name="connsiteY44" fmla="*/ 3697604 h 5687392"/>
                <a:gd name="connsiteX45" fmla="*/ 2862244 w 3235624"/>
                <a:gd name="connsiteY45" fmla="*/ 3674744 h 5687392"/>
                <a:gd name="connsiteX46" fmla="*/ 3029884 w 3235624"/>
                <a:gd name="connsiteY46" fmla="*/ 3606164 h 5687392"/>
                <a:gd name="connsiteX47" fmla="*/ 2930824 w 3235624"/>
                <a:gd name="connsiteY47" fmla="*/ 3583304 h 5687392"/>
                <a:gd name="connsiteX48" fmla="*/ 2907964 w 3235624"/>
                <a:gd name="connsiteY48" fmla="*/ 3545204 h 5687392"/>
                <a:gd name="connsiteX49" fmla="*/ 2778424 w 3235624"/>
                <a:gd name="connsiteY49" fmla="*/ 3568064 h 5687392"/>
                <a:gd name="connsiteX50" fmla="*/ 2656504 w 3235624"/>
                <a:gd name="connsiteY50" fmla="*/ 3545204 h 5687392"/>
                <a:gd name="connsiteX51" fmla="*/ 2542204 w 3235624"/>
                <a:gd name="connsiteY51" fmla="*/ 3590924 h 5687392"/>
                <a:gd name="connsiteX52" fmla="*/ 2641264 w 3235624"/>
                <a:gd name="connsiteY52" fmla="*/ 3408044 h 5687392"/>
                <a:gd name="connsiteX53" fmla="*/ 2526964 w 3235624"/>
                <a:gd name="connsiteY53" fmla="*/ 3408044 h 5687392"/>
                <a:gd name="connsiteX54" fmla="*/ 2443144 w 3235624"/>
                <a:gd name="connsiteY54" fmla="*/ 3590924 h 5687392"/>
                <a:gd name="connsiteX55" fmla="*/ 2260264 w 3235624"/>
                <a:gd name="connsiteY55" fmla="*/ 3728084 h 5687392"/>
                <a:gd name="connsiteX56" fmla="*/ 2206924 w 3235624"/>
                <a:gd name="connsiteY56" fmla="*/ 3636644 h 5687392"/>
                <a:gd name="connsiteX57" fmla="*/ 2107864 w 3235624"/>
                <a:gd name="connsiteY57" fmla="*/ 3667124 h 5687392"/>
                <a:gd name="connsiteX58" fmla="*/ 2077384 w 3235624"/>
                <a:gd name="connsiteY58" fmla="*/ 3728084 h 5687392"/>
                <a:gd name="connsiteX59" fmla="*/ 2001184 w 3235624"/>
                <a:gd name="connsiteY59" fmla="*/ 3728084 h 5687392"/>
                <a:gd name="connsiteX60" fmla="*/ 1993564 w 3235624"/>
                <a:gd name="connsiteY60" fmla="*/ 3796664 h 5687392"/>
                <a:gd name="connsiteX61" fmla="*/ 1902124 w 3235624"/>
                <a:gd name="connsiteY61" fmla="*/ 3811904 h 5687392"/>
                <a:gd name="connsiteX62" fmla="*/ 1848784 w 3235624"/>
                <a:gd name="connsiteY62" fmla="*/ 3773804 h 5687392"/>
                <a:gd name="connsiteX63" fmla="*/ 1818304 w 3235624"/>
                <a:gd name="connsiteY63" fmla="*/ 3850004 h 5687392"/>
                <a:gd name="connsiteX64" fmla="*/ 1627804 w 3235624"/>
                <a:gd name="connsiteY64" fmla="*/ 3910964 h 5687392"/>
                <a:gd name="connsiteX65" fmla="*/ 1513504 w 3235624"/>
                <a:gd name="connsiteY65" fmla="*/ 3910964 h 5687392"/>
                <a:gd name="connsiteX66" fmla="*/ 1429684 w 3235624"/>
                <a:gd name="connsiteY66" fmla="*/ 3956684 h 5687392"/>
                <a:gd name="connsiteX67" fmla="*/ 1422064 w 3235624"/>
                <a:gd name="connsiteY67" fmla="*/ 4025264 h 5687392"/>
                <a:gd name="connsiteX68" fmla="*/ 1330624 w 3235624"/>
                <a:gd name="connsiteY68" fmla="*/ 4055744 h 5687392"/>
                <a:gd name="connsiteX69" fmla="*/ 1277284 w 3235624"/>
                <a:gd name="connsiteY69" fmla="*/ 4215764 h 5687392"/>
                <a:gd name="connsiteX70" fmla="*/ 1132504 w 3235624"/>
                <a:gd name="connsiteY70" fmla="*/ 4307204 h 5687392"/>
                <a:gd name="connsiteX71" fmla="*/ 1147744 w 3235624"/>
                <a:gd name="connsiteY71" fmla="*/ 4352924 h 5687392"/>
                <a:gd name="connsiteX72" fmla="*/ 1086784 w 3235624"/>
                <a:gd name="connsiteY72" fmla="*/ 4436744 h 5687392"/>
                <a:gd name="connsiteX73" fmla="*/ 1216324 w 3235624"/>
                <a:gd name="connsiteY73" fmla="*/ 4451984 h 5687392"/>
                <a:gd name="connsiteX74" fmla="*/ 1185844 w 3235624"/>
                <a:gd name="connsiteY74" fmla="*/ 4535804 h 5687392"/>
                <a:gd name="connsiteX75" fmla="*/ 1292524 w 3235624"/>
                <a:gd name="connsiteY75" fmla="*/ 4604384 h 5687392"/>
                <a:gd name="connsiteX76" fmla="*/ 1155364 w 3235624"/>
                <a:gd name="connsiteY76" fmla="*/ 4657724 h 5687392"/>
                <a:gd name="connsiteX77" fmla="*/ 1178224 w 3235624"/>
                <a:gd name="connsiteY77" fmla="*/ 4726304 h 5687392"/>
                <a:gd name="connsiteX78" fmla="*/ 1102024 w 3235624"/>
                <a:gd name="connsiteY78" fmla="*/ 4726304 h 5687392"/>
                <a:gd name="connsiteX79" fmla="*/ 1079164 w 3235624"/>
                <a:gd name="connsiteY79" fmla="*/ 4893944 h 5687392"/>
                <a:gd name="connsiteX80" fmla="*/ 919144 w 3235624"/>
                <a:gd name="connsiteY80" fmla="*/ 4970144 h 5687392"/>
                <a:gd name="connsiteX81" fmla="*/ 881044 w 3235624"/>
                <a:gd name="connsiteY81" fmla="*/ 5061584 h 5687392"/>
                <a:gd name="connsiteX82" fmla="*/ 759124 w 3235624"/>
                <a:gd name="connsiteY82" fmla="*/ 5084444 h 5687392"/>
                <a:gd name="connsiteX83" fmla="*/ 599104 w 3235624"/>
                <a:gd name="connsiteY83" fmla="*/ 5320664 h 5687392"/>
                <a:gd name="connsiteX84" fmla="*/ 530524 w 3235624"/>
                <a:gd name="connsiteY84" fmla="*/ 5488304 h 5687392"/>
                <a:gd name="connsiteX85" fmla="*/ 469564 w 3235624"/>
                <a:gd name="connsiteY85" fmla="*/ 5686424 h 5687392"/>
                <a:gd name="connsiteX86" fmla="*/ 464536 w 3235624"/>
                <a:gd name="connsiteY86" fmla="*/ 5687392 h 5687392"/>
                <a:gd name="connsiteX87" fmla="*/ 469900 w 3235624"/>
                <a:gd name="connsiteY87" fmla="*/ 5680076 h 5687392"/>
                <a:gd name="connsiteX88" fmla="*/ 381000 w 3235624"/>
                <a:gd name="connsiteY88" fmla="*/ 5622924 h 5687392"/>
                <a:gd name="connsiteX89" fmla="*/ 355600 w 3235624"/>
                <a:gd name="connsiteY89" fmla="*/ 5667372 h 5687392"/>
                <a:gd name="connsiteX90" fmla="*/ 266700 w 3235624"/>
                <a:gd name="connsiteY90" fmla="*/ 5641972 h 5687392"/>
                <a:gd name="connsiteX91" fmla="*/ 260348 w 3235624"/>
                <a:gd name="connsiteY91" fmla="*/ 5578476 h 5687392"/>
                <a:gd name="connsiteX92" fmla="*/ 171448 w 3235624"/>
                <a:gd name="connsiteY92" fmla="*/ 5546724 h 5687392"/>
                <a:gd name="connsiteX93" fmla="*/ 127000 w 3235624"/>
                <a:gd name="connsiteY93" fmla="*/ 5407024 h 5687392"/>
                <a:gd name="connsiteX94" fmla="*/ 0 w 3235624"/>
                <a:gd name="connsiteY94" fmla="*/ 5330824 h 5687392"/>
                <a:gd name="connsiteX95" fmla="*/ 6348 w 3235624"/>
                <a:gd name="connsiteY95" fmla="*/ 5133972 h 5687392"/>
                <a:gd name="connsiteX96" fmla="*/ 114300 w 3235624"/>
                <a:gd name="connsiteY96" fmla="*/ 5102224 h 5687392"/>
                <a:gd name="connsiteX97" fmla="*/ 81632 w 3235624"/>
                <a:gd name="connsiteY97" fmla="*/ 5004220 h 5687392"/>
                <a:gd name="connsiteX98" fmla="*/ 112324 w 3235624"/>
                <a:gd name="connsiteY98" fmla="*/ 4945196 h 5687392"/>
                <a:gd name="connsiteX99" fmla="*/ 184768 w 3235624"/>
                <a:gd name="connsiteY99" fmla="*/ 4953000 h 5687392"/>
                <a:gd name="connsiteX100" fmla="*/ 199054 w 3235624"/>
                <a:gd name="connsiteY100" fmla="*/ 4898228 h 5687392"/>
                <a:gd name="connsiteX101" fmla="*/ 265728 w 3235624"/>
                <a:gd name="connsiteY101" fmla="*/ 4883944 h 5687392"/>
                <a:gd name="connsiteX102" fmla="*/ 327642 w 3235624"/>
                <a:gd name="connsiteY102" fmla="*/ 4914900 h 5687392"/>
                <a:gd name="connsiteX103" fmla="*/ 349072 w 3235624"/>
                <a:gd name="connsiteY103" fmla="*/ 4900612 h 5687392"/>
                <a:gd name="connsiteX104" fmla="*/ 358598 w 3235624"/>
                <a:gd name="connsiteY104" fmla="*/ 4791076 h 5687392"/>
                <a:gd name="connsiteX105" fmla="*/ 370504 w 3235624"/>
                <a:gd name="connsiteY105" fmla="*/ 4779168 h 5687392"/>
                <a:gd name="connsiteX106" fmla="*/ 427654 w 3235624"/>
                <a:gd name="connsiteY106" fmla="*/ 4824412 h 5687392"/>
                <a:gd name="connsiteX107" fmla="*/ 468136 w 3235624"/>
                <a:gd name="connsiteY107" fmla="*/ 4762500 h 5687392"/>
                <a:gd name="connsiteX108" fmla="*/ 434798 w 3235624"/>
                <a:gd name="connsiteY108" fmla="*/ 4683916 h 5687392"/>
                <a:gd name="connsiteX109" fmla="*/ 465754 w 3235624"/>
                <a:gd name="connsiteY109" fmla="*/ 4638676 h 5687392"/>
                <a:gd name="connsiteX110" fmla="*/ 456342 w 3235624"/>
                <a:gd name="connsiteY110" fmla="*/ 4598668 h 5687392"/>
                <a:gd name="connsiteX111" fmla="*/ 458788 w 3235624"/>
                <a:gd name="connsiteY111" fmla="*/ 4595812 h 5687392"/>
                <a:gd name="connsiteX112" fmla="*/ 492124 w 3235624"/>
                <a:gd name="connsiteY112" fmla="*/ 4533900 h 5687392"/>
                <a:gd name="connsiteX113" fmla="*/ 549276 w 3235624"/>
                <a:gd name="connsiteY113" fmla="*/ 4519612 h 5687392"/>
                <a:gd name="connsiteX114" fmla="*/ 744536 w 3235624"/>
                <a:gd name="connsiteY114" fmla="*/ 4543424 h 5687392"/>
                <a:gd name="connsiteX115" fmla="*/ 711200 w 3235624"/>
                <a:gd name="connsiteY115" fmla="*/ 4338636 h 5687392"/>
                <a:gd name="connsiteX116" fmla="*/ 763588 w 3235624"/>
                <a:gd name="connsiteY116" fmla="*/ 4324348 h 5687392"/>
                <a:gd name="connsiteX117" fmla="*/ 758824 w 3235624"/>
                <a:gd name="connsiteY117" fmla="*/ 4286248 h 5687392"/>
                <a:gd name="connsiteX118" fmla="*/ 763588 w 3235624"/>
                <a:gd name="connsiteY118" fmla="*/ 4195764 h 5687392"/>
                <a:gd name="connsiteX119" fmla="*/ 763588 w 3235624"/>
                <a:gd name="connsiteY119" fmla="*/ 4124324 h 5687392"/>
                <a:gd name="connsiteX120" fmla="*/ 773112 w 3235624"/>
                <a:gd name="connsiteY120" fmla="*/ 4067172 h 5687392"/>
                <a:gd name="connsiteX121" fmla="*/ 773112 w 3235624"/>
                <a:gd name="connsiteY121" fmla="*/ 4038600 h 5687392"/>
                <a:gd name="connsiteX122" fmla="*/ 777876 w 3235624"/>
                <a:gd name="connsiteY122" fmla="*/ 3981448 h 5687392"/>
                <a:gd name="connsiteX123" fmla="*/ 715964 w 3235624"/>
                <a:gd name="connsiteY123" fmla="*/ 3952876 h 5687392"/>
                <a:gd name="connsiteX124" fmla="*/ 792164 w 3235624"/>
                <a:gd name="connsiteY124" fmla="*/ 3876676 h 5687392"/>
                <a:gd name="connsiteX125" fmla="*/ 777876 w 3235624"/>
                <a:gd name="connsiteY125" fmla="*/ 3829048 h 5687392"/>
                <a:gd name="connsiteX126" fmla="*/ 830264 w 3235624"/>
                <a:gd name="connsiteY126" fmla="*/ 3738564 h 5687392"/>
                <a:gd name="connsiteX127" fmla="*/ 706436 w 3235624"/>
                <a:gd name="connsiteY127" fmla="*/ 3548060 h 5687392"/>
                <a:gd name="connsiteX128" fmla="*/ 806448 w 3235624"/>
                <a:gd name="connsiteY128" fmla="*/ 3509964 h 5687392"/>
                <a:gd name="connsiteX129" fmla="*/ 806448 w 3235624"/>
                <a:gd name="connsiteY129" fmla="*/ 3462336 h 5687392"/>
                <a:gd name="connsiteX130" fmla="*/ 744536 w 3235624"/>
                <a:gd name="connsiteY130" fmla="*/ 3443288 h 5687392"/>
                <a:gd name="connsiteX131" fmla="*/ 673100 w 3235624"/>
                <a:gd name="connsiteY131" fmla="*/ 3243262 h 5687392"/>
                <a:gd name="connsiteX132" fmla="*/ 635000 w 3235624"/>
                <a:gd name="connsiteY132" fmla="*/ 3214688 h 5687392"/>
                <a:gd name="connsiteX133" fmla="*/ 701676 w 3235624"/>
                <a:gd name="connsiteY133" fmla="*/ 3138488 h 5687392"/>
                <a:gd name="connsiteX134" fmla="*/ 715964 w 3235624"/>
                <a:gd name="connsiteY134" fmla="*/ 3081336 h 5687392"/>
                <a:gd name="connsiteX135" fmla="*/ 811212 w 3235624"/>
                <a:gd name="connsiteY135" fmla="*/ 3033712 h 5687392"/>
                <a:gd name="connsiteX136" fmla="*/ 1054100 w 3235624"/>
                <a:gd name="connsiteY136" fmla="*/ 3000374 h 5687392"/>
                <a:gd name="connsiteX137" fmla="*/ 1073148 w 3235624"/>
                <a:gd name="connsiteY137" fmla="*/ 2924174 h 5687392"/>
                <a:gd name="connsiteX138" fmla="*/ 1135064 w 3235624"/>
                <a:gd name="connsiteY138" fmla="*/ 2833688 h 5687392"/>
                <a:gd name="connsiteX139" fmla="*/ 1092200 w 3235624"/>
                <a:gd name="connsiteY139" fmla="*/ 2819400 h 5687392"/>
                <a:gd name="connsiteX140" fmla="*/ 1096964 w 3235624"/>
                <a:gd name="connsiteY140" fmla="*/ 2771774 h 5687392"/>
                <a:gd name="connsiteX141" fmla="*/ 1096964 w 3235624"/>
                <a:gd name="connsiteY141" fmla="*/ 2733674 h 5687392"/>
                <a:gd name="connsiteX142" fmla="*/ 1068388 w 3235624"/>
                <a:gd name="connsiteY142" fmla="*/ 2705100 h 5687392"/>
                <a:gd name="connsiteX143" fmla="*/ 949324 w 3235624"/>
                <a:gd name="connsiteY143" fmla="*/ 2747962 h 5687392"/>
                <a:gd name="connsiteX144" fmla="*/ 944564 w 3235624"/>
                <a:gd name="connsiteY144" fmla="*/ 2671762 h 5687392"/>
                <a:gd name="connsiteX145" fmla="*/ 906464 w 3235624"/>
                <a:gd name="connsiteY145" fmla="*/ 2605088 h 5687392"/>
                <a:gd name="connsiteX146" fmla="*/ 858836 w 3235624"/>
                <a:gd name="connsiteY146" fmla="*/ 2605088 h 5687392"/>
                <a:gd name="connsiteX147" fmla="*/ 777876 w 3235624"/>
                <a:gd name="connsiteY147" fmla="*/ 2643188 h 5687392"/>
                <a:gd name="connsiteX148" fmla="*/ 758824 w 3235624"/>
                <a:gd name="connsiteY148" fmla="*/ 2590800 h 5687392"/>
                <a:gd name="connsiteX149" fmla="*/ 639764 w 3235624"/>
                <a:gd name="connsiteY149" fmla="*/ 2576512 h 5687392"/>
                <a:gd name="connsiteX150" fmla="*/ 611188 w 3235624"/>
                <a:gd name="connsiteY150" fmla="*/ 2533648 h 5687392"/>
                <a:gd name="connsiteX151" fmla="*/ 587376 w 3235624"/>
                <a:gd name="connsiteY151" fmla="*/ 2424112 h 5687392"/>
                <a:gd name="connsiteX152" fmla="*/ 639764 w 3235624"/>
                <a:gd name="connsiteY152" fmla="*/ 2305048 h 5687392"/>
                <a:gd name="connsiteX153" fmla="*/ 625476 w 3235624"/>
                <a:gd name="connsiteY153" fmla="*/ 2243136 h 5687392"/>
                <a:gd name="connsiteX154" fmla="*/ 663576 w 3235624"/>
                <a:gd name="connsiteY154" fmla="*/ 2224088 h 5687392"/>
                <a:gd name="connsiteX155" fmla="*/ 668336 w 3235624"/>
                <a:gd name="connsiteY155" fmla="*/ 2090736 h 5687392"/>
                <a:gd name="connsiteX156" fmla="*/ 620712 w 3235624"/>
                <a:gd name="connsiteY156" fmla="*/ 2062162 h 5687392"/>
                <a:gd name="connsiteX157" fmla="*/ 639764 w 3235624"/>
                <a:gd name="connsiteY157" fmla="*/ 2014536 h 5687392"/>
                <a:gd name="connsiteX158" fmla="*/ 620712 w 3235624"/>
                <a:gd name="connsiteY158" fmla="*/ 1985962 h 5687392"/>
                <a:gd name="connsiteX159" fmla="*/ 587376 w 3235624"/>
                <a:gd name="connsiteY159" fmla="*/ 1919288 h 5687392"/>
                <a:gd name="connsiteX160" fmla="*/ 585268 w 3235624"/>
                <a:gd name="connsiteY160" fmla="*/ 1922976 h 5687392"/>
                <a:gd name="connsiteX161" fmla="*/ 545764 w 3235624"/>
                <a:gd name="connsiteY161" fmla="*/ 1838324 h 5687392"/>
                <a:gd name="connsiteX162" fmla="*/ 568624 w 3235624"/>
                <a:gd name="connsiteY162" fmla="*/ 1784984 h 5687392"/>
                <a:gd name="connsiteX163" fmla="*/ 519940 w 3235624"/>
                <a:gd name="connsiteY163" fmla="*/ 1748470 h 5687392"/>
                <a:gd name="connsiteX164" fmla="*/ 688340 w 3235624"/>
                <a:gd name="connsiteY164" fmla="*/ 1678304 h 5687392"/>
                <a:gd name="connsiteX165" fmla="*/ 726440 w 3235624"/>
                <a:gd name="connsiteY165" fmla="*/ 1655444 h 5687392"/>
                <a:gd name="connsiteX166" fmla="*/ 695960 w 3235624"/>
                <a:gd name="connsiteY166" fmla="*/ 1571624 h 5687392"/>
                <a:gd name="connsiteX167" fmla="*/ 749300 w 3235624"/>
                <a:gd name="connsiteY167" fmla="*/ 1564004 h 5687392"/>
                <a:gd name="connsiteX168" fmla="*/ 810260 w 3235624"/>
                <a:gd name="connsiteY168" fmla="*/ 1457324 h 5687392"/>
                <a:gd name="connsiteX169" fmla="*/ 695960 w 3235624"/>
                <a:gd name="connsiteY169" fmla="*/ 1403984 h 5687392"/>
                <a:gd name="connsiteX170" fmla="*/ 756920 w 3235624"/>
                <a:gd name="connsiteY170" fmla="*/ 1350644 h 5687392"/>
                <a:gd name="connsiteX171" fmla="*/ 817880 w 3235624"/>
                <a:gd name="connsiteY171" fmla="*/ 1365884 h 5687392"/>
                <a:gd name="connsiteX172" fmla="*/ 901700 w 3235624"/>
                <a:gd name="connsiteY172" fmla="*/ 1358264 h 5687392"/>
                <a:gd name="connsiteX173" fmla="*/ 1130300 w 3235624"/>
                <a:gd name="connsiteY173" fmla="*/ 1449704 h 5687392"/>
                <a:gd name="connsiteX174" fmla="*/ 1267460 w 3235624"/>
                <a:gd name="connsiteY174" fmla="*/ 1449704 h 5687392"/>
                <a:gd name="connsiteX175" fmla="*/ 1511300 w 3235624"/>
                <a:gd name="connsiteY175" fmla="*/ 1335404 h 5687392"/>
                <a:gd name="connsiteX176" fmla="*/ 1572260 w 3235624"/>
                <a:gd name="connsiteY176" fmla="*/ 1167764 h 5687392"/>
                <a:gd name="connsiteX177" fmla="*/ 1648460 w 3235624"/>
                <a:gd name="connsiteY177" fmla="*/ 1114424 h 5687392"/>
                <a:gd name="connsiteX178" fmla="*/ 1701800 w 3235624"/>
                <a:gd name="connsiteY178" fmla="*/ 977264 h 5687392"/>
                <a:gd name="connsiteX179" fmla="*/ 1717040 w 3235624"/>
                <a:gd name="connsiteY179" fmla="*/ 771524 h 5687392"/>
                <a:gd name="connsiteX180" fmla="*/ 1793240 w 3235624"/>
                <a:gd name="connsiteY180" fmla="*/ 680084 h 5687392"/>
                <a:gd name="connsiteX181" fmla="*/ 1778000 w 3235624"/>
                <a:gd name="connsiteY181" fmla="*/ 481964 h 5687392"/>
                <a:gd name="connsiteX182" fmla="*/ 1823720 w 3235624"/>
                <a:gd name="connsiteY182" fmla="*/ 344804 h 5687392"/>
                <a:gd name="connsiteX183" fmla="*/ 1694180 w 3235624"/>
                <a:gd name="connsiteY183" fmla="*/ 253364 h 5687392"/>
                <a:gd name="connsiteX184" fmla="*/ 1702580 w 3235624"/>
                <a:gd name="connsiteY184" fmla="*/ 139948 h 5687392"/>
                <a:gd name="connsiteX185" fmla="*/ 1696144 w 3235624"/>
                <a:gd name="connsiteY185" fmla="*/ 142874 h 5687392"/>
                <a:gd name="connsiteX186" fmla="*/ 1694936 w 3235624"/>
                <a:gd name="connsiteY186" fmla="*/ 141666 h 5687392"/>
                <a:gd name="connsiteX187" fmla="*/ 1797048 w 3235624"/>
                <a:gd name="connsiteY187" fmla="*/ 95248 h 5687392"/>
                <a:gd name="connsiteX188" fmla="*/ 1930400 w 3235624"/>
                <a:gd name="connsiteY188" fmla="*/ 85724 h 568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3235624" h="5687392">
                  <a:moveTo>
                    <a:pt x="76200" y="4987924"/>
                  </a:moveTo>
                  <a:lnTo>
                    <a:pt x="81632" y="5004220"/>
                  </a:lnTo>
                  <a:lnTo>
                    <a:pt x="81632" y="5004220"/>
                  </a:lnTo>
                  <a:close/>
                  <a:moveTo>
                    <a:pt x="2025648" y="0"/>
                  </a:moveTo>
                  <a:lnTo>
                    <a:pt x="2111376" y="57148"/>
                  </a:lnTo>
                  <a:lnTo>
                    <a:pt x="2168524" y="190500"/>
                  </a:lnTo>
                  <a:lnTo>
                    <a:pt x="2273300" y="342900"/>
                  </a:lnTo>
                  <a:lnTo>
                    <a:pt x="2320924" y="409574"/>
                  </a:lnTo>
                  <a:lnTo>
                    <a:pt x="2406648" y="400048"/>
                  </a:lnTo>
                  <a:lnTo>
                    <a:pt x="2481604" y="433360"/>
                  </a:lnTo>
                  <a:lnTo>
                    <a:pt x="2484436" y="447674"/>
                  </a:lnTo>
                  <a:lnTo>
                    <a:pt x="2586036" y="523874"/>
                  </a:lnTo>
                  <a:lnTo>
                    <a:pt x="2725736" y="663574"/>
                  </a:lnTo>
                  <a:lnTo>
                    <a:pt x="2744786" y="815974"/>
                  </a:lnTo>
                  <a:lnTo>
                    <a:pt x="2748066" y="832376"/>
                  </a:lnTo>
                  <a:lnTo>
                    <a:pt x="2747944" y="832484"/>
                  </a:lnTo>
                  <a:lnTo>
                    <a:pt x="2481244" y="931544"/>
                  </a:lnTo>
                  <a:lnTo>
                    <a:pt x="2458384" y="1022984"/>
                  </a:lnTo>
                  <a:lnTo>
                    <a:pt x="2466004" y="1083944"/>
                  </a:lnTo>
                  <a:lnTo>
                    <a:pt x="2427904" y="1122044"/>
                  </a:lnTo>
                  <a:lnTo>
                    <a:pt x="2427904" y="1228724"/>
                  </a:lnTo>
                  <a:lnTo>
                    <a:pt x="2427904" y="1373504"/>
                  </a:lnTo>
                  <a:lnTo>
                    <a:pt x="2069764" y="1823084"/>
                  </a:lnTo>
                  <a:lnTo>
                    <a:pt x="2024044" y="2105024"/>
                  </a:lnTo>
                  <a:lnTo>
                    <a:pt x="2123104" y="2165984"/>
                  </a:lnTo>
                  <a:lnTo>
                    <a:pt x="2085004" y="2402204"/>
                  </a:lnTo>
                  <a:lnTo>
                    <a:pt x="2168824" y="2394584"/>
                  </a:lnTo>
                  <a:lnTo>
                    <a:pt x="2397424" y="2470784"/>
                  </a:lnTo>
                  <a:lnTo>
                    <a:pt x="2473624" y="2585084"/>
                  </a:lnTo>
                  <a:lnTo>
                    <a:pt x="2763184" y="2707004"/>
                  </a:lnTo>
                  <a:lnTo>
                    <a:pt x="2801284" y="2775584"/>
                  </a:lnTo>
                  <a:lnTo>
                    <a:pt x="2915584" y="2767964"/>
                  </a:lnTo>
                  <a:lnTo>
                    <a:pt x="2976544" y="2828924"/>
                  </a:lnTo>
                  <a:lnTo>
                    <a:pt x="3014644" y="2828924"/>
                  </a:lnTo>
                  <a:lnTo>
                    <a:pt x="3121324" y="2920364"/>
                  </a:lnTo>
                  <a:lnTo>
                    <a:pt x="3136564" y="3019424"/>
                  </a:lnTo>
                  <a:lnTo>
                    <a:pt x="3197524" y="2988944"/>
                  </a:lnTo>
                  <a:lnTo>
                    <a:pt x="3235624" y="3004184"/>
                  </a:lnTo>
                  <a:lnTo>
                    <a:pt x="3220384" y="3286124"/>
                  </a:lnTo>
                  <a:lnTo>
                    <a:pt x="3136564" y="3255644"/>
                  </a:lnTo>
                  <a:lnTo>
                    <a:pt x="3083224" y="3316604"/>
                  </a:lnTo>
                  <a:lnTo>
                    <a:pt x="3136564" y="3362324"/>
                  </a:lnTo>
                  <a:lnTo>
                    <a:pt x="3136564" y="3446144"/>
                  </a:lnTo>
                  <a:lnTo>
                    <a:pt x="3159424" y="3590924"/>
                  </a:lnTo>
                  <a:lnTo>
                    <a:pt x="3029884" y="3697604"/>
                  </a:lnTo>
                  <a:lnTo>
                    <a:pt x="2862244" y="3674744"/>
                  </a:lnTo>
                  <a:lnTo>
                    <a:pt x="3029884" y="3606164"/>
                  </a:lnTo>
                  <a:lnTo>
                    <a:pt x="2930824" y="3583304"/>
                  </a:lnTo>
                  <a:lnTo>
                    <a:pt x="2907964" y="3545204"/>
                  </a:lnTo>
                  <a:lnTo>
                    <a:pt x="2778424" y="3568064"/>
                  </a:lnTo>
                  <a:lnTo>
                    <a:pt x="2656504" y="3545204"/>
                  </a:lnTo>
                  <a:lnTo>
                    <a:pt x="2542204" y="3590924"/>
                  </a:lnTo>
                  <a:lnTo>
                    <a:pt x="2641264" y="3408044"/>
                  </a:lnTo>
                  <a:lnTo>
                    <a:pt x="2526964" y="3408044"/>
                  </a:lnTo>
                  <a:lnTo>
                    <a:pt x="2443144" y="3590924"/>
                  </a:lnTo>
                  <a:lnTo>
                    <a:pt x="2260264" y="3728084"/>
                  </a:lnTo>
                  <a:lnTo>
                    <a:pt x="2206924" y="3636644"/>
                  </a:lnTo>
                  <a:lnTo>
                    <a:pt x="2107864" y="3667124"/>
                  </a:lnTo>
                  <a:lnTo>
                    <a:pt x="2077384" y="3728084"/>
                  </a:lnTo>
                  <a:lnTo>
                    <a:pt x="2001184" y="3728084"/>
                  </a:lnTo>
                  <a:lnTo>
                    <a:pt x="1993564" y="3796664"/>
                  </a:lnTo>
                  <a:lnTo>
                    <a:pt x="1902124" y="3811904"/>
                  </a:lnTo>
                  <a:lnTo>
                    <a:pt x="1848784" y="3773804"/>
                  </a:lnTo>
                  <a:lnTo>
                    <a:pt x="1818304" y="3850004"/>
                  </a:lnTo>
                  <a:lnTo>
                    <a:pt x="1627804" y="3910964"/>
                  </a:lnTo>
                  <a:lnTo>
                    <a:pt x="1513504" y="3910964"/>
                  </a:lnTo>
                  <a:lnTo>
                    <a:pt x="1429684" y="3956684"/>
                  </a:lnTo>
                  <a:lnTo>
                    <a:pt x="1422064" y="4025264"/>
                  </a:lnTo>
                  <a:lnTo>
                    <a:pt x="1330624" y="4055744"/>
                  </a:lnTo>
                  <a:lnTo>
                    <a:pt x="1277284" y="4215764"/>
                  </a:lnTo>
                  <a:lnTo>
                    <a:pt x="1132504" y="4307204"/>
                  </a:lnTo>
                  <a:lnTo>
                    <a:pt x="1147744" y="4352924"/>
                  </a:lnTo>
                  <a:lnTo>
                    <a:pt x="1086784" y="4436744"/>
                  </a:lnTo>
                  <a:lnTo>
                    <a:pt x="1216324" y="4451984"/>
                  </a:lnTo>
                  <a:lnTo>
                    <a:pt x="1185844" y="4535804"/>
                  </a:lnTo>
                  <a:lnTo>
                    <a:pt x="1292524" y="4604384"/>
                  </a:lnTo>
                  <a:lnTo>
                    <a:pt x="1155364" y="4657724"/>
                  </a:lnTo>
                  <a:lnTo>
                    <a:pt x="1178224" y="4726304"/>
                  </a:lnTo>
                  <a:lnTo>
                    <a:pt x="1102024" y="4726304"/>
                  </a:lnTo>
                  <a:lnTo>
                    <a:pt x="1079164" y="4893944"/>
                  </a:lnTo>
                  <a:lnTo>
                    <a:pt x="919144" y="4970144"/>
                  </a:lnTo>
                  <a:lnTo>
                    <a:pt x="881044" y="5061584"/>
                  </a:lnTo>
                  <a:lnTo>
                    <a:pt x="759124" y="5084444"/>
                  </a:lnTo>
                  <a:lnTo>
                    <a:pt x="599104" y="5320664"/>
                  </a:lnTo>
                  <a:lnTo>
                    <a:pt x="530524" y="5488304"/>
                  </a:lnTo>
                  <a:lnTo>
                    <a:pt x="469564" y="5686424"/>
                  </a:lnTo>
                  <a:lnTo>
                    <a:pt x="464536" y="5687392"/>
                  </a:lnTo>
                  <a:lnTo>
                    <a:pt x="469900" y="5680076"/>
                  </a:lnTo>
                  <a:lnTo>
                    <a:pt x="381000" y="5622924"/>
                  </a:lnTo>
                  <a:lnTo>
                    <a:pt x="355600" y="5667372"/>
                  </a:lnTo>
                  <a:lnTo>
                    <a:pt x="266700" y="5641972"/>
                  </a:lnTo>
                  <a:lnTo>
                    <a:pt x="260348" y="5578476"/>
                  </a:lnTo>
                  <a:lnTo>
                    <a:pt x="171448" y="5546724"/>
                  </a:lnTo>
                  <a:lnTo>
                    <a:pt x="127000" y="5407024"/>
                  </a:lnTo>
                  <a:lnTo>
                    <a:pt x="0" y="5330824"/>
                  </a:lnTo>
                  <a:lnTo>
                    <a:pt x="6348" y="5133972"/>
                  </a:lnTo>
                  <a:lnTo>
                    <a:pt x="114300" y="5102224"/>
                  </a:lnTo>
                  <a:lnTo>
                    <a:pt x="81632" y="5004220"/>
                  </a:lnTo>
                  <a:lnTo>
                    <a:pt x="112324" y="4945196"/>
                  </a:lnTo>
                  <a:lnTo>
                    <a:pt x="184768" y="4953000"/>
                  </a:lnTo>
                  <a:lnTo>
                    <a:pt x="199054" y="4898228"/>
                  </a:lnTo>
                  <a:lnTo>
                    <a:pt x="265728" y="4883944"/>
                  </a:lnTo>
                  <a:lnTo>
                    <a:pt x="327642" y="4914900"/>
                  </a:lnTo>
                  <a:lnTo>
                    <a:pt x="349072" y="4900612"/>
                  </a:lnTo>
                  <a:lnTo>
                    <a:pt x="358598" y="4791076"/>
                  </a:lnTo>
                  <a:lnTo>
                    <a:pt x="370504" y="4779168"/>
                  </a:lnTo>
                  <a:lnTo>
                    <a:pt x="427654" y="4824412"/>
                  </a:lnTo>
                  <a:lnTo>
                    <a:pt x="468136" y="4762500"/>
                  </a:lnTo>
                  <a:lnTo>
                    <a:pt x="434798" y="4683916"/>
                  </a:lnTo>
                  <a:lnTo>
                    <a:pt x="465754" y="4638676"/>
                  </a:lnTo>
                  <a:lnTo>
                    <a:pt x="456342" y="4598668"/>
                  </a:lnTo>
                  <a:lnTo>
                    <a:pt x="458788" y="4595812"/>
                  </a:lnTo>
                  <a:lnTo>
                    <a:pt x="492124" y="4533900"/>
                  </a:lnTo>
                  <a:lnTo>
                    <a:pt x="549276" y="4519612"/>
                  </a:lnTo>
                  <a:lnTo>
                    <a:pt x="744536" y="4543424"/>
                  </a:lnTo>
                  <a:lnTo>
                    <a:pt x="711200" y="4338636"/>
                  </a:lnTo>
                  <a:lnTo>
                    <a:pt x="763588" y="4324348"/>
                  </a:lnTo>
                  <a:lnTo>
                    <a:pt x="758824" y="4286248"/>
                  </a:lnTo>
                  <a:lnTo>
                    <a:pt x="763588" y="4195764"/>
                  </a:lnTo>
                  <a:lnTo>
                    <a:pt x="763588" y="4124324"/>
                  </a:lnTo>
                  <a:lnTo>
                    <a:pt x="773112" y="4067172"/>
                  </a:lnTo>
                  <a:lnTo>
                    <a:pt x="773112" y="4038600"/>
                  </a:lnTo>
                  <a:lnTo>
                    <a:pt x="777876" y="3981448"/>
                  </a:lnTo>
                  <a:lnTo>
                    <a:pt x="715964" y="3952876"/>
                  </a:lnTo>
                  <a:lnTo>
                    <a:pt x="792164" y="3876676"/>
                  </a:lnTo>
                  <a:lnTo>
                    <a:pt x="777876" y="3829048"/>
                  </a:lnTo>
                  <a:lnTo>
                    <a:pt x="830264" y="3738564"/>
                  </a:lnTo>
                  <a:lnTo>
                    <a:pt x="706436" y="3548060"/>
                  </a:lnTo>
                  <a:lnTo>
                    <a:pt x="806448" y="3509964"/>
                  </a:lnTo>
                  <a:lnTo>
                    <a:pt x="806448" y="3462336"/>
                  </a:lnTo>
                  <a:lnTo>
                    <a:pt x="744536" y="3443288"/>
                  </a:lnTo>
                  <a:lnTo>
                    <a:pt x="673100" y="3243262"/>
                  </a:lnTo>
                  <a:lnTo>
                    <a:pt x="635000" y="3214688"/>
                  </a:lnTo>
                  <a:lnTo>
                    <a:pt x="701676" y="3138488"/>
                  </a:lnTo>
                  <a:lnTo>
                    <a:pt x="715964" y="3081336"/>
                  </a:lnTo>
                  <a:lnTo>
                    <a:pt x="811212" y="3033712"/>
                  </a:lnTo>
                  <a:lnTo>
                    <a:pt x="1054100" y="3000374"/>
                  </a:lnTo>
                  <a:lnTo>
                    <a:pt x="1073148" y="2924174"/>
                  </a:lnTo>
                  <a:lnTo>
                    <a:pt x="1135064" y="2833688"/>
                  </a:lnTo>
                  <a:lnTo>
                    <a:pt x="1092200" y="2819400"/>
                  </a:lnTo>
                  <a:lnTo>
                    <a:pt x="1096964" y="2771774"/>
                  </a:lnTo>
                  <a:lnTo>
                    <a:pt x="1096964" y="2733674"/>
                  </a:lnTo>
                  <a:lnTo>
                    <a:pt x="1068388" y="2705100"/>
                  </a:lnTo>
                  <a:lnTo>
                    <a:pt x="949324" y="2747962"/>
                  </a:lnTo>
                  <a:lnTo>
                    <a:pt x="944564" y="2671762"/>
                  </a:lnTo>
                  <a:lnTo>
                    <a:pt x="906464" y="2605088"/>
                  </a:lnTo>
                  <a:lnTo>
                    <a:pt x="858836" y="2605088"/>
                  </a:lnTo>
                  <a:lnTo>
                    <a:pt x="777876" y="2643188"/>
                  </a:lnTo>
                  <a:lnTo>
                    <a:pt x="758824" y="2590800"/>
                  </a:lnTo>
                  <a:lnTo>
                    <a:pt x="639764" y="2576512"/>
                  </a:lnTo>
                  <a:lnTo>
                    <a:pt x="611188" y="2533648"/>
                  </a:lnTo>
                  <a:lnTo>
                    <a:pt x="587376" y="2424112"/>
                  </a:lnTo>
                  <a:lnTo>
                    <a:pt x="639764" y="2305048"/>
                  </a:lnTo>
                  <a:lnTo>
                    <a:pt x="625476" y="2243136"/>
                  </a:lnTo>
                  <a:lnTo>
                    <a:pt x="663576" y="2224088"/>
                  </a:lnTo>
                  <a:lnTo>
                    <a:pt x="668336" y="2090736"/>
                  </a:lnTo>
                  <a:lnTo>
                    <a:pt x="620712" y="2062162"/>
                  </a:lnTo>
                  <a:lnTo>
                    <a:pt x="639764" y="2014536"/>
                  </a:lnTo>
                  <a:lnTo>
                    <a:pt x="620712" y="1985962"/>
                  </a:lnTo>
                  <a:lnTo>
                    <a:pt x="587376" y="1919288"/>
                  </a:lnTo>
                  <a:lnTo>
                    <a:pt x="585268" y="1922976"/>
                  </a:lnTo>
                  <a:lnTo>
                    <a:pt x="545764" y="1838324"/>
                  </a:lnTo>
                  <a:lnTo>
                    <a:pt x="568624" y="1784984"/>
                  </a:lnTo>
                  <a:lnTo>
                    <a:pt x="519940" y="1748470"/>
                  </a:lnTo>
                  <a:lnTo>
                    <a:pt x="688340" y="1678304"/>
                  </a:lnTo>
                  <a:lnTo>
                    <a:pt x="726440" y="1655444"/>
                  </a:lnTo>
                  <a:lnTo>
                    <a:pt x="695960" y="1571624"/>
                  </a:lnTo>
                  <a:lnTo>
                    <a:pt x="749300" y="1564004"/>
                  </a:lnTo>
                  <a:lnTo>
                    <a:pt x="810260" y="1457324"/>
                  </a:lnTo>
                  <a:lnTo>
                    <a:pt x="695960" y="1403984"/>
                  </a:lnTo>
                  <a:lnTo>
                    <a:pt x="756920" y="1350644"/>
                  </a:lnTo>
                  <a:lnTo>
                    <a:pt x="817880" y="1365884"/>
                  </a:lnTo>
                  <a:lnTo>
                    <a:pt x="901700" y="1358264"/>
                  </a:lnTo>
                  <a:lnTo>
                    <a:pt x="1130300" y="1449704"/>
                  </a:lnTo>
                  <a:lnTo>
                    <a:pt x="1267460" y="1449704"/>
                  </a:lnTo>
                  <a:lnTo>
                    <a:pt x="1511300" y="1335404"/>
                  </a:lnTo>
                  <a:lnTo>
                    <a:pt x="1572260" y="1167764"/>
                  </a:lnTo>
                  <a:lnTo>
                    <a:pt x="1648460" y="1114424"/>
                  </a:lnTo>
                  <a:lnTo>
                    <a:pt x="1701800" y="977264"/>
                  </a:lnTo>
                  <a:lnTo>
                    <a:pt x="1717040" y="771524"/>
                  </a:lnTo>
                  <a:lnTo>
                    <a:pt x="1793240" y="680084"/>
                  </a:lnTo>
                  <a:lnTo>
                    <a:pt x="1778000" y="481964"/>
                  </a:lnTo>
                  <a:lnTo>
                    <a:pt x="1823720" y="344804"/>
                  </a:lnTo>
                  <a:lnTo>
                    <a:pt x="1694180" y="253364"/>
                  </a:lnTo>
                  <a:lnTo>
                    <a:pt x="1702580" y="139948"/>
                  </a:lnTo>
                  <a:lnTo>
                    <a:pt x="1696144" y="142874"/>
                  </a:lnTo>
                  <a:lnTo>
                    <a:pt x="1694936" y="141666"/>
                  </a:lnTo>
                  <a:lnTo>
                    <a:pt x="1797048" y="95248"/>
                  </a:lnTo>
                  <a:lnTo>
                    <a:pt x="1930400" y="857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06" name="フリーフォーム: 図形 1005">
              <a:extLst>
                <a:ext uri="{FF2B5EF4-FFF2-40B4-BE49-F238E27FC236}">
                  <a16:creationId xmlns:a16="http://schemas.microsoft.com/office/drawing/2014/main" id="{B959B454-898E-3C56-01C0-420AC6E166EF}"/>
                </a:ext>
              </a:extLst>
            </p:cNvPr>
            <p:cNvSpPr/>
            <p:nvPr/>
          </p:nvSpPr>
          <p:spPr>
            <a:xfrm rot="2437561">
              <a:off x="4375317" y="5285549"/>
              <a:ext cx="230200" cy="331268"/>
            </a:xfrm>
            <a:custGeom>
              <a:avLst/>
              <a:gdLst>
                <a:gd name="connsiteX0" fmla="*/ 1732790 w 2007426"/>
                <a:gd name="connsiteY0" fmla="*/ 2596668 h 2888770"/>
                <a:gd name="connsiteX1" fmla="*/ 1726822 w 2007426"/>
                <a:gd name="connsiteY1" fmla="*/ 2668292 h 2888770"/>
                <a:gd name="connsiteX2" fmla="*/ 1726822 w 2007426"/>
                <a:gd name="connsiteY2" fmla="*/ 2668292 h 2888770"/>
                <a:gd name="connsiteX3" fmla="*/ 828438 w 2007426"/>
                <a:gd name="connsiteY3" fmla="*/ 0 h 2888770"/>
                <a:gd name="connsiteX4" fmla="*/ 859666 w 2007426"/>
                <a:gd name="connsiteY4" fmla="*/ 12218 h 2888770"/>
                <a:gd name="connsiteX5" fmla="*/ 873954 w 2007426"/>
                <a:gd name="connsiteY5" fmla="*/ 88418 h 2888770"/>
                <a:gd name="connsiteX6" fmla="*/ 854902 w 2007426"/>
                <a:gd name="connsiteY6" fmla="*/ 121756 h 2888770"/>
                <a:gd name="connsiteX7" fmla="*/ 897766 w 2007426"/>
                <a:gd name="connsiteY7" fmla="*/ 155094 h 2888770"/>
                <a:gd name="connsiteX8" fmla="*/ 973966 w 2007426"/>
                <a:gd name="connsiteY8" fmla="*/ 150330 h 2888770"/>
                <a:gd name="connsiteX9" fmla="*/ 997778 w 2007426"/>
                <a:gd name="connsiteY9" fmla="*/ 169382 h 2888770"/>
                <a:gd name="connsiteX10" fmla="*/ 1040638 w 2007426"/>
                <a:gd name="connsiteY10" fmla="*/ 155094 h 2888770"/>
                <a:gd name="connsiteX11" fmla="*/ 1212090 w 2007426"/>
                <a:gd name="connsiteY11" fmla="*/ 240818 h 2888770"/>
                <a:gd name="connsiteX12" fmla="*/ 1183514 w 2007426"/>
                <a:gd name="connsiteY12" fmla="*/ 393218 h 2888770"/>
                <a:gd name="connsiteX13" fmla="*/ 1264478 w 2007426"/>
                <a:gd name="connsiteY13" fmla="*/ 417030 h 2888770"/>
                <a:gd name="connsiteX14" fmla="*/ 1369254 w 2007426"/>
                <a:gd name="connsiteY14" fmla="*/ 488468 h 2888770"/>
                <a:gd name="connsiteX15" fmla="*/ 1464502 w 2007426"/>
                <a:gd name="connsiteY15" fmla="*/ 502756 h 2888770"/>
                <a:gd name="connsiteX16" fmla="*/ 1478790 w 2007426"/>
                <a:gd name="connsiteY16" fmla="*/ 436082 h 2888770"/>
                <a:gd name="connsiteX17" fmla="*/ 1421638 w 2007426"/>
                <a:gd name="connsiteY17" fmla="*/ 426556 h 2888770"/>
                <a:gd name="connsiteX18" fmla="*/ 1412114 w 2007426"/>
                <a:gd name="connsiteY18" fmla="*/ 383694 h 2888770"/>
                <a:gd name="connsiteX19" fmla="*/ 1450214 w 2007426"/>
                <a:gd name="connsiteY19" fmla="*/ 374168 h 2888770"/>
                <a:gd name="connsiteX20" fmla="*/ 1435926 w 2007426"/>
                <a:gd name="connsiteY20" fmla="*/ 326542 h 2888770"/>
                <a:gd name="connsiteX21" fmla="*/ 1474026 w 2007426"/>
                <a:gd name="connsiteY21" fmla="*/ 288442 h 2888770"/>
                <a:gd name="connsiteX22" fmla="*/ 1507366 w 2007426"/>
                <a:gd name="connsiteY22" fmla="*/ 321782 h 2888770"/>
                <a:gd name="connsiteX23" fmla="*/ 1540702 w 2007426"/>
                <a:gd name="connsiteY23" fmla="*/ 297968 h 2888770"/>
                <a:gd name="connsiteX24" fmla="*/ 1593090 w 2007426"/>
                <a:gd name="connsiteY24" fmla="*/ 321782 h 2888770"/>
                <a:gd name="connsiteX25" fmla="*/ 1540702 w 2007426"/>
                <a:gd name="connsiteY25" fmla="*/ 455130 h 2888770"/>
                <a:gd name="connsiteX26" fmla="*/ 1655002 w 2007426"/>
                <a:gd name="connsiteY26" fmla="*/ 440842 h 2888770"/>
                <a:gd name="connsiteX27" fmla="*/ 1688338 w 2007426"/>
                <a:gd name="connsiteY27" fmla="*/ 478942 h 2888770"/>
                <a:gd name="connsiteX28" fmla="*/ 1688338 w 2007426"/>
                <a:gd name="connsiteY28" fmla="*/ 512282 h 2888770"/>
                <a:gd name="connsiteX29" fmla="*/ 1788354 w 2007426"/>
                <a:gd name="connsiteY29" fmla="*/ 598006 h 2888770"/>
                <a:gd name="connsiteX30" fmla="*/ 1778826 w 2007426"/>
                <a:gd name="connsiteY30" fmla="*/ 678968 h 2888770"/>
                <a:gd name="connsiteX31" fmla="*/ 1816926 w 2007426"/>
                <a:gd name="connsiteY31" fmla="*/ 702782 h 2888770"/>
                <a:gd name="connsiteX32" fmla="*/ 1816926 w 2007426"/>
                <a:gd name="connsiteY32" fmla="*/ 745642 h 2888770"/>
                <a:gd name="connsiteX33" fmla="*/ 1864554 w 2007426"/>
                <a:gd name="connsiteY33" fmla="*/ 759930 h 2888770"/>
                <a:gd name="connsiteX34" fmla="*/ 2007426 w 2007426"/>
                <a:gd name="connsiteY34" fmla="*/ 921856 h 2888770"/>
                <a:gd name="connsiteX35" fmla="*/ 1922974 w 2007426"/>
                <a:gd name="connsiteY35" fmla="*/ 1025504 h 2888770"/>
                <a:gd name="connsiteX36" fmla="*/ 1921702 w 2007426"/>
                <a:gd name="connsiteY36" fmla="*/ 1021868 h 2888770"/>
                <a:gd name="connsiteX37" fmla="*/ 1864554 w 2007426"/>
                <a:gd name="connsiteY37" fmla="*/ 1021868 h 2888770"/>
                <a:gd name="connsiteX38" fmla="*/ 1859790 w 2007426"/>
                <a:gd name="connsiteY38" fmla="*/ 1121882 h 2888770"/>
                <a:gd name="connsiteX39" fmla="*/ 1826454 w 2007426"/>
                <a:gd name="connsiteY39" fmla="*/ 1155218 h 2888770"/>
                <a:gd name="connsiteX40" fmla="*/ 1850266 w 2007426"/>
                <a:gd name="connsiteY40" fmla="*/ 1231418 h 2888770"/>
                <a:gd name="connsiteX41" fmla="*/ 1812166 w 2007426"/>
                <a:gd name="connsiteY41" fmla="*/ 1250468 h 2888770"/>
                <a:gd name="connsiteX42" fmla="*/ 1755014 w 2007426"/>
                <a:gd name="connsiteY42" fmla="*/ 1283806 h 2888770"/>
                <a:gd name="connsiteX43" fmla="*/ 1745490 w 2007426"/>
                <a:gd name="connsiteY43" fmla="*/ 1326668 h 2888770"/>
                <a:gd name="connsiteX44" fmla="*/ 1783590 w 2007426"/>
                <a:gd name="connsiteY44" fmla="*/ 1388582 h 2888770"/>
                <a:gd name="connsiteX45" fmla="*/ 1755014 w 2007426"/>
                <a:gd name="connsiteY45" fmla="*/ 1417156 h 2888770"/>
                <a:gd name="connsiteX46" fmla="*/ 1721678 w 2007426"/>
                <a:gd name="connsiteY46" fmla="*/ 1583842 h 2888770"/>
                <a:gd name="connsiteX47" fmla="*/ 1674054 w 2007426"/>
                <a:gd name="connsiteY47" fmla="*/ 1674330 h 2888770"/>
                <a:gd name="connsiteX48" fmla="*/ 1793114 w 2007426"/>
                <a:gd name="connsiteY48" fmla="*/ 1688618 h 2888770"/>
                <a:gd name="connsiteX49" fmla="*/ 1793114 w 2007426"/>
                <a:gd name="connsiteY49" fmla="*/ 1736242 h 2888770"/>
                <a:gd name="connsiteX50" fmla="*/ 1712154 w 2007426"/>
                <a:gd name="connsiteY50" fmla="*/ 1826730 h 2888770"/>
                <a:gd name="connsiteX51" fmla="*/ 1707390 w 2007426"/>
                <a:gd name="connsiteY51" fmla="*/ 1898168 h 2888770"/>
                <a:gd name="connsiteX52" fmla="*/ 1778828 w 2007426"/>
                <a:gd name="connsiteY52" fmla="*/ 2017230 h 2888770"/>
                <a:gd name="connsiteX53" fmla="*/ 1764540 w 2007426"/>
                <a:gd name="connsiteY53" fmla="*/ 2060094 h 2888770"/>
                <a:gd name="connsiteX54" fmla="*/ 1783590 w 2007426"/>
                <a:gd name="connsiteY54" fmla="*/ 2074382 h 2888770"/>
                <a:gd name="connsiteX55" fmla="*/ 1783590 w 2007426"/>
                <a:gd name="connsiteY55" fmla="*/ 2260118 h 2888770"/>
                <a:gd name="connsiteX56" fmla="*/ 1726440 w 2007426"/>
                <a:gd name="connsiteY56" fmla="*/ 2355368 h 2888770"/>
                <a:gd name="connsiteX57" fmla="*/ 1783590 w 2007426"/>
                <a:gd name="connsiteY57" fmla="*/ 2417282 h 2888770"/>
                <a:gd name="connsiteX58" fmla="*/ 1708802 w 2007426"/>
                <a:gd name="connsiteY58" fmla="*/ 2482722 h 2888770"/>
                <a:gd name="connsiteX59" fmla="*/ 1732790 w 2007426"/>
                <a:gd name="connsiteY59" fmla="*/ 2596668 h 2888770"/>
                <a:gd name="connsiteX60" fmla="*/ 1707390 w 2007426"/>
                <a:gd name="connsiteY60" fmla="*/ 2476018 h 2888770"/>
                <a:gd name="connsiteX61" fmla="*/ 1427990 w 2007426"/>
                <a:gd name="connsiteY61" fmla="*/ 2514118 h 2888770"/>
                <a:gd name="connsiteX62" fmla="*/ 1364490 w 2007426"/>
                <a:gd name="connsiteY62" fmla="*/ 2583968 h 2888770"/>
                <a:gd name="connsiteX63" fmla="*/ 1243840 w 2007426"/>
                <a:gd name="connsiteY63" fmla="*/ 2679218 h 2888770"/>
                <a:gd name="connsiteX64" fmla="*/ 1231140 w 2007426"/>
                <a:gd name="connsiteY64" fmla="*/ 2609368 h 2888770"/>
                <a:gd name="connsiteX65" fmla="*/ 1193040 w 2007426"/>
                <a:gd name="connsiteY65" fmla="*/ 2571268 h 2888770"/>
                <a:gd name="connsiteX66" fmla="*/ 1110490 w 2007426"/>
                <a:gd name="connsiteY66" fmla="*/ 2609368 h 2888770"/>
                <a:gd name="connsiteX67" fmla="*/ 989840 w 2007426"/>
                <a:gd name="connsiteY67" fmla="*/ 2622068 h 2888770"/>
                <a:gd name="connsiteX68" fmla="*/ 970790 w 2007426"/>
                <a:gd name="connsiteY68" fmla="*/ 2660168 h 2888770"/>
                <a:gd name="connsiteX69" fmla="*/ 767590 w 2007426"/>
                <a:gd name="connsiteY69" fmla="*/ 2685568 h 2888770"/>
                <a:gd name="connsiteX70" fmla="*/ 691390 w 2007426"/>
                <a:gd name="connsiteY70" fmla="*/ 2742718 h 2888770"/>
                <a:gd name="connsiteX71" fmla="*/ 608840 w 2007426"/>
                <a:gd name="connsiteY71" fmla="*/ 2780818 h 2888770"/>
                <a:gd name="connsiteX72" fmla="*/ 424690 w 2007426"/>
                <a:gd name="connsiteY72" fmla="*/ 2774466 h 2888770"/>
                <a:gd name="connsiteX73" fmla="*/ 373890 w 2007426"/>
                <a:gd name="connsiteY73" fmla="*/ 2768118 h 2888770"/>
                <a:gd name="connsiteX74" fmla="*/ 348490 w 2007426"/>
                <a:gd name="connsiteY74" fmla="*/ 2831618 h 2888770"/>
                <a:gd name="connsiteX75" fmla="*/ 259590 w 2007426"/>
                <a:gd name="connsiteY75" fmla="*/ 2888770 h 2888770"/>
                <a:gd name="connsiteX76" fmla="*/ 189740 w 2007426"/>
                <a:gd name="connsiteY76" fmla="*/ 2857018 h 2888770"/>
                <a:gd name="connsiteX77" fmla="*/ 113540 w 2007426"/>
                <a:gd name="connsiteY77" fmla="*/ 2869718 h 2888770"/>
                <a:gd name="connsiteX78" fmla="*/ 11940 w 2007426"/>
                <a:gd name="connsiteY78" fmla="*/ 2825266 h 2888770"/>
                <a:gd name="connsiteX79" fmla="*/ 0 w 2007426"/>
                <a:gd name="connsiteY79" fmla="*/ 2735718 h 2888770"/>
                <a:gd name="connsiteX80" fmla="*/ 83378 w 2007426"/>
                <a:gd name="connsiteY80" fmla="*/ 2712554 h 2888770"/>
                <a:gd name="connsiteX81" fmla="*/ 116714 w 2007426"/>
                <a:gd name="connsiteY81" fmla="*/ 2726842 h 2888770"/>
                <a:gd name="connsiteX82" fmla="*/ 178626 w 2007426"/>
                <a:gd name="connsiteY82" fmla="*/ 2693506 h 2888770"/>
                <a:gd name="connsiteX83" fmla="*/ 392938 w 2007426"/>
                <a:gd name="connsiteY83" fmla="*/ 2622068 h 2888770"/>
                <a:gd name="connsiteX84" fmla="*/ 421514 w 2007426"/>
                <a:gd name="connsiteY84" fmla="*/ 2545868 h 2888770"/>
                <a:gd name="connsiteX85" fmla="*/ 573914 w 2007426"/>
                <a:gd name="connsiteY85" fmla="*/ 2422042 h 2888770"/>
                <a:gd name="connsiteX86" fmla="*/ 688214 w 2007426"/>
                <a:gd name="connsiteY86" fmla="*/ 2298218 h 2888770"/>
                <a:gd name="connsiteX87" fmla="*/ 764414 w 2007426"/>
                <a:gd name="connsiteY87" fmla="*/ 2250594 h 2888770"/>
                <a:gd name="connsiteX88" fmla="*/ 821566 w 2007426"/>
                <a:gd name="connsiteY88" fmla="*/ 2202968 h 2888770"/>
                <a:gd name="connsiteX89" fmla="*/ 826326 w 2007426"/>
                <a:gd name="connsiteY89" fmla="*/ 2064856 h 2888770"/>
                <a:gd name="connsiteX90" fmla="*/ 921578 w 2007426"/>
                <a:gd name="connsiteY90" fmla="*/ 1988656 h 2888770"/>
                <a:gd name="connsiteX91" fmla="*/ 1007302 w 2007426"/>
                <a:gd name="connsiteY91" fmla="*/ 1931506 h 2888770"/>
                <a:gd name="connsiteX92" fmla="*/ 1031114 w 2007426"/>
                <a:gd name="connsiteY92" fmla="*/ 1874356 h 2888770"/>
                <a:gd name="connsiteX93" fmla="*/ 1045402 w 2007426"/>
                <a:gd name="connsiteY93" fmla="*/ 1821968 h 2888770"/>
                <a:gd name="connsiteX94" fmla="*/ 1078738 w 2007426"/>
                <a:gd name="connsiteY94" fmla="*/ 1788630 h 2888770"/>
                <a:gd name="connsiteX95" fmla="*/ 1078738 w 2007426"/>
                <a:gd name="connsiteY95" fmla="*/ 1736242 h 2888770"/>
                <a:gd name="connsiteX96" fmla="*/ 1026354 w 2007426"/>
                <a:gd name="connsiteY96" fmla="*/ 1712430 h 2888770"/>
                <a:gd name="connsiteX97" fmla="*/ 1026354 w 2007426"/>
                <a:gd name="connsiteY97" fmla="*/ 1679094 h 2888770"/>
                <a:gd name="connsiteX98" fmla="*/ 1016826 w 2007426"/>
                <a:gd name="connsiteY98" fmla="*/ 1636230 h 2888770"/>
                <a:gd name="connsiteX99" fmla="*/ 1069214 w 2007426"/>
                <a:gd name="connsiteY99" fmla="*/ 1607656 h 2888770"/>
                <a:gd name="connsiteX100" fmla="*/ 1088266 w 2007426"/>
                <a:gd name="connsiteY100" fmla="*/ 1521930 h 2888770"/>
                <a:gd name="connsiteX101" fmla="*/ 1007302 w 2007426"/>
                <a:gd name="connsiteY101" fmla="*/ 1469542 h 2888770"/>
                <a:gd name="connsiteX102" fmla="*/ 1012066 w 2007426"/>
                <a:gd name="connsiteY102" fmla="*/ 1431442 h 2888770"/>
                <a:gd name="connsiteX103" fmla="*/ 950154 w 2007426"/>
                <a:gd name="connsiteY103" fmla="*/ 1417156 h 2888770"/>
                <a:gd name="connsiteX104" fmla="*/ 978726 w 2007426"/>
                <a:gd name="connsiteY104" fmla="*/ 1379056 h 2888770"/>
                <a:gd name="connsiteX105" fmla="*/ 929322 w 2007426"/>
                <a:gd name="connsiteY105" fmla="*/ 1303648 h 2888770"/>
                <a:gd name="connsiteX106" fmla="*/ 970790 w 2007426"/>
                <a:gd name="connsiteY106" fmla="*/ 1288568 h 2888770"/>
                <a:gd name="connsiteX107" fmla="*/ 1091438 w 2007426"/>
                <a:gd name="connsiteY107" fmla="*/ 1199668 h 2888770"/>
                <a:gd name="connsiteX108" fmla="*/ 1097790 w 2007426"/>
                <a:gd name="connsiteY108" fmla="*/ 1085368 h 2888770"/>
                <a:gd name="connsiteX109" fmla="*/ 1046990 w 2007426"/>
                <a:gd name="connsiteY109" fmla="*/ 1047268 h 2888770"/>
                <a:gd name="connsiteX110" fmla="*/ 1059690 w 2007426"/>
                <a:gd name="connsiteY110" fmla="*/ 996468 h 2888770"/>
                <a:gd name="connsiteX111" fmla="*/ 1002538 w 2007426"/>
                <a:gd name="connsiteY111" fmla="*/ 907568 h 2888770"/>
                <a:gd name="connsiteX112" fmla="*/ 1021590 w 2007426"/>
                <a:gd name="connsiteY112" fmla="*/ 748818 h 2888770"/>
                <a:gd name="connsiteX113" fmla="*/ 1046990 w 2007426"/>
                <a:gd name="connsiteY113" fmla="*/ 621818 h 2888770"/>
                <a:gd name="connsiteX114" fmla="*/ 970790 w 2007426"/>
                <a:gd name="connsiteY114" fmla="*/ 520218 h 2888770"/>
                <a:gd name="connsiteX115" fmla="*/ 1008890 w 2007426"/>
                <a:gd name="connsiteY115" fmla="*/ 501168 h 2888770"/>
                <a:gd name="connsiteX116" fmla="*/ 1110490 w 2007426"/>
                <a:gd name="connsiteY116" fmla="*/ 507518 h 2888770"/>
                <a:gd name="connsiteX117" fmla="*/ 1116838 w 2007426"/>
                <a:gd name="connsiteY117" fmla="*/ 463068 h 2888770"/>
                <a:gd name="connsiteX118" fmla="*/ 1078738 w 2007426"/>
                <a:gd name="connsiteY118" fmla="*/ 444018 h 2888770"/>
                <a:gd name="connsiteX119" fmla="*/ 919990 w 2007426"/>
                <a:gd name="connsiteY119" fmla="*/ 399568 h 2888770"/>
                <a:gd name="connsiteX120" fmla="*/ 875538 w 2007426"/>
                <a:gd name="connsiteY120" fmla="*/ 355118 h 2888770"/>
                <a:gd name="connsiteX121" fmla="*/ 812038 w 2007426"/>
                <a:gd name="connsiteY121" fmla="*/ 367818 h 2888770"/>
                <a:gd name="connsiteX122" fmla="*/ 761238 w 2007426"/>
                <a:gd name="connsiteY122" fmla="*/ 304318 h 2888770"/>
                <a:gd name="connsiteX123" fmla="*/ 799338 w 2007426"/>
                <a:gd name="connsiteY123" fmla="*/ 247168 h 2888770"/>
                <a:gd name="connsiteX124" fmla="*/ 773938 w 2007426"/>
                <a:gd name="connsiteY124" fmla="*/ 107468 h 2888770"/>
                <a:gd name="connsiteX125" fmla="*/ 716790 w 2007426"/>
                <a:gd name="connsiteY125" fmla="*/ 63018 h 2888770"/>
                <a:gd name="connsiteX126" fmla="*/ 761238 w 2007426"/>
                <a:gd name="connsiteY126" fmla="*/ 12218 h 2888770"/>
                <a:gd name="connsiteX0" fmla="*/ 1732790 w 2007426"/>
                <a:gd name="connsiteY0" fmla="*/ 2596668 h 2888770"/>
                <a:gd name="connsiteX1" fmla="*/ 1726822 w 2007426"/>
                <a:gd name="connsiteY1" fmla="*/ 2668292 h 2888770"/>
                <a:gd name="connsiteX2" fmla="*/ 1726822 w 2007426"/>
                <a:gd name="connsiteY2" fmla="*/ 2668292 h 2888770"/>
                <a:gd name="connsiteX3" fmla="*/ 1732790 w 2007426"/>
                <a:gd name="connsiteY3" fmla="*/ 2596668 h 2888770"/>
                <a:gd name="connsiteX4" fmla="*/ 828438 w 2007426"/>
                <a:gd name="connsiteY4" fmla="*/ 0 h 2888770"/>
                <a:gd name="connsiteX5" fmla="*/ 859666 w 2007426"/>
                <a:gd name="connsiteY5" fmla="*/ 12218 h 2888770"/>
                <a:gd name="connsiteX6" fmla="*/ 873954 w 2007426"/>
                <a:gd name="connsiteY6" fmla="*/ 88418 h 2888770"/>
                <a:gd name="connsiteX7" fmla="*/ 854902 w 2007426"/>
                <a:gd name="connsiteY7" fmla="*/ 121756 h 2888770"/>
                <a:gd name="connsiteX8" fmla="*/ 897766 w 2007426"/>
                <a:gd name="connsiteY8" fmla="*/ 155094 h 2888770"/>
                <a:gd name="connsiteX9" fmla="*/ 973966 w 2007426"/>
                <a:gd name="connsiteY9" fmla="*/ 150330 h 2888770"/>
                <a:gd name="connsiteX10" fmla="*/ 997778 w 2007426"/>
                <a:gd name="connsiteY10" fmla="*/ 169382 h 2888770"/>
                <a:gd name="connsiteX11" fmla="*/ 1040638 w 2007426"/>
                <a:gd name="connsiteY11" fmla="*/ 155094 h 2888770"/>
                <a:gd name="connsiteX12" fmla="*/ 1212090 w 2007426"/>
                <a:gd name="connsiteY12" fmla="*/ 240818 h 2888770"/>
                <a:gd name="connsiteX13" fmla="*/ 1183514 w 2007426"/>
                <a:gd name="connsiteY13" fmla="*/ 393218 h 2888770"/>
                <a:gd name="connsiteX14" fmla="*/ 1264478 w 2007426"/>
                <a:gd name="connsiteY14" fmla="*/ 417030 h 2888770"/>
                <a:gd name="connsiteX15" fmla="*/ 1369254 w 2007426"/>
                <a:gd name="connsiteY15" fmla="*/ 488468 h 2888770"/>
                <a:gd name="connsiteX16" fmla="*/ 1464502 w 2007426"/>
                <a:gd name="connsiteY16" fmla="*/ 502756 h 2888770"/>
                <a:gd name="connsiteX17" fmla="*/ 1478790 w 2007426"/>
                <a:gd name="connsiteY17" fmla="*/ 436082 h 2888770"/>
                <a:gd name="connsiteX18" fmla="*/ 1421638 w 2007426"/>
                <a:gd name="connsiteY18" fmla="*/ 426556 h 2888770"/>
                <a:gd name="connsiteX19" fmla="*/ 1412114 w 2007426"/>
                <a:gd name="connsiteY19" fmla="*/ 383694 h 2888770"/>
                <a:gd name="connsiteX20" fmla="*/ 1450214 w 2007426"/>
                <a:gd name="connsiteY20" fmla="*/ 374168 h 2888770"/>
                <a:gd name="connsiteX21" fmla="*/ 1435926 w 2007426"/>
                <a:gd name="connsiteY21" fmla="*/ 326542 h 2888770"/>
                <a:gd name="connsiteX22" fmla="*/ 1474026 w 2007426"/>
                <a:gd name="connsiteY22" fmla="*/ 288442 h 2888770"/>
                <a:gd name="connsiteX23" fmla="*/ 1507366 w 2007426"/>
                <a:gd name="connsiteY23" fmla="*/ 321782 h 2888770"/>
                <a:gd name="connsiteX24" fmla="*/ 1540702 w 2007426"/>
                <a:gd name="connsiteY24" fmla="*/ 297968 h 2888770"/>
                <a:gd name="connsiteX25" fmla="*/ 1593090 w 2007426"/>
                <a:gd name="connsiteY25" fmla="*/ 321782 h 2888770"/>
                <a:gd name="connsiteX26" fmla="*/ 1540702 w 2007426"/>
                <a:gd name="connsiteY26" fmla="*/ 455130 h 2888770"/>
                <a:gd name="connsiteX27" fmla="*/ 1655002 w 2007426"/>
                <a:gd name="connsiteY27" fmla="*/ 440842 h 2888770"/>
                <a:gd name="connsiteX28" fmla="*/ 1688338 w 2007426"/>
                <a:gd name="connsiteY28" fmla="*/ 478942 h 2888770"/>
                <a:gd name="connsiteX29" fmla="*/ 1688338 w 2007426"/>
                <a:gd name="connsiteY29" fmla="*/ 512282 h 2888770"/>
                <a:gd name="connsiteX30" fmla="*/ 1788354 w 2007426"/>
                <a:gd name="connsiteY30" fmla="*/ 598006 h 2888770"/>
                <a:gd name="connsiteX31" fmla="*/ 1778826 w 2007426"/>
                <a:gd name="connsiteY31" fmla="*/ 678968 h 2888770"/>
                <a:gd name="connsiteX32" fmla="*/ 1816926 w 2007426"/>
                <a:gd name="connsiteY32" fmla="*/ 702782 h 2888770"/>
                <a:gd name="connsiteX33" fmla="*/ 1816926 w 2007426"/>
                <a:gd name="connsiteY33" fmla="*/ 745642 h 2888770"/>
                <a:gd name="connsiteX34" fmla="*/ 1864554 w 2007426"/>
                <a:gd name="connsiteY34" fmla="*/ 759930 h 2888770"/>
                <a:gd name="connsiteX35" fmla="*/ 2007426 w 2007426"/>
                <a:gd name="connsiteY35" fmla="*/ 921856 h 2888770"/>
                <a:gd name="connsiteX36" fmla="*/ 1922974 w 2007426"/>
                <a:gd name="connsiteY36" fmla="*/ 1025504 h 2888770"/>
                <a:gd name="connsiteX37" fmla="*/ 1921702 w 2007426"/>
                <a:gd name="connsiteY37" fmla="*/ 1021868 h 2888770"/>
                <a:gd name="connsiteX38" fmla="*/ 1864554 w 2007426"/>
                <a:gd name="connsiteY38" fmla="*/ 1021868 h 2888770"/>
                <a:gd name="connsiteX39" fmla="*/ 1859790 w 2007426"/>
                <a:gd name="connsiteY39" fmla="*/ 1121882 h 2888770"/>
                <a:gd name="connsiteX40" fmla="*/ 1826454 w 2007426"/>
                <a:gd name="connsiteY40" fmla="*/ 1155218 h 2888770"/>
                <a:gd name="connsiteX41" fmla="*/ 1850266 w 2007426"/>
                <a:gd name="connsiteY41" fmla="*/ 1231418 h 2888770"/>
                <a:gd name="connsiteX42" fmla="*/ 1812166 w 2007426"/>
                <a:gd name="connsiteY42" fmla="*/ 1250468 h 2888770"/>
                <a:gd name="connsiteX43" fmla="*/ 1755014 w 2007426"/>
                <a:gd name="connsiteY43" fmla="*/ 1283806 h 2888770"/>
                <a:gd name="connsiteX44" fmla="*/ 1745490 w 2007426"/>
                <a:gd name="connsiteY44" fmla="*/ 1326668 h 2888770"/>
                <a:gd name="connsiteX45" fmla="*/ 1783590 w 2007426"/>
                <a:gd name="connsiteY45" fmla="*/ 1388582 h 2888770"/>
                <a:gd name="connsiteX46" fmla="*/ 1755014 w 2007426"/>
                <a:gd name="connsiteY46" fmla="*/ 1417156 h 2888770"/>
                <a:gd name="connsiteX47" fmla="*/ 1721678 w 2007426"/>
                <a:gd name="connsiteY47" fmla="*/ 1583842 h 2888770"/>
                <a:gd name="connsiteX48" fmla="*/ 1674054 w 2007426"/>
                <a:gd name="connsiteY48" fmla="*/ 1674330 h 2888770"/>
                <a:gd name="connsiteX49" fmla="*/ 1793114 w 2007426"/>
                <a:gd name="connsiteY49" fmla="*/ 1688618 h 2888770"/>
                <a:gd name="connsiteX50" fmla="*/ 1793114 w 2007426"/>
                <a:gd name="connsiteY50" fmla="*/ 1736242 h 2888770"/>
                <a:gd name="connsiteX51" fmla="*/ 1712154 w 2007426"/>
                <a:gd name="connsiteY51" fmla="*/ 1826730 h 2888770"/>
                <a:gd name="connsiteX52" fmla="*/ 1707390 w 2007426"/>
                <a:gd name="connsiteY52" fmla="*/ 1898168 h 2888770"/>
                <a:gd name="connsiteX53" fmla="*/ 1778828 w 2007426"/>
                <a:gd name="connsiteY53" fmla="*/ 2017230 h 2888770"/>
                <a:gd name="connsiteX54" fmla="*/ 1764540 w 2007426"/>
                <a:gd name="connsiteY54" fmla="*/ 2060094 h 2888770"/>
                <a:gd name="connsiteX55" fmla="*/ 1783590 w 2007426"/>
                <a:gd name="connsiteY55" fmla="*/ 2074382 h 2888770"/>
                <a:gd name="connsiteX56" fmla="*/ 1783590 w 2007426"/>
                <a:gd name="connsiteY56" fmla="*/ 2260118 h 2888770"/>
                <a:gd name="connsiteX57" fmla="*/ 1726440 w 2007426"/>
                <a:gd name="connsiteY57" fmla="*/ 2355368 h 2888770"/>
                <a:gd name="connsiteX58" fmla="*/ 1783590 w 2007426"/>
                <a:gd name="connsiteY58" fmla="*/ 2417282 h 2888770"/>
                <a:gd name="connsiteX59" fmla="*/ 1708802 w 2007426"/>
                <a:gd name="connsiteY59" fmla="*/ 2482722 h 2888770"/>
                <a:gd name="connsiteX60" fmla="*/ 1707390 w 2007426"/>
                <a:gd name="connsiteY60" fmla="*/ 2476018 h 2888770"/>
                <a:gd name="connsiteX61" fmla="*/ 1427990 w 2007426"/>
                <a:gd name="connsiteY61" fmla="*/ 2514118 h 2888770"/>
                <a:gd name="connsiteX62" fmla="*/ 1364490 w 2007426"/>
                <a:gd name="connsiteY62" fmla="*/ 2583968 h 2888770"/>
                <a:gd name="connsiteX63" fmla="*/ 1243840 w 2007426"/>
                <a:gd name="connsiteY63" fmla="*/ 2679218 h 2888770"/>
                <a:gd name="connsiteX64" fmla="*/ 1231140 w 2007426"/>
                <a:gd name="connsiteY64" fmla="*/ 2609368 h 2888770"/>
                <a:gd name="connsiteX65" fmla="*/ 1193040 w 2007426"/>
                <a:gd name="connsiteY65" fmla="*/ 2571268 h 2888770"/>
                <a:gd name="connsiteX66" fmla="*/ 1110490 w 2007426"/>
                <a:gd name="connsiteY66" fmla="*/ 2609368 h 2888770"/>
                <a:gd name="connsiteX67" fmla="*/ 989840 w 2007426"/>
                <a:gd name="connsiteY67" fmla="*/ 2622068 h 2888770"/>
                <a:gd name="connsiteX68" fmla="*/ 970790 w 2007426"/>
                <a:gd name="connsiteY68" fmla="*/ 2660168 h 2888770"/>
                <a:gd name="connsiteX69" fmla="*/ 767590 w 2007426"/>
                <a:gd name="connsiteY69" fmla="*/ 2685568 h 2888770"/>
                <a:gd name="connsiteX70" fmla="*/ 691390 w 2007426"/>
                <a:gd name="connsiteY70" fmla="*/ 2742718 h 2888770"/>
                <a:gd name="connsiteX71" fmla="*/ 608840 w 2007426"/>
                <a:gd name="connsiteY71" fmla="*/ 2780818 h 2888770"/>
                <a:gd name="connsiteX72" fmla="*/ 424690 w 2007426"/>
                <a:gd name="connsiteY72" fmla="*/ 2774466 h 2888770"/>
                <a:gd name="connsiteX73" fmla="*/ 373890 w 2007426"/>
                <a:gd name="connsiteY73" fmla="*/ 2768118 h 2888770"/>
                <a:gd name="connsiteX74" fmla="*/ 348490 w 2007426"/>
                <a:gd name="connsiteY74" fmla="*/ 2831618 h 2888770"/>
                <a:gd name="connsiteX75" fmla="*/ 259590 w 2007426"/>
                <a:gd name="connsiteY75" fmla="*/ 2888770 h 2888770"/>
                <a:gd name="connsiteX76" fmla="*/ 189740 w 2007426"/>
                <a:gd name="connsiteY76" fmla="*/ 2857018 h 2888770"/>
                <a:gd name="connsiteX77" fmla="*/ 113540 w 2007426"/>
                <a:gd name="connsiteY77" fmla="*/ 2869718 h 2888770"/>
                <a:gd name="connsiteX78" fmla="*/ 11940 w 2007426"/>
                <a:gd name="connsiteY78" fmla="*/ 2825266 h 2888770"/>
                <a:gd name="connsiteX79" fmla="*/ 0 w 2007426"/>
                <a:gd name="connsiteY79" fmla="*/ 2735718 h 2888770"/>
                <a:gd name="connsiteX80" fmla="*/ 83378 w 2007426"/>
                <a:gd name="connsiteY80" fmla="*/ 2712554 h 2888770"/>
                <a:gd name="connsiteX81" fmla="*/ 116714 w 2007426"/>
                <a:gd name="connsiteY81" fmla="*/ 2726842 h 2888770"/>
                <a:gd name="connsiteX82" fmla="*/ 178626 w 2007426"/>
                <a:gd name="connsiteY82" fmla="*/ 2693506 h 2888770"/>
                <a:gd name="connsiteX83" fmla="*/ 392938 w 2007426"/>
                <a:gd name="connsiteY83" fmla="*/ 2622068 h 2888770"/>
                <a:gd name="connsiteX84" fmla="*/ 421514 w 2007426"/>
                <a:gd name="connsiteY84" fmla="*/ 2545868 h 2888770"/>
                <a:gd name="connsiteX85" fmla="*/ 573914 w 2007426"/>
                <a:gd name="connsiteY85" fmla="*/ 2422042 h 2888770"/>
                <a:gd name="connsiteX86" fmla="*/ 688214 w 2007426"/>
                <a:gd name="connsiteY86" fmla="*/ 2298218 h 2888770"/>
                <a:gd name="connsiteX87" fmla="*/ 764414 w 2007426"/>
                <a:gd name="connsiteY87" fmla="*/ 2250594 h 2888770"/>
                <a:gd name="connsiteX88" fmla="*/ 821566 w 2007426"/>
                <a:gd name="connsiteY88" fmla="*/ 2202968 h 2888770"/>
                <a:gd name="connsiteX89" fmla="*/ 826326 w 2007426"/>
                <a:gd name="connsiteY89" fmla="*/ 2064856 h 2888770"/>
                <a:gd name="connsiteX90" fmla="*/ 921578 w 2007426"/>
                <a:gd name="connsiteY90" fmla="*/ 1988656 h 2888770"/>
                <a:gd name="connsiteX91" fmla="*/ 1007302 w 2007426"/>
                <a:gd name="connsiteY91" fmla="*/ 1931506 h 2888770"/>
                <a:gd name="connsiteX92" fmla="*/ 1031114 w 2007426"/>
                <a:gd name="connsiteY92" fmla="*/ 1874356 h 2888770"/>
                <a:gd name="connsiteX93" fmla="*/ 1045402 w 2007426"/>
                <a:gd name="connsiteY93" fmla="*/ 1821968 h 2888770"/>
                <a:gd name="connsiteX94" fmla="*/ 1078738 w 2007426"/>
                <a:gd name="connsiteY94" fmla="*/ 1788630 h 2888770"/>
                <a:gd name="connsiteX95" fmla="*/ 1078738 w 2007426"/>
                <a:gd name="connsiteY95" fmla="*/ 1736242 h 2888770"/>
                <a:gd name="connsiteX96" fmla="*/ 1026354 w 2007426"/>
                <a:gd name="connsiteY96" fmla="*/ 1712430 h 2888770"/>
                <a:gd name="connsiteX97" fmla="*/ 1026354 w 2007426"/>
                <a:gd name="connsiteY97" fmla="*/ 1679094 h 2888770"/>
                <a:gd name="connsiteX98" fmla="*/ 1016826 w 2007426"/>
                <a:gd name="connsiteY98" fmla="*/ 1636230 h 2888770"/>
                <a:gd name="connsiteX99" fmla="*/ 1069214 w 2007426"/>
                <a:gd name="connsiteY99" fmla="*/ 1607656 h 2888770"/>
                <a:gd name="connsiteX100" fmla="*/ 1088266 w 2007426"/>
                <a:gd name="connsiteY100" fmla="*/ 1521930 h 2888770"/>
                <a:gd name="connsiteX101" fmla="*/ 1007302 w 2007426"/>
                <a:gd name="connsiteY101" fmla="*/ 1469542 h 2888770"/>
                <a:gd name="connsiteX102" fmla="*/ 1012066 w 2007426"/>
                <a:gd name="connsiteY102" fmla="*/ 1431442 h 2888770"/>
                <a:gd name="connsiteX103" fmla="*/ 950154 w 2007426"/>
                <a:gd name="connsiteY103" fmla="*/ 1417156 h 2888770"/>
                <a:gd name="connsiteX104" fmla="*/ 978726 w 2007426"/>
                <a:gd name="connsiteY104" fmla="*/ 1379056 h 2888770"/>
                <a:gd name="connsiteX105" fmla="*/ 929322 w 2007426"/>
                <a:gd name="connsiteY105" fmla="*/ 1303648 h 2888770"/>
                <a:gd name="connsiteX106" fmla="*/ 970790 w 2007426"/>
                <a:gd name="connsiteY106" fmla="*/ 1288568 h 2888770"/>
                <a:gd name="connsiteX107" fmla="*/ 1091438 w 2007426"/>
                <a:gd name="connsiteY107" fmla="*/ 1199668 h 2888770"/>
                <a:gd name="connsiteX108" fmla="*/ 1097790 w 2007426"/>
                <a:gd name="connsiteY108" fmla="*/ 1085368 h 2888770"/>
                <a:gd name="connsiteX109" fmla="*/ 1046990 w 2007426"/>
                <a:gd name="connsiteY109" fmla="*/ 1047268 h 2888770"/>
                <a:gd name="connsiteX110" fmla="*/ 1059690 w 2007426"/>
                <a:gd name="connsiteY110" fmla="*/ 996468 h 2888770"/>
                <a:gd name="connsiteX111" fmla="*/ 1002538 w 2007426"/>
                <a:gd name="connsiteY111" fmla="*/ 907568 h 2888770"/>
                <a:gd name="connsiteX112" fmla="*/ 1021590 w 2007426"/>
                <a:gd name="connsiteY112" fmla="*/ 748818 h 2888770"/>
                <a:gd name="connsiteX113" fmla="*/ 1046990 w 2007426"/>
                <a:gd name="connsiteY113" fmla="*/ 621818 h 2888770"/>
                <a:gd name="connsiteX114" fmla="*/ 970790 w 2007426"/>
                <a:gd name="connsiteY114" fmla="*/ 520218 h 2888770"/>
                <a:gd name="connsiteX115" fmla="*/ 1008890 w 2007426"/>
                <a:gd name="connsiteY115" fmla="*/ 501168 h 2888770"/>
                <a:gd name="connsiteX116" fmla="*/ 1110490 w 2007426"/>
                <a:gd name="connsiteY116" fmla="*/ 507518 h 2888770"/>
                <a:gd name="connsiteX117" fmla="*/ 1116838 w 2007426"/>
                <a:gd name="connsiteY117" fmla="*/ 463068 h 2888770"/>
                <a:gd name="connsiteX118" fmla="*/ 1078738 w 2007426"/>
                <a:gd name="connsiteY118" fmla="*/ 444018 h 2888770"/>
                <a:gd name="connsiteX119" fmla="*/ 919990 w 2007426"/>
                <a:gd name="connsiteY119" fmla="*/ 399568 h 2888770"/>
                <a:gd name="connsiteX120" fmla="*/ 875538 w 2007426"/>
                <a:gd name="connsiteY120" fmla="*/ 355118 h 2888770"/>
                <a:gd name="connsiteX121" fmla="*/ 812038 w 2007426"/>
                <a:gd name="connsiteY121" fmla="*/ 367818 h 2888770"/>
                <a:gd name="connsiteX122" fmla="*/ 761238 w 2007426"/>
                <a:gd name="connsiteY122" fmla="*/ 304318 h 2888770"/>
                <a:gd name="connsiteX123" fmla="*/ 799338 w 2007426"/>
                <a:gd name="connsiteY123" fmla="*/ 247168 h 2888770"/>
                <a:gd name="connsiteX124" fmla="*/ 773938 w 2007426"/>
                <a:gd name="connsiteY124" fmla="*/ 107468 h 2888770"/>
                <a:gd name="connsiteX125" fmla="*/ 716790 w 2007426"/>
                <a:gd name="connsiteY125" fmla="*/ 63018 h 2888770"/>
                <a:gd name="connsiteX126" fmla="*/ 761238 w 2007426"/>
                <a:gd name="connsiteY126" fmla="*/ 12218 h 2888770"/>
                <a:gd name="connsiteX127" fmla="*/ 828438 w 2007426"/>
                <a:gd name="connsiteY127" fmla="*/ 0 h 2888770"/>
                <a:gd name="connsiteX0" fmla="*/ 1726822 w 2007426"/>
                <a:gd name="connsiteY0" fmla="*/ 2668292 h 2888770"/>
                <a:gd name="connsiteX1" fmla="*/ 1726822 w 2007426"/>
                <a:gd name="connsiteY1" fmla="*/ 2668292 h 2888770"/>
                <a:gd name="connsiteX2" fmla="*/ 1726822 w 2007426"/>
                <a:gd name="connsiteY2" fmla="*/ 2668292 h 2888770"/>
                <a:gd name="connsiteX3" fmla="*/ 828438 w 2007426"/>
                <a:gd name="connsiteY3" fmla="*/ 0 h 2888770"/>
                <a:gd name="connsiteX4" fmla="*/ 859666 w 2007426"/>
                <a:gd name="connsiteY4" fmla="*/ 12218 h 2888770"/>
                <a:gd name="connsiteX5" fmla="*/ 873954 w 2007426"/>
                <a:gd name="connsiteY5" fmla="*/ 88418 h 2888770"/>
                <a:gd name="connsiteX6" fmla="*/ 854902 w 2007426"/>
                <a:gd name="connsiteY6" fmla="*/ 121756 h 2888770"/>
                <a:gd name="connsiteX7" fmla="*/ 897766 w 2007426"/>
                <a:gd name="connsiteY7" fmla="*/ 155094 h 2888770"/>
                <a:gd name="connsiteX8" fmla="*/ 973966 w 2007426"/>
                <a:gd name="connsiteY8" fmla="*/ 150330 h 2888770"/>
                <a:gd name="connsiteX9" fmla="*/ 997778 w 2007426"/>
                <a:gd name="connsiteY9" fmla="*/ 169382 h 2888770"/>
                <a:gd name="connsiteX10" fmla="*/ 1040638 w 2007426"/>
                <a:gd name="connsiteY10" fmla="*/ 155094 h 2888770"/>
                <a:gd name="connsiteX11" fmla="*/ 1212090 w 2007426"/>
                <a:gd name="connsiteY11" fmla="*/ 240818 h 2888770"/>
                <a:gd name="connsiteX12" fmla="*/ 1183514 w 2007426"/>
                <a:gd name="connsiteY12" fmla="*/ 393218 h 2888770"/>
                <a:gd name="connsiteX13" fmla="*/ 1264478 w 2007426"/>
                <a:gd name="connsiteY13" fmla="*/ 417030 h 2888770"/>
                <a:gd name="connsiteX14" fmla="*/ 1369254 w 2007426"/>
                <a:gd name="connsiteY14" fmla="*/ 488468 h 2888770"/>
                <a:gd name="connsiteX15" fmla="*/ 1464502 w 2007426"/>
                <a:gd name="connsiteY15" fmla="*/ 502756 h 2888770"/>
                <a:gd name="connsiteX16" fmla="*/ 1478790 w 2007426"/>
                <a:gd name="connsiteY16" fmla="*/ 436082 h 2888770"/>
                <a:gd name="connsiteX17" fmla="*/ 1421638 w 2007426"/>
                <a:gd name="connsiteY17" fmla="*/ 426556 h 2888770"/>
                <a:gd name="connsiteX18" fmla="*/ 1412114 w 2007426"/>
                <a:gd name="connsiteY18" fmla="*/ 383694 h 2888770"/>
                <a:gd name="connsiteX19" fmla="*/ 1450214 w 2007426"/>
                <a:gd name="connsiteY19" fmla="*/ 374168 h 2888770"/>
                <a:gd name="connsiteX20" fmla="*/ 1435926 w 2007426"/>
                <a:gd name="connsiteY20" fmla="*/ 326542 h 2888770"/>
                <a:gd name="connsiteX21" fmla="*/ 1474026 w 2007426"/>
                <a:gd name="connsiteY21" fmla="*/ 288442 h 2888770"/>
                <a:gd name="connsiteX22" fmla="*/ 1507366 w 2007426"/>
                <a:gd name="connsiteY22" fmla="*/ 321782 h 2888770"/>
                <a:gd name="connsiteX23" fmla="*/ 1540702 w 2007426"/>
                <a:gd name="connsiteY23" fmla="*/ 297968 h 2888770"/>
                <a:gd name="connsiteX24" fmla="*/ 1593090 w 2007426"/>
                <a:gd name="connsiteY24" fmla="*/ 321782 h 2888770"/>
                <a:gd name="connsiteX25" fmla="*/ 1540702 w 2007426"/>
                <a:gd name="connsiteY25" fmla="*/ 455130 h 2888770"/>
                <a:gd name="connsiteX26" fmla="*/ 1655002 w 2007426"/>
                <a:gd name="connsiteY26" fmla="*/ 440842 h 2888770"/>
                <a:gd name="connsiteX27" fmla="*/ 1688338 w 2007426"/>
                <a:gd name="connsiteY27" fmla="*/ 478942 h 2888770"/>
                <a:gd name="connsiteX28" fmla="*/ 1688338 w 2007426"/>
                <a:gd name="connsiteY28" fmla="*/ 512282 h 2888770"/>
                <a:gd name="connsiteX29" fmla="*/ 1788354 w 2007426"/>
                <a:gd name="connsiteY29" fmla="*/ 598006 h 2888770"/>
                <a:gd name="connsiteX30" fmla="*/ 1778826 w 2007426"/>
                <a:gd name="connsiteY30" fmla="*/ 678968 h 2888770"/>
                <a:gd name="connsiteX31" fmla="*/ 1816926 w 2007426"/>
                <a:gd name="connsiteY31" fmla="*/ 702782 h 2888770"/>
                <a:gd name="connsiteX32" fmla="*/ 1816926 w 2007426"/>
                <a:gd name="connsiteY32" fmla="*/ 745642 h 2888770"/>
                <a:gd name="connsiteX33" fmla="*/ 1864554 w 2007426"/>
                <a:gd name="connsiteY33" fmla="*/ 759930 h 2888770"/>
                <a:gd name="connsiteX34" fmla="*/ 2007426 w 2007426"/>
                <a:gd name="connsiteY34" fmla="*/ 921856 h 2888770"/>
                <a:gd name="connsiteX35" fmla="*/ 1922974 w 2007426"/>
                <a:gd name="connsiteY35" fmla="*/ 1025504 h 2888770"/>
                <a:gd name="connsiteX36" fmla="*/ 1921702 w 2007426"/>
                <a:gd name="connsiteY36" fmla="*/ 1021868 h 2888770"/>
                <a:gd name="connsiteX37" fmla="*/ 1864554 w 2007426"/>
                <a:gd name="connsiteY37" fmla="*/ 1021868 h 2888770"/>
                <a:gd name="connsiteX38" fmla="*/ 1859790 w 2007426"/>
                <a:gd name="connsiteY38" fmla="*/ 1121882 h 2888770"/>
                <a:gd name="connsiteX39" fmla="*/ 1826454 w 2007426"/>
                <a:gd name="connsiteY39" fmla="*/ 1155218 h 2888770"/>
                <a:gd name="connsiteX40" fmla="*/ 1850266 w 2007426"/>
                <a:gd name="connsiteY40" fmla="*/ 1231418 h 2888770"/>
                <a:gd name="connsiteX41" fmla="*/ 1812166 w 2007426"/>
                <a:gd name="connsiteY41" fmla="*/ 1250468 h 2888770"/>
                <a:gd name="connsiteX42" fmla="*/ 1755014 w 2007426"/>
                <a:gd name="connsiteY42" fmla="*/ 1283806 h 2888770"/>
                <a:gd name="connsiteX43" fmla="*/ 1745490 w 2007426"/>
                <a:gd name="connsiteY43" fmla="*/ 1326668 h 2888770"/>
                <a:gd name="connsiteX44" fmla="*/ 1783590 w 2007426"/>
                <a:gd name="connsiteY44" fmla="*/ 1388582 h 2888770"/>
                <a:gd name="connsiteX45" fmla="*/ 1755014 w 2007426"/>
                <a:gd name="connsiteY45" fmla="*/ 1417156 h 2888770"/>
                <a:gd name="connsiteX46" fmla="*/ 1721678 w 2007426"/>
                <a:gd name="connsiteY46" fmla="*/ 1583842 h 2888770"/>
                <a:gd name="connsiteX47" fmla="*/ 1674054 w 2007426"/>
                <a:gd name="connsiteY47" fmla="*/ 1674330 h 2888770"/>
                <a:gd name="connsiteX48" fmla="*/ 1793114 w 2007426"/>
                <a:gd name="connsiteY48" fmla="*/ 1688618 h 2888770"/>
                <a:gd name="connsiteX49" fmla="*/ 1793114 w 2007426"/>
                <a:gd name="connsiteY49" fmla="*/ 1736242 h 2888770"/>
                <a:gd name="connsiteX50" fmla="*/ 1712154 w 2007426"/>
                <a:gd name="connsiteY50" fmla="*/ 1826730 h 2888770"/>
                <a:gd name="connsiteX51" fmla="*/ 1707390 w 2007426"/>
                <a:gd name="connsiteY51" fmla="*/ 1898168 h 2888770"/>
                <a:gd name="connsiteX52" fmla="*/ 1778828 w 2007426"/>
                <a:gd name="connsiteY52" fmla="*/ 2017230 h 2888770"/>
                <a:gd name="connsiteX53" fmla="*/ 1764540 w 2007426"/>
                <a:gd name="connsiteY53" fmla="*/ 2060094 h 2888770"/>
                <a:gd name="connsiteX54" fmla="*/ 1783590 w 2007426"/>
                <a:gd name="connsiteY54" fmla="*/ 2074382 h 2888770"/>
                <a:gd name="connsiteX55" fmla="*/ 1783590 w 2007426"/>
                <a:gd name="connsiteY55" fmla="*/ 2260118 h 2888770"/>
                <a:gd name="connsiteX56" fmla="*/ 1726440 w 2007426"/>
                <a:gd name="connsiteY56" fmla="*/ 2355368 h 2888770"/>
                <a:gd name="connsiteX57" fmla="*/ 1783590 w 2007426"/>
                <a:gd name="connsiteY57" fmla="*/ 2417282 h 2888770"/>
                <a:gd name="connsiteX58" fmla="*/ 1708802 w 2007426"/>
                <a:gd name="connsiteY58" fmla="*/ 2482722 h 2888770"/>
                <a:gd name="connsiteX59" fmla="*/ 1707390 w 2007426"/>
                <a:gd name="connsiteY59" fmla="*/ 2476018 h 2888770"/>
                <a:gd name="connsiteX60" fmla="*/ 1427990 w 2007426"/>
                <a:gd name="connsiteY60" fmla="*/ 2514118 h 2888770"/>
                <a:gd name="connsiteX61" fmla="*/ 1364490 w 2007426"/>
                <a:gd name="connsiteY61" fmla="*/ 2583968 h 2888770"/>
                <a:gd name="connsiteX62" fmla="*/ 1243840 w 2007426"/>
                <a:gd name="connsiteY62" fmla="*/ 2679218 h 2888770"/>
                <a:gd name="connsiteX63" fmla="*/ 1231140 w 2007426"/>
                <a:gd name="connsiteY63" fmla="*/ 2609368 h 2888770"/>
                <a:gd name="connsiteX64" fmla="*/ 1193040 w 2007426"/>
                <a:gd name="connsiteY64" fmla="*/ 2571268 h 2888770"/>
                <a:gd name="connsiteX65" fmla="*/ 1110490 w 2007426"/>
                <a:gd name="connsiteY65" fmla="*/ 2609368 h 2888770"/>
                <a:gd name="connsiteX66" fmla="*/ 989840 w 2007426"/>
                <a:gd name="connsiteY66" fmla="*/ 2622068 h 2888770"/>
                <a:gd name="connsiteX67" fmla="*/ 970790 w 2007426"/>
                <a:gd name="connsiteY67" fmla="*/ 2660168 h 2888770"/>
                <a:gd name="connsiteX68" fmla="*/ 767590 w 2007426"/>
                <a:gd name="connsiteY68" fmla="*/ 2685568 h 2888770"/>
                <a:gd name="connsiteX69" fmla="*/ 691390 w 2007426"/>
                <a:gd name="connsiteY69" fmla="*/ 2742718 h 2888770"/>
                <a:gd name="connsiteX70" fmla="*/ 608840 w 2007426"/>
                <a:gd name="connsiteY70" fmla="*/ 2780818 h 2888770"/>
                <a:gd name="connsiteX71" fmla="*/ 424690 w 2007426"/>
                <a:gd name="connsiteY71" fmla="*/ 2774466 h 2888770"/>
                <a:gd name="connsiteX72" fmla="*/ 373890 w 2007426"/>
                <a:gd name="connsiteY72" fmla="*/ 2768118 h 2888770"/>
                <a:gd name="connsiteX73" fmla="*/ 348490 w 2007426"/>
                <a:gd name="connsiteY73" fmla="*/ 2831618 h 2888770"/>
                <a:gd name="connsiteX74" fmla="*/ 259590 w 2007426"/>
                <a:gd name="connsiteY74" fmla="*/ 2888770 h 2888770"/>
                <a:gd name="connsiteX75" fmla="*/ 189740 w 2007426"/>
                <a:gd name="connsiteY75" fmla="*/ 2857018 h 2888770"/>
                <a:gd name="connsiteX76" fmla="*/ 113540 w 2007426"/>
                <a:gd name="connsiteY76" fmla="*/ 2869718 h 2888770"/>
                <a:gd name="connsiteX77" fmla="*/ 11940 w 2007426"/>
                <a:gd name="connsiteY77" fmla="*/ 2825266 h 2888770"/>
                <a:gd name="connsiteX78" fmla="*/ 0 w 2007426"/>
                <a:gd name="connsiteY78" fmla="*/ 2735718 h 2888770"/>
                <a:gd name="connsiteX79" fmla="*/ 83378 w 2007426"/>
                <a:gd name="connsiteY79" fmla="*/ 2712554 h 2888770"/>
                <a:gd name="connsiteX80" fmla="*/ 116714 w 2007426"/>
                <a:gd name="connsiteY80" fmla="*/ 2726842 h 2888770"/>
                <a:gd name="connsiteX81" fmla="*/ 178626 w 2007426"/>
                <a:gd name="connsiteY81" fmla="*/ 2693506 h 2888770"/>
                <a:gd name="connsiteX82" fmla="*/ 392938 w 2007426"/>
                <a:gd name="connsiteY82" fmla="*/ 2622068 h 2888770"/>
                <a:gd name="connsiteX83" fmla="*/ 421514 w 2007426"/>
                <a:gd name="connsiteY83" fmla="*/ 2545868 h 2888770"/>
                <a:gd name="connsiteX84" fmla="*/ 573914 w 2007426"/>
                <a:gd name="connsiteY84" fmla="*/ 2422042 h 2888770"/>
                <a:gd name="connsiteX85" fmla="*/ 688214 w 2007426"/>
                <a:gd name="connsiteY85" fmla="*/ 2298218 h 2888770"/>
                <a:gd name="connsiteX86" fmla="*/ 764414 w 2007426"/>
                <a:gd name="connsiteY86" fmla="*/ 2250594 h 2888770"/>
                <a:gd name="connsiteX87" fmla="*/ 821566 w 2007426"/>
                <a:gd name="connsiteY87" fmla="*/ 2202968 h 2888770"/>
                <a:gd name="connsiteX88" fmla="*/ 826326 w 2007426"/>
                <a:gd name="connsiteY88" fmla="*/ 2064856 h 2888770"/>
                <a:gd name="connsiteX89" fmla="*/ 921578 w 2007426"/>
                <a:gd name="connsiteY89" fmla="*/ 1988656 h 2888770"/>
                <a:gd name="connsiteX90" fmla="*/ 1007302 w 2007426"/>
                <a:gd name="connsiteY90" fmla="*/ 1931506 h 2888770"/>
                <a:gd name="connsiteX91" fmla="*/ 1031114 w 2007426"/>
                <a:gd name="connsiteY91" fmla="*/ 1874356 h 2888770"/>
                <a:gd name="connsiteX92" fmla="*/ 1045402 w 2007426"/>
                <a:gd name="connsiteY92" fmla="*/ 1821968 h 2888770"/>
                <a:gd name="connsiteX93" fmla="*/ 1078738 w 2007426"/>
                <a:gd name="connsiteY93" fmla="*/ 1788630 h 2888770"/>
                <a:gd name="connsiteX94" fmla="*/ 1078738 w 2007426"/>
                <a:gd name="connsiteY94" fmla="*/ 1736242 h 2888770"/>
                <a:gd name="connsiteX95" fmla="*/ 1026354 w 2007426"/>
                <a:gd name="connsiteY95" fmla="*/ 1712430 h 2888770"/>
                <a:gd name="connsiteX96" fmla="*/ 1026354 w 2007426"/>
                <a:gd name="connsiteY96" fmla="*/ 1679094 h 2888770"/>
                <a:gd name="connsiteX97" fmla="*/ 1016826 w 2007426"/>
                <a:gd name="connsiteY97" fmla="*/ 1636230 h 2888770"/>
                <a:gd name="connsiteX98" fmla="*/ 1069214 w 2007426"/>
                <a:gd name="connsiteY98" fmla="*/ 1607656 h 2888770"/>
                <a:gd name="connsiteX99" fmla="*/ 1088266 w 2007426"/>
                <a:gd name="connsiteY99" fmla="*/ 1521930 h 2888770"/>
                <a:gd name="connsiteX100" fmla="*/ 1007302 w 2007426"/>
                <a:gd name="connsiteY100" fmla="*/ 1469542 h 2888770"/>
                <a:gd name="connsiteX101" fmla="*/ 1012066 w 2007426"/>
                <a:gd name="connsiteY101" fmla="*/ 1431442 h 2888770"/>
                <a:gd name="connsiteX102" fmla="*/ 950154 w 2007426"/>
                <a:gd name="connsiteY102" fmla="*/ 1417156 h 2888770"/>
                <a:gd name="connsiteX103" fmla="*/ 978726 w 2007426"/>
                <a:gd name="connsiteY103" fmla="*/ 1379056 h 2888770"/>
                <a:gd name="connsiteX104" fmla="*/ 929322 w 2007426"/>
                <a:gd name="connsiteY104" fmla="*/ 1303648 h 2888770"/>
                <a:gd name="connsiteX105" fmla="*/ 970790 w 2007426"/>
                <a:gd name="connsiteY105" fmla="*/ 1288568 h 2888770"/>
                <a:gd name="connsiteX106" fmla="*/ 1091438 w 2007426"/>
                <a:gd name="connsiteY106" fmla="*/ 1199668 h 2888770"/>
                <a:gd name="connsiteX107" fmla="*/ 1097790 w 2007426"/>
                <a:gd name="connsiteY107" fmla="*/ 1085368 h 2888770"/>
                <a:gd name="connsiteX108" fmla="*/ 1046990 w 2007426"/>
                <a:gd name="connsiteY108" fmla="*/ 1047268 h 2888770"/>
                <a:gd name="connsiteX109" fmla="*/ 1059690 w 2007426"/>
                <a:gd name="connsiteY109" fmla="*/ 996468 h 2888770"/>
                <a:gd name="connsiteX110" fmla="*/ 1002538 w 2007426"/>
                <a:gd name="connsiteY110" fmla="*/ 907568 h 2888770"/>
                <a:gd name="connsiteX111" fmla="*/ 1021590 w 2007426"/>
                <a:gd name="connsiteY111" fmla="*/ 748818 h 2888770"/>
                <a:gd name="connsiteX112" fmla="*/ 1046990 w 2007426"/>
                <a:gd name="connsiteY112" fmla="*/ 621818 h 2888770"/>
                <a:gd name="connsiteX113" fmla="*/ 970790 w 2007426"/>
                <a:gd name="connsiteY113" fmla="*/ 520218 h 2888770"/>
                <a:gd name="connsiteX114" fmla="*/ 1008890 w 2007426"/>
                <a:gd name="connsiteY114" fmla="*/ 501168 h 2888770"/>
                <a:gd name="connsiteX115" fmla="*/ 1110490 w 2007426"/>
                <a:gd name="connsiteY115" fmla="*/ 507518 h 2888770"/>
                <a:gd name="connsiteX116" fmla="*/ 1116838 w 2007426"/>
                <a:gd name="connsiteY116" fmla="*/ 463068 h 2888770"/>
                <a:gd name="connsiteX117" fmla="*/ 1078738 w 2007426"/>
                <a:gd name="connsiteY117" fmla="*/ 444018 h 2888770"/>
                <a:gd name="connsiteX118" fmla="*/ 919990 w 2007426"/>
                <a:gd name="connsiteY118" fmla="*/ 399568 h 2888770"/>
                <a:gd name="connsiteX119" fmla="*/ 875538 w 2007426"/>
                <a:gd name="connsiteY119" fmla="*/ 355118 h 2888770"/>
                <a:gd name="connsiteX120" fmla="*/ 812038 w 2007426"/>
                <a:gd name="connsiteY120" fmla="*/ 367818 h 2888770"/>
                <a:gd name="connsiteX121" fmla="*/ 761238 w 2007426"/>
                <a:gd name="connsiteY121" fmla="*/ 304318 h 2888770"/>
                <a:gd name="connsiteX122" fmla="*/ 799338 w 2007426"/>
                <a:gd name="connsiteY122" fmla="*/ 247168 h 2888770"/>
                <a:gd name="connsiteX123" fmla="*/ 773938 w 2007426"/>
                <a:gd name="connsiteY123" fmla="*/ 107468 h 2888770"/>
                <a:gd name="connsiteX124" fmla="*/ 716790 w 2007426"/>
                <a:gd name="connsiteY124" fmla="*/ 63018 h 2888770"/>
                <a:gd name="connsiteX125" fmla="*/ 761238 w 2007426"/>
                <a:gd name="connsiteY125" fmla="*/ 12218 h 2888770"/>
                <a:gd name="connsiteX126" fmla="*/ 828438 w 2007426"/>
                <a:gd name="connsiteY126" fmla="*/ 0 h 2888770"/>
                <a:gd name="connsiteX0" fmla="*/ 828438 w 2007426"/>
                <a:gd name="connsiteY0" fmla="*/ 0 h 2888770"/>
                <a:gd name="connsiteX1" fmla="*/ 859666 w 2007426"/>
                <a:gd name="connsiteY1" fmla="*/ 12218 h 2888770"/>
                <a:gd name="connsiteX2" fmla="*/ 873954 w 2007426"/>
                <a:gd name="connsiteY2" fmla="*/ 88418 h 2888770"/>
                <a:gd name="connsiteX3" fmla="*/ 854902 w 2007426"/>
                <a:gd name="connsiteY3" fmla="*/ 121756 h 2888770"/>
                <a:gd name="connsiteX4" fmla="*/ 897766 w 2007426"/>
                <a:gd name="connsiteY4" fmla="*/ 155094 h 2888770"/>
                <a:gd name="connsiteX5" fmla="*/ 973966 w 2007426"/>
                <a:gd name="connsiteY5" fmla="*/ 150330 h 2888770"/>
                <a:gd name="connsiteX6" fmla="*/ 997778 w 2007426"/>
                <a:gd name="connsiteY6" fmla="*/ 169382 h 2888770"/>
                <a:gd name="connsiteX7" fmla="*/ 1040638 w 2007426"/>
                <a:gd name="connsiteY7" fmla="*/ 155094 h 2888770"/>
                <a:gd name="connsiteX8" fmla="*/ 1212090 w 2007426"/>
                <a:gd name="connsiteY8" fmla="*/ 240818 h 2888770"/>
                <a:gd name="connsiteX9" fmla="*/ 1183514 w 2007426"/>
                <a:gd name="connsiteY9" fmla="*/ 393218 h 2888770"/>
                <a:gd name="connsiteX10" fmla="*/ 1264478 w 2007426"/>
                <a:gd name="connsiteY10" fmla="*/ 417030 h 2888770"/>
                <a:gd name="connsiteX11" fmla="*/ 1369254 w 2007426"/>
                <a:gd name="connsiteY11" fmla="*/ 488468 h 2888770"/>
                <a:gd name="connsiteX12" fmla="*/ 1464502 w 2007426"/>
                <a:gd name="connsiteY12" fmla="*/ 502756 h 2888770"/>
                <a:gd name="connsiteX13" fmla="*/ 1478790 w 2007426"/>
                <a:gd name="connsiteY13" fmla="*/ 436082 h 2888770"/>
                <a:gd name="connsiteX14" fmla="*/ 1421638 w 2007426"/>
                <a:gd name="connsiteY14" fmla="*/ 426556 h 2888770"/>
                <a:gd name="connsiteX15" fmla="*/ 1412114 w 2007426"/>
                <a:gd name="connsiteY15" fmla="*/ 383694 h 2888770"/>
                <a:gd name="connsiteX16" fmla="*/ 1450214 w 2007426"/>
                <a:gd name="connsiteY16" fmla="*/ 374168 h 2888770"/>
                <a:gd name="connsiteX17" fmla="*/ 1435926 w 2007426"/>
                <a:gd name="connsiteY17" fmla="*/ 326542 h 2888770"/>
                <a:gd name="connsiteX18" fmla="*/ 1474026 w 2007426"/>
                <a:gd name="connsiteY18" fmla="*/ 288442 h 2888770"/>
                <a:gd name="connsiteX19" fmla="*/ 1507366 w 2007426"/>
                <a:gd name="connsiteY19" fmla="*/ 321782 h 2888770"/>
                <a:gd name="connsiteX20" fmla="*/ 1540702 w 2007426"/>
                <a:gd name="connsiteY20" fmla="*/ 297968 h 2888770"/>
                <a:gd name="connsiteX21" fmla="*/ 1593090 w 2007426"/>
                <a:gd name="connsiteY21" fmla="*/ 321782 h 2888770"/>
                <a:gd name="connsiteX22" fmla="*/ 1540702 w 2007426"/>
                <a:gd name="connsiteY22" fmla="*/ 455130 h 2888770"/>
                <a:gd name="connsiteX23" fmla="*/ 1655002 w 2007426"/>
                <a:gd name="connsiteY23" fmla="*/ 440842 h 2888770"/>
                <a:gd name="connsiteX24" fmla="*/ 1688338 w 2007426"/>
                <a:gd name="connsiteY24" fmla="*/ 478942 h 2888770"/>
                <a:gd name="connsiteX25" fmla="*/ 1688338 w 2007426"/>
                <a:gd name="connsiteY25" fmla="*/ 512282 h 2888770"/>
                <a:gd name="connsiteX26" fmla="*/ 1788354 w 2007426"/>
                <a:gd name="connsiteY26" fmla="*/ 598006 h 2888770"/>
                <a:gd name="connsiteX27" fmla="*/ 1778826 w 2007426"/>
                <a:gd name="connsiteY27" fmla="*/ 678968 h 2888770"/>
                <a:gd name="connsiteX28" fmla="*/ 1816926 w 2007426"/>
                <a:gd name="connsiteY28" fmla="*/ 702782 h 2888770"/>
                <a:gd name="connsiteX29" fmla="*/ 1816926 w 2007426"/>
                <a:gd name="connsiteY29" fmla="*/ 745642 h 2888770"/>
                <a:gd name="connsiteX30" fmla="*/ 1864554 w 2007426"/>
                <a:gd name="connsiteY30" fmla="*/ 759930 h 2888770"/>
                <a:gd name="connsiteX31" fmla="*/ 2007426 w 2007426"/>
                <a:gd name="connsiteY31" fmla="*/ 921856 h 2888770"/>
                <a:gd name="connsiteX32" fmla="*/ 1922974 w 2007426"/>
                <a:gd name="connsiteY32" fmla="*/ 1025504 h 2888770"/>
                <a:gd name="connsiteX33" fmla="*/ 1921702 w 2007426"/>
                <a:gd name="connsiteY33" fmla="*/ 1021868 h 2888770"/>
                <a:gd name="connsiteX34" fmla="*/ 1864554 w 2007426"/>
                <a:gd name="connsiteY34" fmla="*/ 1021868 h 2888770"/>
                <a:gd name="connsiteX35" fmla="*/ 1859790 w 2007426"/>
                <a:gd name="connsiteY35" fmla="*/ 1121882 h 2888770"/>
                <a:gd name="connsiteX36" fmla="*/ 1826454 w 2007426"/>
                <a:gd name="connsiteY36" fmla="*/ 1155218 h 2888770"/>
                <a:gd name="connsiteX37" fmla="*/ 1850266 w 2007426"/>
                <a:gd name="connsiteY37" fmla="*/ 1231418 h 2888770"/>
                <a:gd name="connsiteX38" fmla="*/ 1812166 w 2007426"/>
                <a:gd name="connsiteY38" fmla="*/ 1250468 h 2888770"/>
                <a:gd name="connsiteX39" fmla="*/ 1755014 w 2007426"/>
                <a:gd name="connsiteY39" fmla="*/ 1283806 h 2888770"/>
                <a:gd name="connsiteX40" fmla="*/ 1745490 w 2007426"/>
                <a:gd name="connsiteY40" fmla="*/ 1326668 h 2888770"/>
                <a:gd name="connsiteX41" fmla="*/ 1783590 w 2007426"/>
                <a:gd name="connsiteY41" fmla="*/ 1388582 h 2888770"/>
                <a:gd name="connsiteX42" fmla="*/ 1755014 w 2007426"/>
                <a:gd name="connsiteY42" fmla="*/ 1417156 h 2888770"/>
                <a:gd name="connsiteX43" fmla="*/ 1721678 w 2007426"/>
                <a:gd name="connsiteY43" fmla="*/ 1583842 h 2888770"/>
                <a:gd name="connsiteX44" fmla="*/ 1674054 w 2007426"/>
                <a:gd name="connsiteY44" fmla="*/ 1674330 h 2888770"/>
                <a:gd name="connsiteX45" fmla="*/ 1793114 w 2007426"/>
                <a:gd name="connsiteY45" fmla="*/ 1688618 h 2888770"/>
                <a:gd name="connsiteX46" fmla="*/ 1793114 w 2007426"/>
                <a:gd name="connsiteY46" fmla="*/ 1736242 h 2888770"/>
                <a:gd name="connsiteX47" fmla="*/ 1712154 w 2007426"/>
                <a:gd name="connsiteY47" fmla="*/ 1826730 h 2888770"/>
                <a:gd name="connsiteX48" fmla="*/ 1707390 w 2007426"/>
                <a:gd name="connsiteY48" fmla="*/ 1898168 h 2888770"/>
                <a:gd name="connsiteX49" fmla="*/ 1778828 w 2007426"/>
                <a:gd name="connsiteY49" fmla="*/ 2017230 h 2888770"/>
                <a:gd name="connsiteX50" fmla="*/ 1764540 w 2007426"/>
                <a:gd name="connsiteY50" fmla="*/ 2060094 h 2888770"/>
                <a:gd name="connsiteX51" fmla="*/ 1783590 w 2007426"/>
                <a:gd name="connsiteY51" fmla="*/ 2074382 h 2888770"/>
                <a:gd name="connsiteX52" fmla="*/ 1783590 w 2007426"/>
                <a:gd name="connsiteY52" fmla="*/ 2260118 h 2888770"/>
                <a:gd name="connsiteX53" fmla="*/ 1726440 w 2007426"/>
                <a:gd name="connsiteY53" fmla="*/ 2355368 h 2888770"/>
                <a:gd name="connsiteX54" fmla="*/ 1783590 w 2007426"/>
                <a:gd name="connsiteY54" fmla="*/ 2417282 h 2888770"/>
                <a:gd name="connsiteX55" fmla="*/ 1708802 w 2007426"/>
                <a:gd name="connsiteY55" fmla="*/ 2482722 h 2888770"/>
                <a:gd name="connsiteX56" fmla="*/ 1707390 w 2007426"/>
                <a:gd name="connsiteY56" fmla="*/ 2476018 h 2888770"/>
                <a:gd name="connsiteX57" fmla="*/ 1427990 w 2007426"/>
                <a:gd name="connsiteY57" fmla="*/ 2514118 h 2888770"/>
                <a:gd name="connsiteX58" fmla="*/ 1364490 w 2007426"/>
                <a:gd name="connsiteY58" fmla="*/ 2583968 h 2888770"/>
                <a:gd name="connsiteX59" fmla="*/ 1243840 w 2007426"/>
                <a:gd name="connsiteY59" fmla="*/ 2679218 h 2888770"/>
                <a:gd name="connsiteX60" fmla="*/ 1231140 w 2007426"/>
                <a:gd name="connsiteY60" fmla="*/ 2609368 h 2888770"/>
                <a:gd name="connsiteX61" fmla="*/ 1193040 w 2007426"/>
                <a:gd name="connsiteY61" fmla="*/ 2571268 h 2888770"/>
                <a:gd name="connsiteX62" fmla="*/ 1110490 w 2007426"/>
                <a:gd name="connsiteY62" fmla="*/ 2609368 h 2888770"/>
                <a:gd name="connsiteX63" fmla="*/ 989840 w 2007426"/>
                <a:gd name="connsiteY63" fmla="*/ 2622068 h 2888770"/>
                <a:gd name="connsiteX64" fmla="*/ 970790 w 2007426"/>
                <a:gd name="connsiteY64" fmla="*/ 2660168 h 2888770"/>
                <a:gd name="connsiteX65" fmla="*/ 767590 w 2007426"/>
                <a:gd name="connsiteY65" fmla="*/ 2685568 h 2888770"/>
                <a:gd name="connsiteX66" fmla="*/ 691390 w 2007426"/>
                <a:gd name="connsiteY66" fmla="*/ 2742718 h 2888770"/>
                <a:gd name="connsiteX67" fmla="*/ 608840 w 2007426"/>
                <a:gd name="connsiteY67" fmla="*/ 2780818 h 2888770"/>
                <a:gd name="connsiteX68" fmla="*/ 424690 w 2007426"/>
                <a:gd name="connsiteY68" fmla="*/ 2774466 h 2888770"/>
                <a:gd name="connsiteX69" fmla="*/ 373890 w 2007426"/>
                <a:gd name="connsiteY69" fmla="*/ 2768118 h 2888770"/>
                <a:gd name="connsiteX70" fmla="*/ 348490 w 2007426"/>
                <a:gd name="connsiteY70" fmla="*/ 2831618 h 2888770"/>
                <a:gd name="connsiteX71" fmla="*/ 259590 w 2007426"/>
                <a:gd name="connsiteY71" fmla="*/ 2888770 h 2888770"/>
                <a:gd name="connsiteX72" fmla="*/ 189740 w 2007426"/>
                <a:gd name="connsiteY72" fmla="*/ 2857018 h 2888770"/>
                <a:gd name="connsiteX73" fmla="*/ 113540 w 2007426"/>
                <a:gd name="connsiteY73" fmla="*/ 2869718 h 2888770"/>
                <a:gd name="connsiteX74" fmla="*/ 11940 w 2007426"/>
                <a:gd name="connsiteY74" fmla="*/ 2825266 h 2888770"/>
                <a:gd name="connsiteX75" fmla="*/ 0 w 2007426"/>
                <a:gd name="connsiteY75" fmla="*/ 2735718 h 2888770"/>
                <a:gd name="connsiteX76" fmla="*/ 83378 w 2007426"/>
                <a:gd name="connsiteY76" fmla="*/ 2712554 h 2888770"/>
                <a:gd name="connsiteX77" fmla="*/ 116714 w 2007426"/>
                <a:gd name="connsiteY77" fmla="*/ 2726842 h 2888770"/>
                <a:gd name="connsiteX78" fmla="*/ 178626 w 2007426"/>
                <a:gd name="connsiteY78" fmla="*/ 2693506 h 2888770"/>
                <a:gd name="connsiteX79" fmla="*/ 392938 w 2007426"/>
                <a:gd name="connsiteY79" fmla="*/ 2622068 h 2888770"/>
                <a:gd name="connsiteX80" fmla="*/ 421514 w 2007426"/>
                <a:gd name="connsiteY80" fmla="*/ 2545868 h 2888770"/>
                <a:gd name="connsiteX81" fmla="*/ 573914 w 2007426"/>
                <a:gd name="connsiteY81" fmla="*/ 2422042 h 2888770"/>
                <a:gd name="connsiteX82" fmla="*/ 688214 w 2007426"/>
                <a:gd name="connsiteY82" fmla="*/ 2298218 h 2888770"/>
                <a:gd name="connsiteX83" fmla="*/ 764414 w 2007426"/>
                <a:gd name="connsiteY83" fmla="*/ 2250594 h 2888770"/>
                <a:gd name="connsiteX84" fmla="*/ 821566 w 2007426"/>
                <a:gd name="connsiteY84" fmla="*/ 2202968 h 2888770"/>
                <a:gd name="connsiteX85" fmla="*/ 826326 w 2007426"/>
                <a:gd name="connsiteY85" fmla="*/ 2064856 h 2888770"/>
                <a:gd name="connsiteX86" fmla="*/ 921578 w 2007426"/>
                <a:gd name="connsiteY86" fmla="*/ 1988656 h 2888770"/>
                <a:gd name="connsiteX87" fmla="*/ 1007302 w 2007426"/>
                <a:gd name="connsiteY87" fmla="*/ 1931506 h 2888770"/>
                <a:gd name="connsiteX88" fmla="*/ 1031114 w 2007426"/>
                <a:gd name="connsiteY88" fmla="*/ 1874356 h 2888770"/>
                <a:gd name="connsiteX89" fmla="*/ 1045402 w 2007426"/>
                <a:gd name="connsiteY89" fmla="*/ 1821968 h 2888770"/>
                <a:gd name="connsiteX90" fmla="*/ 1078738 w 2007426"/>
                <a:gd name="connsiteY90" fmla="*/ 1788630 h 2888770"/>
                <a:gd name="connsiteX91" fmla="*/ 1078738 w 2007426"/>
                <a:gd name="connsiteY91" fmla="*/ 1736242 h 2888770"/>
                <a:gd name="connsiteX92" fmla="*/ 1026354 w 2007426"/>
                <a:gd name="connsiteY92" fmla="*/ 1712430 h 2888770"/>
                <a:gd name="connsiteX93" fmla="*/ 1026354 w 2007426"/>
                <a:gd name="connsiteY93" fmla="*/ 1679094 h 2888770"/>
                <a:gd name="connsiteX94" fmla="*/ 1016826 w 2007426"/>
                <a:gd name="connsiteY94" fmla="*/ 1636230 h 2888770"/>
                <a:gd name="connsiteX95" fmla="*/ 1069214 w 2007426"/>
                <a:gd name="connsiteY95" fmla="*/ 1607656 h 2888770"/>
                <a:gd name="connsiteX96" fmla="*/ 1088266 w 2007426"/>
                <a:gd name="connsiteY96" fmla="*/ 1521930 h 2888770"/>
                <a:gd name="connsiteX97" fmla="*/ 1007302 w 2007426"/>
                <a:gd name="connsiteY97" fmla="*/ 1469542 h 2888770"/>
                <a:gd name="connsiteX98" fmla="*/ 1012066 w 2007426"/>
                <a:gd name="connsiteY98" fmla="*/ 1431442 h 2888770"/>
                <a:gd name="connsiteX99" fmla="*/ 950154 w 2007426"/>
                <a:gd name="connsiteY99" fmla="*/ 1417156 h 2888770"/>
                <a:gd name="connsiteX100" fmla="*/ 978726 w 2007426"/>
                <a:gd name="connsiteY100" fmla="*/ 1379056 h 2888770"/>
                <a:gd name="connsiteX101" fmla="*/ 929322 w 2007426"/>
                <a:gd name="connsiteY101" fmla="*/ 1303648 h 2888770"/>
                <a:gd name="connsiteX102" fmla="*/ 970790 w 2007426"/>
                <a:gd name="connsiteY102" fmla="*/ 1288568 h 2888770"/>
                <a:gd name="connsiteX103" fmla="*/ 1091438 w 2007426"/>
                <a:gd name="connsiteY103" fmla="*/ 1199668 h 2888770"/>
                <a:gd name="connsiteX104" fmla="*/ 1097790 w 2007426"/>
                <a:gd name="connsiteY104" fmla="*/ 1085368 h 2888770"/>
                <a:gd name="connsiteX105" fmla="*/ 1046990 w 2007426"/>
                <a:gd name="connsiteY105" fmla="*/ 1047268 h 2888770"/>
                <a:gd name="connsiteX106" fmla="*/ 1059690 w 2007426"/>
                <a:gd name="connsiteY106" fmla="*/ 996468 h 2888770"/>
                <a:gd name="connsiteX107" fmla="*/ 1002538 w 2007426"/>
                <a:gd name="connsiteY107" fmla="*/ 907568 h 2888770"/>
                <a:gd name="connsiteX108" fmla="*/ 1021590 w 2007426"/>
                <a:gd name="connsiteY108" fmla="*/ 748818 h 2888770"/>
                <a:gd name="connsiteX109" fmla="*/ 1046990 w 2007426"/>
                <a:gd name="connsiteY109" fmla="*/ 621818 h 2888770"/>
                <a:gd name="connsiteX110" fmla="*/ 970790 w 2007426"/>
                <a:gd name="connsiteY110" fmla="*/ 520218 h 2888770"/>
                <a:gd name="connsiteX111" fmla="*/ 1008890 w 2007426"/>
                <a:gd name="connsiteY111" fmla="*/ 501168 h 2888770"/>
                <a:gd name="connsiteX112" fmla="*/ 1110490 w 2007426"/>
                <a:gd name="connsiteY112" fmla="*/ 507518 h 2888770"/>
                <a:gd name="connsiteX113" fmla="*/ 1116838 w 2007426"/>
                <a:gd name="connsiteY113" fmla="*/ 463068 h 2888770"/>
                <a:gd name="connsiteX114" fmla="*/ 1078738 w 2007426"/>
                <a:gd name="connsiteY114" fmla="*/ 444018 h 2888770"/>
                <a:gd name="connsiteX115" fmla="*/ 919990 w 2007426"/>
                <a:gd name="connsiteY115" fmla="*/ 399568 h 2888770"/>
                <a:gd name="connsiteX116" fmla="*/ 875538 w 2007426"/>
                <a:gd name="connsiteY116" fmla="*/ 355118 h 2888770"/>
                <a:gd name="connsiteX117" fmla="*/ 812038 w 2007426"/>
                <a:gd name="connsiteY117" fmla="*/ 367818 h 2888770"/>
                <a:gd name="connsiteX118" fmla="*/ 761238 w 2007426"/>
                <a:gd name="connsiteY118" fmla="*/ 304318 h 2888770"/>
                <a:gd name="connsiteX119" fmla="*/ 799338 w 2007426"/>
                <a:gd name="connsiteY119" fmla="*/ 247168 h 2888770"/>
                <a:gd name="connsiteX120" fmla="*/ 773938 w 2007426"/>
                <a:gd name="connsiteY120" fmla="*/ 107468 h 2888770"/>
                <a:gd name="connsiteX121" fmla="*/ 716790 w 2007426"/>
                <a:gd name="connsiteY121" fmla="*/ 63018 h 2888770"/>
                <a:gd name="connsiteX122" fmla="*/ 761238 w 2007426"/>
                <a:gd name="connsiteY122" fmla="*/ 12218 h 2888770"/>
                <a:gd name="connsiteX123" fmla="*/ 828438 w 2007426"/>
                <a:gd name="connsiteY123" fmla="*/ 0 h 2888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007426" h="2888770">
                  <a:moveTo>
                    <a:pt x="828438" y="0"/>
                  </a:moveTo>
                  <a:lnTo>
                    <a:pt x="859666" y="12218"/>
                  </a:lnTo>
                  <a:lnTo>
                    <a:pt x="873954" y="88418"/>
                  </a:lnTo>
                  <a:lnTo>
                    <a:pt x="854902" y="121756"/>
                  </a:lnTo>
                  <a:lnTo>
                    <a:pt x="897766" y="155094"/>
                  </a:lnTo>
                  <a:lnTo>
                    <a:pt x="973966" y="150330"/>
                  </a:lnTo>
                  <a:lnTo>
                    <a:pt x="997778" y="169382"/>
                  </a:lnTo>
                  <a:lnTo>
                    <a:pt x="1040638" y="155094"/>
                  </a:lnTo>
                  <a:lnTo>
                    <a:pt x="1212090" y="240818"/>
                  </a:lnTo>
                  <a:lnTo>
                    <a:pt x="1183514" y="393218"/>
                  </a:lnTo>
                  <a:lnTo>
                    <a:pt x="1264478" y="417030"/>
                  </a:lnTo>
                  <a:lnTo>
                    <a:pt x="1369254" y="488468"/>
                  </a:lnTo>
                  <a:lnTo>
                    <a:pt x="1464502" y="502756"/>
                  </a:lnTo>
                  <a:lnTo>
                    <a:pt x="1478790" y="436082"/>
                  </a:lnTo>
                  <a:lnTo>
                    <a:pt x="1421638" y="426556"/>
                  </a:lnTo>
                  <a:lnTo>
                    <a:pt x="1412114" y="383694"/>
                  </a:lnTo>
                  <a:lnTo>
                    <a:pt x="1450214" y="374168"/>
                  </a:lnTo>
                  <a:lnTo>
                    <a:pt x="1435926" y="326542"/>
                  </a:lnTo>
                  <a:lnTo>
                    <a:pt x="1474026" y="288442"/>
                  </a:lnTo>
                  <a:lnTo>
                    <a:pt x="1507366" y="321782"/>
                  </a:lnTo>
                  <a:lnTo>
                    <a:pt x="1540702" y="297968"/>
                  </a:lnTo>
                  <a:lnTo>
                    <a:pt x="1593090" y="321782"/>
                  </a:lnTo>
                  <a:lnTo>
                    <a:pt x="1540702" y="455130"/>
                  </a:lnTo>
                  <a:lnTo>
                    <a:pt x="1655002" y="440842"/>
                  </a:lnTo>
                  <a:lnTo>
                    <a:pt x="1688338" y="478942"/>
                  </a:lnTo>
                  <a:lnTo>
                    <a:pt x="1688338" y="512282"/>
                  </a:lnTo>
                  <a:lnTo>
                    <a:pt x="1788354" y="598006"/>
                  </a:lnTo>
                  <a:lnTo>
                    <a:pt x="1778826" y="678968"/>
                  </a:lnTo>
                  <a:lnTo>
                    <a:pt x="1816926" y="702782"/>
                  </a:lnTo>
                  <a:lnTo>
                    <a:pt x="1816926" y="745642"/>
                  </a:lnTo>
                  <a:lnTo>
                    <a:pt x="1864554" y="759930"/>
                  </a:lnTo>
                  <a:lnTo>
                    <a:pt x="2007426" y="921856"/>
                  </a:lnTo>
                  <a:lnTo>
                    <a:pt x="1922974" y="1025504"/>
                  </a:lnTo>
                  <a:lnTo>
                    <a:pt x="1921702" y="1021868"/>
                  </a:lnTo>
                  <a:lnTo>
                    <a:pt x="1864554" y="1021868"/>
                  </a:lnTo>
                  <a:lnTo>
                    <a:pt x="1859790" y="1121882"/>
                  </a:lnTo>
                  <a:lnTo>
                    <a:pt x="1826454" y="1155218"/>
                  </a:lnTo>
                  <a:lnTo>
                    <a:pt x="1850266" y="1231418"/>
                  </a:lnTo>
                  <a:lnTo>
                    <a:pt x="1812166" y="1250468"/>
                  </a:lnTo>
                  <a:lnTo>
                    <a:pt x="1755014" y="1283806"/>
                  </a:lnTo>
                  <a:lnTo>
                    <a:pt x="1745490" y="1326668"/>
                  </a:lnTo>
                  <a:lnTo>
                    <a:pt x="1783590" y="1388582"/>
                  </a:lnTo>
                  <a:lnTo>
                    <a:pt x="1755014" y="1417156"/>
                  </a:lnTo>
                  <a:lnTo>
                    <a:pt x="1721678" y="1583842"/>
                  </a:lnTo>
                  <a:lnTo>
                    <a:pt x="1674054" y="1674330"/>
                  </a:lnTo>
                  <a:lnTo>
                    <a:pt x="1793114" y="1688618"/>
                  </a:lnTo>
                  <a:lnTo>
                    <a:pt x="1793114" y="1736242"/>
                  </a:lnTo>
                  <a:lnTo>
                    <a:pt x="1712154" y="1826730"/>
                  </a:lnTo>
                  <a:lnTo>
                    <a:pt x="1707390" y="1898168"/>
                  </a:lnTo>
                  <a:lnTo>
                    <a:pt x="1778828" y="2017230"/>
                  </a:lnTo>
                  <a:lnTo>
                    <a:pt x="1764540" y="2060094"/>
                  </a:lnTo>
                  <a:lnTo>
                    <a:pt x="1783590" y="2074382"/>
                  </a:lnTo>
                  <a:lnTo>
                    <a:pt x="1783590" y="2260118"/>
                  </a:lnTo>
                  <a:lnTo>
                    <a:pt x="1726440" y="2355368"/>
                  </a:lnTo>
                  <a:lnTo>
                    <a:pt x="1783590" y="2417282"/>
                  </a:lnTo>
                  <a:lnTo>
                    <a:pt x="1708802" y="2482722"/>
                  </a:lnTo>
                  <a:lnTo>
                    <a:pt x="1707390" y="2476018"/>
                  </a:lnTo>
                  <a:lnTo>
                    <a:pt x="1427990" y="2514118"/>
                  </a:lnTo>
                  <a:lnTo>
                    <a:pt x="1364490" y="2583968"/>
                  </a:lnTo>
                  <a:lnTo>
                    <a:pt x="1243840" y="2679218"/>
                  </a:lnTo>
                  <a:lnTo>
                    <a:pt x="1231140" y="2609368"/>
                  </a:lnTo>
                  <a:lnTo>
                    <a:pt x="1193040" y="2571268"/>
                  </a:lnTo>
                  <a:lnTo>
                    <a:pt x="1110490" y="2609368"/>
                  </a:lnTo>
                  <a:lnTo>
                    <a:pt x="989840" y="2622068"/>
                  </a:lnTo>
                  <a:lnTo>
                    <a:pt x="970790" y="2660168"/>
                  </a:lnTo>
                  <a:lnTo>
                    <a:pt x="767590" y="2685568"/>
                  </a:lnTo>
                  <a:lnTo>
                    <a:pt x="691390" y="2742718"/>
                  </a:lnTo>
                  <a:lnTo>
                    <a:pt x="608840" y="2780818"/>
                  </a:lnTo>
                  <a:lnTo>
                    <a:pt x="424690" y="2774466"/>
                  </a:lnTo>
                  <a:lnTo>
                    <a:pt x="373890" y="2768118"/>
                  </a:lnTo>
                  <a:lnTo>
                    <a:pt x="348490" y="2831618"/>
                  </a:lnTo>
                  <a:lnTo>
                    <a:pt x="259590" y="2888770"/>
                  </a:lnTo>
                  <a:lnTo>
                    <a:pt x="189740" y="2857018"/>
                  </a:lnTo>
                  <a:lnTo>
                    <a:pt x="113540" y="2869718"/>
                  </a:lnTo>
                  <a:lnTo>
                    <a:pt x="11940" y="2825266"/>
                  </a:lnTo>
                  <a:lnTo>
                    <a:pt x="0" y="2735718"/>
                  </a:lnTo>
                  <a:lnTo>
                    <a:pt x="83378" y="2712554"/>
                  </a:lnTo>
                  <a:lnTo>
                    <a:pt x="116714" y="2726842"/>
                  </a:lnTo>
                  <a:lnTo>
                    <a:pt x="178626" y="2693506"/>
                  </a:lnTo>
                  <a:lnTo>
                    <a:pt x="392938" y="2622068"/>
                  </a:lnTo>
                  <a:lnTo>
                    <a:pt x="421514" y="2545868"/>
                  </a:lnTo>
                  <a:lnTo>
                    <a:pt x="573914" y="2422042"/>
                  </a:lnTo>
                  <a:lnTo>
                    <a:pt x="688214" y="2298218"/>
                  </a:lnTo>
                  <a:lnTo>
                    <a:pt x="764414" y="2250594"/>
                  </a:lnTo>
                  <a:lnTo>
                    <a:pt x="821566" y="2202968"/>
                  </a:lnTo>
                  <a:lnTo>
                    <a:pt x="826326" y="2064856"/>
                  </a:lnTo>
                  <a:lnTo>
                    <a:pt x="921578" y="1988656"/>
                  </a:lnTo>
                  <a:lnTo>
                    <a:pt x="1007302" y="1931506"/>
                  </a:lnTo>
                  <a:lnTo>
                    <a:pt x="1031114" y="1874356"/>
                  </a:lnTo>
                  <a:lnTo>
                    <a:pt x="1045402" y="1821968"/>
                  </a:lnTo>
                  <a:lnTo>
                    <a:pt x="1078738" y="1788630"/>
                  </a:lnTo>
                  <a:lnTo>
                    <a:pt x="1078738" y="1736242"/>
                  </a:lnTo>
                  <a:lnTo>
                    <a:pt x="1026354" y="1712430"/>
                  </a:lnTo>
                  <a:lnTo>
                    <a:pt x="1026354" y="1679094"/>
                  </a:lnTo>
                  <a:lnTo>
                    <a:pt x="1016826" y="1636230"/>
                  </a:lnTo>
                  <a:lnTo>
                    <a:pt x="1069214" y="1607656"/>
                  </a:lnTo>
                  <a:lnTo>
                    <a:pt x="1088266" y="1521930"/>
                  </a:lnTo>
                  <a:lnTo>
                    <a:pt x="1007302" y="1469542"/>
                  </a:lnTo>
                  <a:lnTo>
                    <a:pt x="1012066" y="1431442"/>
                  </a:lnTo>
                  <a:lnTo>
                    <a:pt x="950154" y="1417156"/>
                  </a:lnTo>
                  <a:lnTo>
                    <a:pt x="978726" y="1379056"/>
                  </a:lnTo>
                  <a:lnTo>
                    <a:pt x="929322" y="1303648"/>
                  </a:lnTo>
                  <a:lnTo>
                    <a:pt x="970790" y="1288568"/>
                  </a:lnTo>
                  <a:lnTo>
                    <a:pt x="1091438" y="1199668"/>
                  </a:lnTo>
                  <a:lnTo>
                    <a:pt x="1097790" y="1085368"/>
                  </a:lnTo>
                  <a:lnTo>
                    <a:pt x="1046990" y="1047268"/>
                  </a:lnTo>
                  <a:lnTo>
                    <a:pt x="1059690" y="996468"/>
                  </a:lnTo>
                  <a:lnTo>
                    <a:pt x="1002538" y="907568"/>
                  </a:lnTo>
                  <a:lnTo>
                    <a:pt x="1021590" y="748818"/>
                  </a:lnTo>
                  <a:lnTo>
                    <a:pt x="1046990" y="621818"/>
                  </a:lnTo>
                  <a:lnTo>
                    <a:pt x="970790" y="520218"/>
                  </a:lnTo>
                  <a:lnTo>
                    <a:pt x="1008890" y="501168"/>
                  </a:lnTo>
                  <a:lnTo>
                    <a:pt x="1110490" y="507518"/>
                  </a:lnTo>
                  <a:lnTo>
                    <a:pt x="1116838" y="463068"/>
                  </a:lnTo>
                  <a:lnTo>
                    <a:pt x="1078738" y="444018"/>
                  </a:lnTo>
                  <a:lnTo>
                    <a:pt x="919990" y="399568"/>
                  </a:lnTo>
                  <a:lnTo>
                    <a:pt x="875538" y="355118"/>
                  </a:lnTo>
                  <a:lnTo>
                    <a:pt x="812038" y="367818"/>
                  </a:lnTo>
                  <a:lnTo>
                    <a:pt x="761238" y="304318"/>
                  </a:lnTo>
                  <a:lnTo>
                    <a:pt x="799338" y="247168"/>
                  </a:lnTo>
                  <a:lnTo>
                    <a:pt x="773938" y="107468"/>
                  </a:lnTo>
                  <a:lnTo>
                    <a:pt x="716790" y="63018"/>
                  </a:lnTo>
                  <a:lnTo>
                    <a:pt x="761238" y="12218"/>
                  </a:lnTo>
                  <a:lnTo>
                    <a:pt x="828438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07" name="フリーフォーム: 図形 1006">
              <a:extLst>
                <a:ext uri="{FF2B5EF4-FFF2-40B4-BE49-F238E27FC236}">
                  <a16:creationId xmlns:a16="http://schemas.microsoft.com/office/drawing/2014/main" id="{A8945903-5FCE-8FA9-09B2-343D228B9A16}"/>
                </a:ext>
              </a:extLst>
            </p:cNvPr>
            <p:cNvSpPr/>
            <p:nvPr/>
          </p:nvSpPr>
          <p:spPr>
            <a:xfrm rot="2217890">
              <a:off x="4742439" y="5326187"/>
              <a:ext cx="421120" cy="457662"/>
            </a:xfrm>
            <a:custGeom>
              <a:avLst/>
              <a:gdLst>
                <a:gd name="connsiteX0" fmla="*/ 1162050 w 3672300"/>
                <a:gd name="connsiteY0" fmla="*/ 0 h 3990974"/>
                <a:gd name="connsiteX1" fmla="*/ 1346200 w 3672300"/>
                <a:gd name="connsiteY1" fmla="*/ 177800 h 3990974"/>
                <a:gd name="connsiteX2" fmla="*/ 1339850 w 3672300"/>
                <a:gd name="connsiteY2" fmla="*/ 215900 h 3990974"/>
                <a:gd name="connsiteX3" fmla="*/ 1403350 w 3672300"/>
                <a:gd name="connsiteY3" fmla="*/ 292100 h 3990974"/>
                <a:gd name="connsiteX4" fmla="*/ 1371600 w 3672300"/>
                <a:gd name="connsiteY4" fmla="*/ 374650 h 3990974"/>
                <a:gd name="connsiteX5" fmla="*/ 1257300 w 3672300"/>
                <a:gd name="connsiteY5" fmla="*/ 425450 h 3990974"/>
                <a:gd name="connsiteX6" fmla="*/ 1231900 w 3672300"/>
                <a:gd name="connsiteY6" fmla="*/ 457200 h 3990974"/>
                <a:gd name="connsiteX7" fmla="*/ 1212850 w 3672300"/>
                <a:gd name="connsiteY7" fmla="*/ 520700 h 3990974"/>
                <a:gd name="connsiteX8" fmla="*/ 1219200 w 3672300"/>
                <a:gd name="connsiteY8" fmla="*/ 546100 h 3990974"/>
                <a:gd name="connsiteX9" fmla="*/ 1073150 w 3672300"/>
                <a:gd name="connsiteY9" fmla="*/ 723900 h 3990974"/>
                <a:gd name="connsiteX10" fmla="*/ 1028700 w 3672300"/>
                <a:gd name="connsiteY10" fmla="*/ 762000 h 3990974"/>
                <a:gd name="connsiteX11" fmla="*/ 1035050 w 3672300"/>
                <a:gd name="connsiteY11" fmla="*/ 869950 h 3990974"/>
                <a:gd name="connsiteX12" fmla="*/ 1073150 w 3672300"/>
                <a:gd name="connsiteY12" fmla="*/ 869950 h 3990974"/>
                <a:gd name="connsiteX13" fmla="*/ 1085850 w 3672300"/>
                <a:gd name="connsiteY13" fmla="*/ 812800 h 3990974"/>
                <a:gd name="connsiteX14" fmla="*/ 1143000 w 3672300"/>
                <a:gd name="connsiteY14" fmla="*/ 787400 h 3990974"/>
                <a:gd name="connsiteX15" fmla="*/ 1143000 w 3672300"/>
                <a:gd name="connsiteY15" fmla="*/ 730250 h 3990974"/>
                <a:gd name="connsiteX16" fmla="*/ 1231900 w 3672300"/>
                <a:gd name="connsiteY16" fmla="*/ 679450 h 3990974"/>
                <a:gd name="connsiteX17" fmla="*/ 1231900 w 3672300"/>
                <a:gd name="connsiteY17" fmla="*/ 736600 h 3990974"/>
                <a:gd name="connsiteX18" fmla="*/ 1276350 w 3672300"/>
                <a:gd name="connsiteY18" fmla="*/ 793750 h 3990974"/>
                <a:gd name="connsiteX19" fmla="*/ 1263650 w 3672300"/>
                <a:gd name="connsiteY19" fmla="*/ 838200 h 3990974"/>
                <a:gd name="connsiteX20" fmla="*/ 1193800 w 3672300"/>
                <a:gd name="connsiteY20" fmla="*/ 819150 h 3990974"/>
                <a:gd name="connsiteX21" fmla="*/ 1181100 w 3672300"/>
                <a:gd name="connsiteY21" fmla="*/ 857250 h 3990974"/>
                <a:gd name="connsiteX22" fmla="*/ 1219200 w 3672300"/>
                <a:gd name="connsiteY22" fmla="*/ 895350 h 3990974"/>
                <a:gd name="connsiteX23" fmla="*/ 1276350 w 3672300"/>
                <a:gd name="connsiteY23" fmla="*/ 895350 h 3990974"/>
                <a:gd name="connsiteX24" fmla="*/ 1333500 w 3672300"/>
                <a:gd name="connsiteY24" fmla="*/ 971550 h 3990974"/>
                <a:gd name="connsiteX25" fmla="*/ 1428750 w 3672300"/>
                <a:gd name="connsiteY25" fmla="*/ 971550 h 3990974"/>
                <a:gd name="connsiteX26" fmla="*/ 1460500 w 3672300"/>
                <a:gd name="connsiteY26" fmla="*/ 958850 h 3990974"/>
                <a:gd name="connsiteX27" fmla="*/ 1466850 w 3672300"/>
                <a:gd name="connsiteY27" fmla="*/ 1009650 h 3990974"/>
                <a:gd name="connsiteX28" fmla="*/ 1428750 w 3672300"/>
                <a:gd name="connsiteY28" fmla="*/ 1174750 h 3990974"/>
                <a:gd name="connsiteX29" fmla="*/ 1485900 w 3672300"/>
                <a:gd name="connsiteY29" fmla="*/ 1143000 h 3990974"/>
                <a:gd name="connsiteX30" fmla="*/ 1517650 w 3672300"/>
                <a:gd name="connsiteY30" fmla="*/ 1060450 h 3990974"/>
                <a:gd name="connsiteX31" fmla="*/ 1644650 w 3672300"/>
                <a:gd name="connsiteY31" fmla="*/ 1092200 h 3990974"/>
                <a:gd name="connsiteX32" fmla="*/ 1657350 w 3672300"/>
                <a:gd name="connsiteY32" fmla="*/ 1041400 h 3990974"/>
                <a:gd name="connsiteX33" fmla="*/ 1530350 w 3672300"/>
                <a:gd name="connsiteY33" fmla="*/ 990600 h 3990974"/>
                <a:gd name="connsiteX34" fmla="*/ 1511300 w 3672300"/>
                <a:gd name="connsiteY34" fmla="*/ 895350 h 3990974"/>
                <a:gd name="connsiteX35" fmla="*/ 1765300 w 3672300"/>
                <a:gd name="connsiteY35" fmla="*/ 762000 h 3990974"/>
                <a:gd name="connsiteX36" fmla="*/ 1809750 w 3672300"/>
                <a:gd name="connsiteY36" fmla="*/ 717550 h 3990974"/>
                <a:gd name="connsiteX37" fmla="*/ 1841500 w 3672300"/>
                <a:gd name="connsiteY37" fmla="*/ 755650 h 3990974"/>
                <a:gd name="connsiteX38" fmla="*/ 1930400 w 3672300"/>
                <a:gd name="connsiteY38" fmla="*/ 806450 h 3990974"/>
                <a:gd name="connsiteX39" fmla="*/ 1931006 w 3672300"/>
                <a:gd name="connsiteY39" fmla="*/ 830068 h 3990974"/>
                <a:gd name="connsiteX40" fmla="*/ 1831340 w 3672300"/>
                <a:gd name="connsiteY40" fmla="*/ 956310 h 3990974"/>
                <a:gd name="connsiteX41" fmla="*/ 1877060 w 3672300"/>
                <a:gd name="connsiteY41" fmla="*/ 1055370 h 3990974"/>
                <a:gd name="connsiteX42" fmla="*/ 1861820 w 3672300"/>
                <a:gd name="connsiteY42" fmla="*/ 1177290 h 3990974"/>
                <a:gd name="connsiteX43" fmla="*/ 2044700 w 3672300"/>
                <a:gd name="connsiteY43" fmla="*/ 1337310 h 3990974"/>
                <a:gd name="connsiteX44" fmla="*/ 2059940 w 3672300"/>
                <a:gd name="connsiteY44" fmla="*/ 1489710 h 3990974"/>
                <a:gd name="connsiteX45" fmla="*/ 2341880 w 3672300"/>
                <a:gd name="connsiteY45" fmla="*/ 1527810 h 3990974"/>
                <a:gd name="connsiteX46" fmla="*/ 2524760 w 3672300"/>
                <a:gd name="connsiteY46" fmla="*/ 1581150 h 3990974"/>
                <a:gd name="connsiteX47" fmla="*/ 2593340 w 3672300"/>
                <a:gd name="connsiteY47" fmla="*/ 1619250 h 3990974"/>
                <a:gd name="connsiteX48" fmla="*/ 2646680 w 3672300"/>
                <a:gd name="connsiteY48" fmla="*/ 1588770 h 3990974"/>
                <a:gd name="connsiteX49" fmla="*/ 2722880 w 3672300"/>
                <a:gd name="connsiteY49" fmla="*/ 1565910 h 3990974"/>
                <a:gd name="connsiteX50" fmla="*/ 2799080 w 3672300"/>
                <a:gd name="connsiteY50" fmla="*/ 1604010 h 3990974"/>
                <a:gd name="connsiteX51" fmla="*/ 2805574 w 3672300"/>
                <a:gd name="connsiteY51" fmla="*/ 1598006 h 3990974"/>
                <a:gd name="connsiteX52" fmla="*/ 2806700 w 3672300"/>
                <a:gd name="connsiteY52" fmla="*/ 1604010 h 3990974"/>
                <a:gd name="connsiteX53" fmla="*/ 2951480 w 3672300"/>
                <a:gd name="connsiteY53" fmla="*/ 1764030 h 3990974"/>
                <a:gd name="connsiteX54" fmla="*/ 2989580 w 3672300"/>
                <a:gd name="connsiteY54" fmla="*/ 1870710 h 3990974"/>
                <a:gd name="connsiteX55" fmla="*/ 3103880 w 3672300"/>
                <a:gd name="connsiteY55" fmla="*/ 1863090 h 3990974"/>
                <a:gd name="connsiteX56" fmla="*/ 2989580 w 3672300"/>
                <a:gd name="connsiteY56" fmla="*/ 2099310 h 3990974"/>
                <a:gd name="connsiteX57" fmla="*/ 3088640 w 3672300"/>
                <a:gd name="connsiteY57" fmla="*/ 2343150 h 3990974"/>
                <a:gd name="connsiteX58" fmla="*/ 3020060 w 3672300"/>
                <a:gd name="connsiteY58" fmla="*/ 2686050 h 3990974"/>
                <a:gd name="connsiteX59" fmla="*/ 2966720 w 3672300"/>
                <a:gd name="connsiteY59" fmla="*/ 2731770 h 3990974"/>
                <a:gd name="connsiteX60" fmla="*/ 3035300 w 3672300"/>
                <a:gd name="connsiteY60" fmla="*/ 2868930 h 3990974"/>
                <a:gd name="connsiteX61" fmla="*/ 3004820 w 3672300"/>
                <a:gd name="connsiteY61" fmla="*/ 2937510 h 3990974"/>
                <a:gd name="connsiteX62" fmla="*/ 3058160 w 3672300"/>
                <a:gd name="connsiteY62" fmla="*/ 2960370 h 3990974"/>
                <a:gd name="connsiteX63" fmla="*/ 3088640 w 3672300"/>
                <a:gd name="connsiteY63" fmla="*/ 3028950 h 3990974"/>
                <a:gd name="connsiteX64" fmla="*/ 3149600 w 3672300"/>
                <a:gd name="connsiteY64" fmla="*/ 3097530 h 3990974"/>
                <a:gd name="connsiteX65" fmla="*/ 3111500 w 3672300"/>
                <a:gd name="connsiteY65" fmla="*/ 3303270 h 3990974"/>
                <a:gd name="connsiteX66" fmla="*/ 3202940 w 3672300"/>
                <a:gd name="connsiteY66" fmla="*/ 3371850 h 3990974"/>
                <a:gd name="connsiteX67" fmla="*/ 3324860 w 3672300"/>
                <a:gd name="connsiteY67" fmla="*/ 3326130 h 3990974"/>
                <a:gd name="connsiteX68" fmla="*/ 3332480 w 3672300"/>
                <a:gd name="connsiteY68" fmla="*/ 3425190 h 3990974"/>
                <a:gd name="connsiteX69" fmla="*/ 3431540 w 3672300"/>
                <a:gd name="connsiteY69" fmla="*/ 3463290 h 3990974"/>
                <a:gd name="connsiteX70" fmla="*/ 3538220 w 3672300"/>
                <a:gd name="connsiteY70" fmla="*/ 3501390 h 3990974"/>
                <a:gd name="connsiteX71" fmla="*/ 3538220 w 3672300"/>
                <a:gd name="connsiteY71" fmla="*/ 3547110 h 3990974"/>
                <a:gd name="connsiteX72" fmla="*/ 3583940 w 3672300"/>
                <a:gd name="connsiteY72" fmla="*/ 3577590 h 3990974"/>
                <a:gd name="connsiteX73" fmla="*/ 3553460 w 3672300"/>
                <a:gd name="connsiteY73" fmla="*/ 3623310 h 3990974"/>
                <a:gd name="connsiteX74" fmla="*/ 3591560 w 3672300"/>
                <a:gd name="connsiteY74" fmla="*/ 3707130 h 3990974"/>
                <a:gd name="connsiteX75" fmla="*/ 3604624 w 3672300"/>
                <a:gd name="connsiteY75" fmla="*/ 3701686 h 3990974"/>
                <a:gd name="connsiteX76" fmla="*/ 3652520 w 3672300"/>
                <a:gd name="connsiteY76" fmla="*/ 3737610 h 3990974"/>
                <a:gd name="connsiteX77" fmla="*/ 3629660 w 3672300"/>
                <a:gd name="connsiteY77" fmla="*/ 3790950 h 3990974"/>
                <a:gd name="connsiteX78" fmla="*/ 3669164 w 3672300"/>
                <a:gd name="connsiteY78" fmla="*/ 3875602 h 3990974"/>
                <a:gd name="connsiteX79" fmla="*/ 3671272 w 3672300"/>
                <a:gd name="connsiteY79" fmla="*/ 3871914 h 3990974"/>
                <a:gd name="connsiteX80" fmla="*/ 3672300 w 3672300"/>
                <a:gd name="connsiteY80" fmla="*/ 3873972 h 3990974"/>
                <a:gd name="connsiteX81" fmla="*/ 3616324 w 3672300"/>
                <a:gd name="connsiteY81" fmla="*/ 3971926 h 3990974"/>
                <a:gd name="connsiteX82" fmla="*/ 3568700 w 3672300"/>
                <a:gd name="connsiteY82" fmla="*/ 3976688 h 3990974"/>
                <a:gd name="connsiteX83" fmla="*/ 3540124 w 3672300"/>
                <a:gd name="connsiteY83" fmla="*/ 3962400 h 3990974"/>
                <a:gd name="connsiteX84" fmla="*/ 3468688 w 3672300"/>
                <a:gd name="connsiteY84" fmla="*/ 3957638 h 3990974"/>
                <a:gd name="connsiteX85" fmla="*/ 3444876 w 3672300"/>
                <a:gd name="connsiteY85" fmla="*/ 3876674 h 3990974"/>
                <a:gd name="connsiteX86" fmla="*/ 3387724 w 3672300"/>
                <a:gd name="connsiteY86" fmla="*/ 3862388 h 3990974"/>
                <a:gd name="connsiteX87" fmla="*/ 3297238 w 3672300"/>
                <a:gd name="connsiteY87" fmla="*/ 3871914 h 3990974"/>
                <a:gd name="connsiteX88" fmla="*/ 3249612 w 3672300"/>
                <a:gd name="connsiteY88" fmla="*/ 3838574 h 3990974"/>
                <a:gd name="connsiteX89" fmla="*/ 3178176 w 3672300"/>
                <a:gd name="connsiteY89" fmla="*/ 3976688 h 3990974"/>
                <a:gd name="connsiteX90" fmla="*/ 3011488 w 3672300"/>
                <a:gd name="connsiteY90" fmla="*/ 3990974 h 3990974"/>
                <a:gd name="connsiteX91" fmla="*/ 2930524 w 3672300"/>
                <a:gd name="connsiteY91" fmla="*/ 3948114 h 3990974"/>
                <a:gd name="connsiteX92" fmla="*/ 2759076 w 3672300"/>
                <a:gd name="connsiteY92" fmla="*/ 3905250 h 3990974"/>
                <a:gd name="connsiteX93" fmla="*/ 2744788 w 3672300"/>
                <a:gd name="connsiteY93" fmla="*/ 3852862 h 3990974"/>
                <a:gd name="connsiteX94" fmla="*/ 2711450 w 3672300"/>
                <a:gd name="connsiteY94" fmla="*/ 3829050 h 3990974"/>
                <a:gd name="connsiteX95" fmla="*/ 2679384 w 3672300"/>
                <a:gd name="connsiteY95" fmla="*/ 3737436 h 3990974"/>
                <a:gd name="connsiteX96" fmla="*/ 2763836 w 3672300"/>
                <a:gd name="connsiteY96" fmla="*/ 3633788 h 3990974"/>
                <a:gd name="connsiteX97" fmla="*/ 2620964 w 3672300"/>
                <a:gd name="connsiteY97" fmla="*/ 3471862 h 3990974"/>
                <a:gd name="connsiteX98" fmla="*/ 2573336 w 3672300"/>
                <a:gd name="connsiteY98" fmla="*/ 3457574 h 3990974"/>
                <a:gd name="connsiteX99" fmla="*/ 2573336 w 3672300"/>
                <a:gd name="connsiteY99" fmla="*/ 3414714 h 3990974"/>
                <a:gd name="connsiteX100" fmla="*/ 2535236 w 3672300"/>
                <a:gd name="connsiteY100" fmla="*/ 3390900 h 3990974"/>
                <a:gd name="connsiteX101" fmla="*/ 2544764 w 3672300"/>
                <a:gd name="connsiteY101" fmla="*/ 3309938 h 3990974"/>
                <a:gd name="connsiteX102" fmla="*/ 2444748 w 3672300"/>
                <a:gd name="connsiteY102" fmla="*/ 3224214 h 3990974"/>
                <a:gd name="connsiteX103" fmla="*/ 2444748 w 3672300"/>
                <a:gd name="connsiteY103" fmla="*/ 3190874 h 3990974"/>
                <a:gd name="connsiteX104" fmla="*/ 2411412 w 3672300"/>
                <a:gd name="connsiteY104" fmla="*/ 3152774 h 3990974"/>
                <a:gd name="connsiteX105" fmla="*/ 2297112 w 3672300"/>
                <a:gd name="connsiteY105" fmla="*/ 3167062 h 3990974"/>
                <a:gd name="connsiteX106" fmla="*/ 2349500 w 3672300"/>
                <a:gd name="connsiteY106" fmla="*/ 3033714 h 3990974"/>
                <a:gd name="connsiteX107" fmla="*/ 2297112 w 3672300"/>
                <a:gd name="connsiteY107" fmla="*/ 3009900 h 3990974"/>
                <a:gd name="connsiteX108" fmla="*/ 2263776 w 3672300"/>
                <a:gd name="connsiteY108" fmla="*/ 3033714 h 3990974"/>
                <a:gd name="connsiteX109" fmla="*/ 2230436 w 3672300"/>
                <a:gd name="connsiteY109" fmla="*/ 3000374 h 3990974"/>
                <a:gd name="connsiteX110" fmla="*/ 2192336 w 3672300"/>
                <a:gd name="connsiteY110" fmla="*/ 3038474 h 3990974"/>
                <a:gd name="connsiteX111" fmla="*/ 2206624 w 3672300"/>
                <a:gd name="connsiteY111" fmla="*/ 3086100 h 3990974"/>
                <a:gd name="connsiteX112" fmla="*/ 2168524 w 3672300"/>
                <a:gd name="connsiteY112" fmla="*/ 3095626 h 3990974"/>
                <a:gd name="connsiteX113" fmla="*/ 2178048 w 3672300"/>
                <a:gd name="connsiteY113" fmla="*/ 3138488 h 3990974"/>
                <a:gd name="connsiteX114" fmla="*/ 2235200 w 3672300"/>
                <a:gd name="connsiteY114" fmla="*/ 3148014 h 3990974"/>
                <a:gd name="connsiteX115" fmla="*/ 2220912 w 3672300"/>
                <a:gd name="connsiteY115" fmla="*/ 3214688 h 3990974"/>
                <a:gd name="connsiteX116" fmla="*/ 2125664 w 3672300"/>
                <a:gd name="connsiteY116" fmla="*/ 3200400 h 3990974"/>
                <a:gd name="connsiteX117" fmla="*/ 2020888 w 3672300"/>
                <a:gd name="connsiteY117" fmla="*/ 3128962 h 3990974"/>
                <a:gd name="connsiteX118" fmla="*/ 1939924 w 3672300"/>
                <a:gd name="connsiteY118" fmla="*/ 3105150 h 3990974"/>
                <a:gd name="connsiteX119" fmla="*/ 1968500 w 3672300"/>
                <a:gd name="connsiteY119" fmla="*/ 2952750 h 3990974"/>
                <a:gd name="connsiteX120" fmla="*/ 1797048 w 3672300"/>
                <a:gd name="connsiteY120" fmla="*/ 2867026 h 3990974"/>
                <a:gd name="connsiteX121" fmla="*/ 1754188 w 3672300"/>
                <a:gd name="connsiteY121" fmla="*/ 2881314 h 3990974"/>
                <a:gd name="connsiteX122" fmla="*/ 1730376 w 3672300"/>
                <a:gd name="connsiteY122" fmla="*/ 2862262 h 3990974"/>
                <a:gd name="connsiteX123" fmla="*/ 1654176 w 3672300"/>
                <a:gd name="connsiteY123" fmla="*/ 2867026 h 3990974"/>
                <a:gd name="connsiteX124" fmla="*/ 1611312 w 3672300"/>
                <a:gd name="connsiteY124" fmla="*/ 2833688 h 3990974"/>
                <a:gd name="connsiteX125" fmla="*/ 1630364 w 3672300"/>
                <a:gd name="connsiteY125" fmla="*/ 2800350 h 3990974"/>
                <a:gd name="connsiteX126" fmla="*/ 1616076 w 3672300"/>
                <a:gd name="connsiteY126" fmla="*/ 2724150 h 3990974"/>
                <a:gd name="connsiteX127" fmla="*/ 1584848 w 3672300"/>
                <a:gd name="connsiteY127" fmla="*/ 2711932 h 3990974"/>
                <a:gd name="connsiteX128" fmla="*/ 1587500 w 3672300"/>
                <a:gd name="connsiteY128" fmla="*/ 2711450 h 3990974"/>
                <a:gd name="connsiteX129" fmla="*/ 1682750 w 3672300"/>
                <a:gd name="connsiteY129" fmla="*/ 2590800 h 3990974"/>
                <a:gd name="connsiteX130" fmla="*/ 1651000 w 3672300"/>
                <a:gd name="connsiteY130" fmla="*/ 2489200 h 3990974"/>
                <a:gd name="connsiteX131" fmla="*/ 1670050 w 3672300"/>
                <a:gd name="connsiteY131" fmla="*/ 2419350 h 3990974"/>
                <a:gd name="connsiteX132" fmla="*/ 1492250 w 3672300"/>
                <a:gd name="connsiteY132" fmla="*/ 2393950 h 3990974"/>
                <a:gd name="connsiteX133" fmla="*/ 1454150 w 3672300"/>
                <a:gd name="connsiteY133" fmla="*/ 2343150 h 3990974"/>
                <a:gd name="connsiteX134" fmla="*/ 1365250 w 3672300"/>
                <a:gd name="connsiteY134" fmla="*/ 2368550 h 3990974"/>
                <a:gd name="connsiteX135" fmla="*/ 1301750 w 3672300"/>
                <a:gd name="connsiteY135" fmla="*/ 2349500 h 3990974"/>
                <a:gd name="connsiteX136" fmla="*/ 1365250 w 3672300"/>
                <a:gd name="connsiteY136" fmla="*/ 2286000 h 3990974"/>
                <a:gd name="connsiteX137" fmla="*/ 1276350 w 3672300"/>
                <a:gd name="connsiteY137" fmla="*/ 2241550 h 3990974"/>
                <a:gd name="connsiteX138" fmla="*/ 1168400 w 3672300"/>
                <a:gd name="connsiteY138" fmla="*/ 2247900 h 3990974"/>
                <a:gd name="connsiteX139" fmla="*/ 1149350 w 3672300"/>
                <a:gd name="connsiteY139" fmla="*/ 2286000 h 3990974"/>
                <a:gd name="connsiteX140" fmla="*/ 1104900 w 3672300"/>
                <a:gd name="connsiteY140" fmla="*/ 2298700 h 3990974"/>
                <a:gd name="connsiteX141" fmla="*/ 1035050 w 3672300"/>
                <a:gd name="connsiteY141" fmla="*/ 2228850 h 3990974"/>
                <a:gd name="connsiteX142" fmla="*/ 1073150 w 3672300"/>
                <a:gd name="connsiteY142" fmla="*/ 2139950 h 3990974"/>
                <a:gd name="connsiteX143" fmla="*/ 1022350 w 3672300"/>
                <a:gd name="connsiteY143" fmla="*/ 2095500 h 3990974"/>
                <a:gd name="connsiteX144" fmla="*/ 914400 w 3672300"/>
                <a:gd name="connsiteY144" fmla="*/ 2057400 h 3990974"/>
                <a:gd name="connsiteX145" fmla="*/ 965200 w 3672300"/>
                <a:gd name="connsiteY145" fmla="*/ 2006600 h 3990974"/>
                <a:gd name="connsiteX146" fmla="*/ 946150 w 3672300"/>
                <a:gd name="connsiteY146" fmla="*/ 1930400 h 3990974"/>
                <a:gd name="connsiteX147" fmla="*/ 800100 w 3672300"/>
                <a:gd name="connsiteY147" fmla="*/ 1930400 h 3990974"/>
                <a:gd name="connsiteX148" fmla="*/ 692150 w 3672300"/>
                <a:gd name="connsiteY148" fmla="*/ 1993900 h 3990974"/>
                <a:gd name="connsiteX149" fmla="*/ 615950 w 3672300"/>
                <a:gd name="connsiteY149" fmla="*/ 1911350 h 3990974"/>
                <a:gd name="connsiteX150" fmla="*/ 514350 w 3672300"/>
                <a:gd name="connsiteY150" fmla="*/ 1911350 h 3990974"/>
                <a:gd name="connsiteX151" fmla="*/ 482600 w 3672300"/>
                <a:gd name="connsiteY151" fmla="*/ 1847850 h 3990974"/>
                <a:gd name="connsiteX152" fmla="*/ 222250 w 3672300"/>
                <a:gd name="connsiteY152" fmla="*/ 1746250 h 3990974"/>
                <a:gd name="connsiteX153" fmla="*/ 228600 w 3672300"/>
                <a:gd name="connsiteY153" fmla="*/ 1644650 h 3990974"/>
                <a:gd name="connsiteX154" fmla="*/ 190500 w 3672300"/>
                <a:gd name="connsiteY154" fmla="*/ 1612900 h 3990974"/>
                <a:gd name="connsiteX155" fmla="*/ 222250 w 3672300"/>
                <a:gd name="connsiteY155" fmla="*/ 1574800 h 3990974"/>
                <a:gd name="connsiteX156" fmla="*/ 234950 w 3672300"/>
                <a:gd name="connsiteY156" fmla="*/ 1403350 h 3990974"/>
                <a:gd name="connsiteX157" fmla="*/ 279400 w 3672300"/>
                <a:gd name="connsiteY157" fmla="*/ 1352550 h 3990974"/>
                <a:gd name="connsiteX158" fmla="*/ 419100 w 3672300"/>
                <a:gd name="connsiteY158" fmla="*/ 1435100 h 3990974"/>
                <a:gd name="connsiteX159" fmla="*/ 438150 w 3672300"/>
                <a:gd name="connsiteY159" fmla="*/ 1466850 h 3990974"/>
                <a:gd name="connsiteX160" fmla="*/ 539750 w 3672300"/>
                <a:gd name="connsiteY160" fmla="*/ 1384300 h 3990974"/>
                <a:gd name="connsiteX161" fmla="*/ 609600 w 3672300"/>
                <a:gd name="connsiteY161" fmla="*/ 1384300 h 3990974"/>
                <a:gd name="connsiteX162" fmla="*/ 628650 w 3672300"/>
                <a:gd name="connsiteY162" fmla="*/ 1219200 h 3990974"/>
                <a:gd name="connsiteX163" fmla="*/ 571500 w 3672300"/>
                <a:gd name="connsiteY163" fmla="*/ 1136650 h 3990974"/>
                <a:gd name="connsiteX164" fmla="*/ 546100 w 3672300"/>
                <a:gd name="connsiteY164" fmla="*/ 1028700 h 3990974"/>
                <a:gd name="connsiteX165" fmla="*/ 596900 w 3672300"/>
                <a:gd name="connsiteY165" fmla="*/ 977900 h 3990974"/>
                <a:gd name="connsiteX166" fmla="*/ 552450 w 3672300"/>
                <a:gd name="connsiteY166" fmla="*/ 889000 h 3990974"/>
                <a:gd name="connsiteX167" fmla="*/ 457200 w 3672300"/>
                <a:gd name="connsiteY167" fmla="*/ 895350 h 3990974"/>
                <a:gd name="connsiteX168" fmla="*/ 241300 w 3672300"/>
                <a:gd name="connsiteY168" fmla="*/ 1009650 h 3990974"/>
                <a:gd name="connsiteX169" fmla="*/ 196850 w 3672300"/>
                <a:gd name="connsiteY169" fmla="*/ 965200 h 3990974"/>
                <a:gd name="connsiteX170" fmla="*/ 203200 w 3672300"/>
                <a:gd name="connsiteY170" fmla="*/ 889000 h 3990974"/>
                <a:gd name="connsiteX171" fmla="*/ 0 w 3672300"/>
                <a:gd name="connsiteY171" fmla="*/ 685800 h 3990974"/>
                <a:gd name="connsiteX172" fmla="*/ 76200 w 3672300"/>
                <a:gd name="connsiteY172" fmla="*/ 584200 h 3990974"/>
                <a:gd name="connsiteX173" fmla="*/ 33630 w 3672300"/>
                <a:gd name="connsiteY173" fmla="*/ 444330 h 3990974"/>
                <a:gd name="connsiteX174" fmla="*/ 101600 w 3672300"/>
                <a:gd name="connsiteY174" fmla="*/ 438150 h 3990974"/>
                <a:gd name="connsiteX175" fmla="*/ 177800 w 3672300"/>
                <a:gd name="connsiteY175" fmla="*/ 488950 h 3990974"/>
                <a:gd name="connsiteX176" fmla="*/ 368300 w 3672300"/>
                <a:gd name="connsiteY176" fmla="*/ 425450 h 3990974"/>
                <a:gd name="connsiteX177" fmla="*/ 406400 w 3672300"/>
                <a:gd name="connsiteY177" fmla="*/ 317500 h 3990974"/>
                <a:gd name="connsiteX178" fmla="*/ 539750 w 3672300"/>
                <a:gd name="connsiteY178" fmla="*/ 311150 h 3990974"/>
                <a:gd name="connsiteX179" fmla="*/ 571500 w 3672300"/>
                <a:gd name="connsiteY179" fmla="*/ 292100 h 3990974"/>
                <a:gd name="connsiteX180" fmla="*/ 666750 w 3672300"/>
                <a:gd name="connsiteY180" fmla="*/ 241300 h 3990974"/>
                <a:gd name="connsiteX181" fmla="*/ 723900 w 3672300"/>
                <a:gd name="connsiteY181" fmla="*/ 184150 h 3990974"/>
                <a:gd name="connsiteX182" fmla="*/ 730250 w 3672300"/>
                <a:gd name="connsiteY182" fmla="*/ 133350 h 3990974"/>
                <a:gd name="connsiteX183" fmla="*/ 857250 w 3672300"/>
                <a:gd name="connsiteY183" fmla="*/ 82550 h 3990974"/>
                <a:gd name="connsiteX184" fmla="*/ 984250 w 3672300"/>
                <a:gd name="connsiteY184" fmla="*/ 57150 h 3990974"/>
                <a:gd name="connsiteX185" fmla="*/ 1073150 w 3672300"/>
                <a:gd name="connsiteY185" fmla="*/ 19050 h 399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</a:cxnLst>
              <a:rect l="l" t="t" r="r" b="b"/>
              <a:pathLst>
                <a:path w="3672300" h="3990974">
                  <a:moveTo>
                    <a:pt x="1162050" y="0"/>
                  </a:moveTo>
                  <a:lnTo>
                    <a:pt x="1346200" y="177800"/>
                  </a:lnTo>
                  <a:lnTo>
                    <a:pt x="1339850" y="215900"/>
                  </a:lnTo>
                  <a:lnTo>
                    <a:pt x="1403350" y="292100"/>
                  </a:lnTo>
                  <a:lnTo>
                    <a:pt x="1371600" y="374650"/>
                  </a:lnTo>
                  <a:lnTo>
                    <a:pt x="1257300" y="425450"/>
                  </a:lnTo>
                  <a:lnTo>
                    <a:pt x="1231900" y="457200"/>
                  </a:lnTo>
                  <a:lnTo>
                    <a:pt x="1212850" y="520700"/>
                  </a:lnTo>
                  <a:lnTo>
                    <a:pt x="1219200" y="546100"/>
                  </a:lnTo>
                  <a:lnTo>
                    <a:pt x="1073150" y="723900"/>
                  </a:lnTo>
                  <a:lnTo>
                    <a:pt x="1028700" y="762000"/>
                  </a:lnTo>
                  <a:lnTo>
                    <a:pt x="1035050" y="869950"/>
                  </a:lnTo>
                  <a:lnTo>
                    <a:pt x="1073150" y="869950"/>
                  </a:lnTo>
                  <a:lnTo>
                    <a:pt x="1085850" y="812800"/>
                  </a:lnTo>
                  <a:lnTo>
                    <a:pt x="1143000" y="787400"/>
                  </a:lnTo>
                  <a:lnTo>
                    <a:pt x="1143000" y="730250"/>
                  </a:lnTo>
                  <a:lnTo>
                    <a:pt x="1231900" y="679450"/>
                  </a:lnTo>
                  <a:lnTo>
                    <a:pt x="1231900" y="736600"/>
                  </a:lnTo>
                  <a:lnTo>
                    <a:pt x="1276350" y="793750"/>
                  </a:lnTo>
                  <a:lnTo>
                    <a:pt x="1263650" y="838200"/>
                  </a:lnTo>
                  <a:lnTo>
                    <a:pt x="1193800" y="819150"/>
                  </a:lnTo>
                  <a:lnTo>
                    <a:pt x="1181100" y="857250"/>
                  </a:lnTo>
                  <a:lnTo>
                    <a:pt x="1219200" y="895350"/>
                  </a:lnTo>
                  <a:lnTo>
                    <a:pt x="1276350" y="895350"/>
                  </a:lnTo>
                  <a:lnTo>
                    <a:pt x="1333500" y="971550"/>
                  </a:lnTo>
                  <a:lnTo>
                    <a:pt x="1428750" y="971550"/>
                  </a:lnTo>
                  <a:lnTo>
                    <a:pt x="1460500" y="958850"/>
                  </a:lnTo>
                  <a:lnTo>
                    <a:pt x="1466850" y="1009650"/>
                  </a:lnTo>
                  <a:lnTo>
                    <a:pt x="1428750" y="1174750"/>
                  </a:lnTo>
                  <a:lnTo>
                    <a:pt x="1485900" y="1143000"/>
                  </a:lnTo>
                  <a:lnTo>
                    <a:pt x="1517650" y="1060450"/>
                  </a:lnTo>
                  <a:lnTo>
                    <a:pt x="1644650" y="1092200"/>
                  </a:lnTo>
                  <a:lnTo>
                    <a:pt x="1657350" y="1041400"/>
                  </a:lnTo>
                  <a:lnTo>
                    <a:pt x="1530350" y="990600"/>
                  </a:lnTo>
                  <a:lnTo>
                    <a:pt x="1511300" y="895350"/>
                  </a:lnTo>
                  <a:lnTo>
                    <a:pt x="1765300" y="762000"/>
                  </a:lnTo>
                  <a:lnTo>
                    <a:pt x="1809750" y="717550"/>
                  </a:lnTo>
                  <a:lnTo>
                    <a:pt x="1841500" y="755650"/>
                  </a:lnTo>
                  <a:lnTo>
                    <a:pt x="1930400" y="806450"/>
                  </a:lnTo>
                  <a:lnTo>
                    <a:pt x="1931006" y="830068"/>
                  </a:lnTo>
                  <a:lnTo>
                    <a:pt x="1831340" y="956310"/>
                  </a:lnTo>
                  <a:lnTo>
                    <a:pt x="1877060" y="1055370"/>
                  </a:lnTo>
                  <a:lnTo>
                    <a:pt x="1861820" y="1177290"/>
                  </a:lnTo>
                  <a:lnTo>
                    <a:pt x="2044700" y="1337310"/>
                  </a:lnTo>
                  <a:lnTo>
                    <a:pt x="2059940" y="1489710"/>
                  </a:lnTo>
                  <a:lnTo>
                    <a:pt x="2341880" y="1527810"/>
                  </a:lnTo>
                  <a:lnTo>
                    <a:pt x="2524760" y="1581150"/>
                  </a:lnTo>
                  <a:lnTo>
                    <a:pt x="2593340" y="1619250"/>
                  </a:lnTo>
                  <a:lnTo>
                    <a:pt x="2646680" y="1588770"/>
                  </a:lnTo>
                  <a:lnTo>
                    <a:pt x="2722880" y="1565910"/>
                  </a:lnTo>
                  <a:lnTo>
                    <a:pt x="2799080" y="1604010"/>
                  </a:lnTo>
                  <a:lnTo>
                    <a:pt x="2805574" y="1598006"/>
                  </a:lnTo>
                  <a:lnTo>
                    <a:pt x="2806700" y="1604010"/>
                  </a:lnTo>
                  <a:lnTo>
                    <a:pt x="2951480" y="1764030"/>
                  </a:lnTo>
                  <a:lnTo>
                    <a:pt x="2989580" y="1870710"/>
                  </a:lnTo>
                  <a:lnTo>
                    <a:pt x="3103880" y="1863090"/>
                  </a:lnTo>
                  <a:lnTo>
                    <a:pt x="2989580" y="2099310"/>
                  </a:lnTo>
                  <a:lnTo>
                    <a:pt x="3088640" y="2343150"/>
                  </a:lnTo>
                  <a:lnTo>
                    <a:pt x="3020060" y="2686050"/>
                  </a:lnTo>
                  <a:lnTo>
                    <a:pt x="2966720" y="2731770"/>
                  </a:lnTo>
                  <a:lnTo>
                    <a:pt x="3035300" y="2868930"/>
                  </a:lnTo>
                  <a:lnTo>
                    <a:pt x="3004820" y="2937510"/>
                  </a:lnTo>
                  <a:lnTo>
                    <a:pt x="3058160" y="2960370"/>
                  </a:lnTo>
                  <a:lnTo>
                    <a:pt x="3088640" y="3028950"/>
                  </a:lnTo>
                  <a:lnTo>
                    <a:pt x="3149600" y="3097530"/>
                  </a:lnTo>
                  <a:lnTo>
                    <a:pt x="3111500" y="3303270"/>
                  </a:lnTo>
                  <a:lnTo>
                    <a:pt x="3202940" y="3371850"/>
                  </a:lnTo>
                  <a:lnTo>
                    <a:pt x="3324860" y="3326130"/>
                  </a:lnTo>
                  <a:lnTo>
                    <a:pt x="3332480" y="3425190"/>
                  </a:lnTo>
                  <a:lnTo>
                    <a:pt x="3431540" y="3463290"/>
                  </a:lnTo>
                  <a:lnTo>
                    <a:pt x="3538220" y="3501390"/>
                  </a:lnTo>
                  <a:lnTo>
                    <a:pt x="3538220" y="3547110"/>
                  </a:lnTo>
                  <a:lnTo>
                    <a:pt x="3583940" y="3577590"/>
                  </a:lnTo>
                  <a:lnTo>
                    <a:pt x="3553460" y="3623310"/>
                  </a:lnTo>
                  <a:lnTo>
                    <a:pt x="3591560" y="3707130"/>
                  </a:lnTo>
                  <a:lnTo>
                    <a:pt x="3604624" y="3701686"/>
                  </a:lnTo>
                  <a:lnTo>
                    <a:pt x="3652520" y="3737610"/>
                  </a:lnTo>
                  <a:lnTo>
                    <a:pt x="3629660" y="3790950"/>
                  </a:lnTo>
                  <a:lnTo>
                    <a:pt x="3669164" y="3875602"/>
                  </a:lnTo>
                  <a:lnTo>
                    <a:pt x="3671272" y="3871914"/>
                  </a:lnTo>
                  <a:lnTo>
                    <a:pt x="3672300" y="3873972"/>
                  </a:lnTo>
                  <a:lnTo>
                    <a:pt x="3616324" y="3971926"/>
                  </a:lnTo>
                  <a:lnTo>
                    <a:pt x="3568700" y="3976688"/>
                  </a:lnTo>
                  <a:lnTo>
                    <a:pt x="3540124" y="3962400"/>
                  </a:lnTo>
                  <a:lnTo>
                    <a:pt x="3468688" y="3957638"/>
                  </a:lnTo>
                  <a:lnTo>
                    <a:pt x="3444876" y="3876674"/>
                  </a:lnTo>
                  <a:lnTo>
                    <a:pt x="3387724" y="3862388"/>
                  </a:lnTo>
                  <a:lnTo>
                    <a:pt x="3297238" y="3871914"/>
                  </a:lnTo>
                  <a:lnTo>
                    <a:pt x="3249612" y="3838574"/>
                  </a:lnTo>
                  <a:lnTo>
                    <a:pt x="3178176" y="3976688"/>
                  </a:lnTo>
                  <a:lnTo>
                    <a:pt x="3011488" y="3990974"/>
                  </a:lnTo>
                  <a:lnTo>
                    <a:pt x="2930524" y="3948114"/>
                  </a:lnTo>
                  <a:lnTo>
                    <a:pt x="2759076" y="3905250"/>
                  </a:lnTo>
                  <a:lnTo>
                    <a:pt x="2744788" y="3852862"/>
                  </a:lnTo>
                  <a:lnTo>
                    <a:pt x="2711450" y="3829050"/>
                  </a:lnTo>
                  <a:lnTo>
                    <a:pt x="2679384" y="3737436"/>
                  </a:lnTo>
                  <a:lnTo>
                    <a:pt x="2763836" y="3633788"/>
                  </a:lnTo>
                  <a:lnTo>
                    <a:pt x="2620964" y="3471862"/>
                  </a:lnTo>
                  <a:lnTo>
                    <a:pt x="2573336" y="3457574"/>
                  </a:lnTo>
                  <a:lnTo>
                    <a:pt x="2573336" y="3414714"/>
                  </a:lnTo>
                  <a:lnTo>
                    <a:pt x="2535236" y="3390900"/>
                  </a:lnTo>
                  <a:lnTo>
                    <a:pt x="2544764" y="3309938"/>
                  </a:lnTo>
                  <a:lnTo>
                    <a:pt x="2444748" y="3224214"/>
                  </a:lnTo>
                  <a:lnTo>
                    <a:pt x="2444748" y="3190874"/>
                  </a:lnTo>
                  <a:lnTo>
                    <a:pt x="2411412" y="3152774"/>
                  </a:lnTo>
                  <a:lnTo>
                    <a:pt x="2297112" y="3167062"/>
                  </a:lnTo>
                  <a:lnTo>
                    <a:pt x="2349500" y="3033714"/>
                  </a:lnTo>
                  <a:lnTo>
                    <a:pt x="2297112" y="3009900"/>
                  </a:lnTo>
                  <a:lnTo>
                    <a:pt x="2263776" y="3033714"/>
                  </a:lnTo>
                  <a:lnTo>
                    <a:pt x="2230436" y="3000374"/>
                  </a:lnTo>
                  <a:lnTo>
                    <a:pt x="2192336" y="3038474"/>
                  </a:lnTo>
                  <a:lnTo>
                    <a:pt x="2206624" y="3086100"/>
                  </a:lnTo>
                  <a:lnTo>
                    <a:pt x="2168524" y="3095626"/>
                  </a:lnTo>
                  <a:lnTo>
                    <a:pt x="2178048" y="3138488"/>
                  </a:lnTo>
                  <a:lnTo>
                    <a:pt x="2235200" y="3148014"/>
                  </a:lnTo>
                  <a:lnTo>
                    <a:pt x="2220912" y="3214688"/>
                  </a:lnTo>
                  <a:lnTo>
                    <a:pt x="2125664" y="3200400"/>
                  </a:lnTo>
                  <a:lnTo>
                    <a:pt x="2020888" y="3128962"/>
                  </a:lnTo>
                  <a:lnTo>
                    <a:pt x="1939924" y="3105150"/>
                  </a:lnTo>
                  <a:lnTo>
                    <a:pt x="1968500" y="2952750"/>
                  </a:lnTo>
                  <a:lnTo>
                    <a:pt x="1797048" y="2867026"/>
                  </a:lnTo>
                  <a:lnTo>
                    <a:pt x="1754188" y="2881314"/>
                  </a:lnTo>
                  <a:lnTo>
                    <a:pt x="1730376" y="2862262"/>
                  </a:lnTo>
                  <a:lnTo>
                    <a:pt x="1654176" y="2867026"/>
                  </a:lnTo>
                  <a:lnTo>
                    <a:pt x="1611312" y="2833688"/>
                  </a:lnTo>
                  <a:lnTo>
                    <a:pt x="1630364" y="2800350"/>
                  </a:lnTo>
                  <a:lnTo>
                    <a:pt x="1616076" y="2724150"/>
                  </a:lnTo>
                  <a:lnTo>
                    <a:pt x="1584848" y="2711932"/>
                  </a:lnTo>
                  <a:lnTo>
                    <a:pt x="1587500" y="2711450"/>
                  </a:lnTo>
                  <a:lnTo>
                    <a:pt x="1682750" y="2590800"/>
                  </a:lnTo>
                  <a:lnTo>
                    <a:pt x="1651000" y="2489200"/>
                  </a:lnTo>
                  <a:lnTo>
                    <a:pt x="1670050" y="2419350"/>
                  </a:lnTo>
                  <a:lnTo>
                    <a:pt x="1492250" y="2393950"/>
                  </a:lnTo>
                  <a:lnTo>
                    <a:pt x="1454150" y="2343150"/>
                  </a:lnTo>
                  <a:lnTo>
                    <a:pt x="1365250" y="2368550"/>
                  </a:lnTo>
                  <a:lnTo>
                    <a:pt x="1301750" y="2349500"/>
                  </a:lnTo>
                  <a:lnTo>
                    <a:pt x="1365250" y="2286000"/>
                  </a:lnTo>
                  <a:lnTo>
                    <a:pt x="1276350" y="2241550"/>
                  </a:lnTo>
                  <a:lnTo>
                    <a:pt x="1168400" y="2247900"/>
                  </a:lnTo>
                  <a:lnTo>
                    <a:pt x="1149350" y="2286000"/>
                  </a:lnTo>
                  <a:lnTo>
                    <a:pt x="1104900" y="2298700"/>
                  </a:lnTo>
                  <a:lnTo>
                    <a:pt x="1035050" y="2228850"/>
                  </a:lnTo>
                  <a:lnTo>
                    <a:pt x="1073150" y="2139950"/>
                  </a:lnTo>
                  <a:lnTo>
                    <a:pt x="1022350" y="2095500"/>
                  </a:lnTo>
                  <a:lnTo>
                    <a:pt x="914400" y="2057400"/>
                  </a:lnTo>
                  <a:lnTo>
                    <a:pt x="965200" y="2006600"/>
                  </a:lnTo>
                  <a:lnTo>
                    <a:pt x="946150" y="1930400"/>
                  </a:lnTo>
                  <a:lnTo>
                    <a:pt x="800100" y="1930400"/>
                  </a:lnTo>
                  <a:lnTo>
                    <a:pt x="692150" y="1993900"/>
                  </a:lnTo>
                  <a:lnTo>
                    <a:pt x="615950" y="1911350"/>
                  </a:lnTo>
                  <a:lnTo>
                    <a:pt x="514350" y="1911350"/>
                  </a:lnTo>
                  <a:lnTo>
                    <a:pt x="482600" y="1847850"/>
                  </a:lnTo>
                  <a:lnTo>
                    <a:pt x="222250" y="1746250"/>
                  </a:lnTo>
                  <a:lnTo>
                    <a:pt x="228600" y="1644650"/>
                  </a:lnTo>
                  <a:lnTo>
                    <a:pt x="190500" y="1612900"/>
                  </a:lnTo>
                  <a:lnTo>
                    <a:pt x="222250" y="1574800"/>
                  </a:lnTo>
                  <a:lnTo>
                    <a:pt x="234950" y="1403350"/>
                  </a:lnTo>
                  <a:lnTo>
                    <a:pt x="279400" y="1352550"/>
                  </a:lnTo>
                  <a:lnTo>
                    <a:pt x="419100" y="1435100"/>
                  </a:lnTo>
                  <a:lnTo>
                    <a:pt x="438150" y="1466850"/>
                  </a:lnTo>
                  <a:lnTo>
                    <a:pt x="539750" y="1384300"/>
                  </a:lnTo>
                  <a:lnTo>
                    <a:pt x="609600" y="1384300"/>
                  </a:lnTo>
                  <a:lnTo>
                    <a:pt x="628650" y="1219200"/>
                  </a:lnTo>
                  <a:lnTo>
                    <a:pt x="571500" y="1136650"/>
                  </a:lnTo>
                  <a:lnTo>
                    <a:pt x="546100" y="1028700"/>
                  </a:lnTo>
                  <a:lnTo>
                    <a:pt x="596900" y="977900"/>
                  </a:lnTo>
                  <a:lnTo>
                    <a:pt x="552450" y="889000"/>
                  </a:lnTo>
                  <a:lnTo>
                    <a:pt x="457200" y="895350"/>
                  </a:lnTo>
                  <a:lnTo>
                    <a:pt x="241300" y="1009650"/>
                  </a:lnTo>
                  <a:lnTo>
                    <a:pt x="196850" y="965200"/>
                  </a:lnTo>
                  <a:lnTo>
                    <a:pt x="203200" y="889000"/>
                  </a:lnTo>
                  <a:lnTo>
                    <a:pt x="0" y="685800"/>
                  </a:lnTo>
                  <a:lnTo>
                    <a:pt x="76200" y="584200"/>
                  </a:lnTo>
                  <a:lnTo>
                    <a:pt x="33630" y="444330"/>
                  </a:lnTo>
                  <a:lnTo>
                    <a:pt x="101600" y="438150"/>
                  </a:lnTo>
                  <a:lnTo>
                    <a:pt x="177800" y="488950"/>
                  </a:lnTo>
                  <a:lnTo>
                    <a:pt x="368300" y="425450"/>
                  </a:lnTo>
                  <a:lnTo>
                    <a:pt x="406400" y="317500"/>
                  </a:lnTo>
                  <a:lnTo>
                    <a:pt x="539750" y="311150"/>
                  </a:lnTo>
                  <a:lnTo>
                    <a:pt x="571500" y="292100"/>
                  </a:lnTo>
                  <a:lnTo>
                    <a:pt x="666750" y="241300"/>
                  </a:lnTo>
                  <a:lnTo>
                    <a:pt x="723900" y="184150"/>
                  </a:lnTo>
                  <a:lnTo>
                    <a:pt x="730250" y="133350"/>
                  </a:lnTo>
                  <a:lnTo>
                    <a:pt x="857250" y="82550"/>
                  </a:lnTo>
                  <a:lnTo>
                    <a:pt x="984250" y="57150"/>
                  </a:lnTo>
                  <a:lnTo>
                    <a:pt x="1073150" y="1905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008" name="グループ化 1007">
              <a:extLst>
                <a:ext uri="{FF2B5EF4-FFF2-40B4-BE49-F238E27FC236}">
                  <a16:creationId xmlns:a16="http://schemas.microsoft.com/office/drawing/2014/main" id="{5036FA0C-B069-5032-3488-E174CFA35BE0}"/>
                </a:ext>
              </a:extLst>
            </p:cNvPr>
            <p:cNvGrpSpPr/>
            <p:nvPr/>
          </p:nvGrpSpPr>
          <p:grpSpPr>
            <a:xfrm flipH="1">
              <a:off x="4901769" y="5455538"/>
              <a:ext cx="102459" cy="138554"/>
              <a:chOff x="4965309" y="3938588"/>
              <a:chExt cx="232961" cy="315032"/>
            </a:xfrm>
          </p:grpSpPr>
          <p:sp>
            <p:nvSpPr>
              <p:cNvPr id="1009" name="四角形: 角を丸くする 1008">
                <a:extLst>
                  <a:ext uri="{FF2B5EF4-FFF2-40B4-BE49-F238E27FC236}">
                    <a16:creationId xmlns:a16="http://schemas.microsoft.com/office/drawing/2014/main" id="{001FDD77-1E01-A114-0314-582E335748DA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0" name="四角形: 角を丸くする 1009">
                <a:extLst>
                  <a:ext uri="{FF2B5EF4-FFF2-40B4-BE49-F238E27FC236}">
                    <a16:creationId xmlns:a16="http://schemas.microsoft.com/office/drawing/2014/main" id="{0A12F1B9-277A-A2CD-6564-10C12DCED5DE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1" name="月 1010">
                <a:extLst>
                  <a:ext uri="{FF2B5EF4-FFF2-40B4-BE49-F238E27FC236}">
                    <a16:creationId xmlns:a16="http://schemas.microsoft.com/office/drawing/2014/main" id="{5F26263D-0F8C-BF46-10FF-1C18EC4D3C7C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012" name="グループ化 1011">
              <a:extLst>
                <a:ext uri="{FF2B5EF4-FFF2-40B4-BE49-F238E27FC236}">
                  <a16:creationId xmlns:a16="http://schemas.microsoft.com/office/drawing/2014/main" id="{ACCEB1C4-0FB0-034B-2A5C-251791E52C71}"/>
                </a:ext>
              </a:extLst>
            </p:cNvPr>
            <p:cNvGrpSpPr/>
            <p:nvPr/>
          </p:nvGrpSpPr>
          <p:grpSpPr>
            <a:xfrm rot="4500000" flipH="1">
              <a:off x="4557947" y="5367214"/>
              <a:ext cx="102459" cy="138554"/>
              <a:chOff x="4965309" y="3938588"/>
              <a:chExt cx="232961" cy="315032"/>
            </a:xfrm>
          </p:grpSpPr>
          <p:sp>
            <p:nvSpPr>
              <p:cNvPr id="1013" name="四角形: 角を丸くする 1012">
                <a:extLst>
                  <a:ext uri="{FF2B5EF4-FFF2-40B4-BE49-F238E27FC236}">
                    <a16:creationId xmlns:a16="http://schemas.microsoft.com/office/drawing/2014/main" id="{36EC70DE-1D13-D993-3FB9-8F93E14C498F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4" name="四角形: 角を丸くする 1013">
                <a:extLst>
                  <a:ext uri="{FF2B5EF4-FFF2-40B4-BE49-F238E27FC236}">
                    <a16:creationId xmlns:a16="http://schemas.microsoft.com/office/drawing/2014/main" id="{EBC524A4-60DB-21AD-6097-8E0C8BD9A9AA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5" name="月 1014">
                <a:extLst>
                  <a:ext uri="{FF2B5EF4-FFF2-40B4-BE49-F238E27FC236}">
                    <a16:creationId xmlns:a16="http://schemas.microsoft.com/office/drawing/2014/main" id="{FD021152-D2AC-D35F-1C46-ED8BE623416F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016" name="グループ化 1015">
              <a:extLst>
                <a:ext uri="{FF2B5EF4-FFF2-40B4-BE49-F238E27FC236}">
                  <a16:creationId xmlns:a16="http://schemas.microsoft.com/office/drawing/2014/main" id="{13A2D01D-1DFD-F869-9E94-ADE90680ACB7}"/>
                </a:ext>
              </a:extLst>
            </p:cNvPr>
            <p:cNvGrpSpPr/>
            <p:nvPr/>
          </p:nvGrpSpPr>
          <p:grpSpPr>
            <a:xfrm rot="6300000" flipH="1">
              <a:off x="4348960" y="4838620"/>
              <a:ext cx="102459" cy="138554"/>
              <a:chOff x="4965309" y="3938588"/>
              <a:chExt cx="232961" cy="315032"/>
            </a:xfrm>
          </p:grpSpPr>
          <p:sp>
            <p:nvSpPr>
              <p:cNvPr id="1017" name="四角形: 角を丸くする 1016">
                <a:extLst>
                  <a:ext uri="{FF2B5EF4-FFF2-40B4-BE49-F238E27FC236}">
                    <a16:creationId xmlns:a16="http://schemas.microsoft.com/office/drawing/2014/main" id="{1CF9E071-E421-1456-C20C-8E6DF76DB80A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8" name="四角形: 角を丸くする 1017">
                <a:extLst>
                  <a:ext uri="{FF2B5EF4-FFF2-40B4-BE49-F238E27FC236}">
                    <a16:creationId xmlns:a16="http://schemas.microsoft.com/office/drawing/2014/main" id="{CE984DC1-5662-5688-EF93-1CFA0C68BA12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9" name="月 1018">
                <a:extLst>
                  <a:ext uri="{FF2B5EF4-FFF2-40B4-BE49-F238E27FC236}">
                    <a16:creationId xmlns:a16="http://schemas.microsoft.com/office/drawing/2014/main" id="{C727B908-BCE9-3E28-AB9E-6E899989C88B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020" name="グループ化 1019">
              <a:extLst>
                <a:ext uri="{FF2B5EF4-FFF2-40B4-BE49-F238E27FC236}">
                  <a16:creationId xmlns:a16="http://schemas.microsoft.com/office/drawing/2014/main" id="{822528CA-316C-867E-9A88-4E9A536AB21A}"/>
                </a:ext>
              </a:extLst>
            </p:cNvPr>
            <p:cNvGrpSpPr/>
            <p:nvPr/>
          </p:nvGrpSpPr>
          <p:grpSpPr>
            <a:xfrm rot="9000000" flipH="1">
              <a:off x="4685511" y="4460796"/>
              <a:ext cx="102459" cy="138554"/>
              <a:chOff x="4965309" y="3938588"/>
              <a:chExt cx="232961" cy="315032"/>
            </a:xfrm>
          </p:grpSpPr>
          <p:sp>
            <p:nvSpPr>
              <p:cNvPr id="1021" name="四角形: 角を丸くする 1020">
                <a:extLst>
                  <a:ext uri="{FF2B5EF4-FFF2-40B4-BE49-F238E27FC236}">
                    <a16:creationId xmlns:a16="http://schemas.microsoft.com/office/drawing/2014/main" id="{1044ED21-EB90-61C1-505A-BED777CD5FE1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2" name="四角形: 角を丸くする 1021">
                <a:extLst>
                  <a:ext uri="{FF2B5EF4-FFF2-40B4-BE49-F238E27FC236}">
                    <a16:creationId xmlns:a16="http://schemas.microsoft.com/office/drawing/2014/main" id="{495F1A59-4CF0-A223-E2D7-8D972E118890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3" name="月 1022">
                <a:extLst>
                  <a:ext uri="{FF2B5EF4-FFF2-40B4-BE49-F238E27FC236}">
                    <a16:creationId xmlns:a16="http://schemas.microsoft.com/office/drawing/2014/main" id="{A63A8A4C-3ED9-7ED9-0FC3-7C493AB2D769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024" name="グループ化 1023">
              <a:extLst>
                <a:ext uri="{FF2B5EF4-FFF2-40B4-BE49-F238E27FC236}">
                  <a16:creationId xmlns:a16="http://schemas.microsoft.com/office/drawing/2014/main" id="{7A35FE56-00DD-0C7F-4D35-5583CDD78411}"/>
                </a:ext>
              </a:extLst>
            </p:cNvPr>
            <p:cNvGrpSpPr/>
            <p:nvPr/>
          </p:nvGrpSpPr>
          <p:grpSpPr>
            <a:xfrm rot="13500000" flipH="1">
              <a:off x="5050636" y="4587796"/>
              <a:ext cx="102459" cy="138554"/>
              <a:chOff x="4965309" y="3938588"/>
              <a:chExt cx="232961" cy="315032"/>
            </a:xfrm>
          </p:grpSpPr>
          <p:sp>
            <p:nvSpPr>
              <p:cNvPr id="1025" name="四角形: 角を丸くする 1024">
                <a:extLst>
                  <a:ext uri="{FF2B5EF4-FFF2-40B4-BE49-F238E27FC236}">
                    <a16:creationId xmlns:a16="http://schemas.microsoft.com/office/drawing/2014/main" id="{326DCEC4-AD66-B6C2-D965-FFF7447E8E67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6" name="四角形: 角を丸くする 1025">
                <a:extLst>
                  <a:ext uri="{FF2B5EF4-FFF2-40B4-BE49-F238E27FC236}">
                    <a16:creationId xmlns:a16="http://schemas.microsoft.com/office/drawing/2014/main" id="{B91ABBE2-292C-3824-F00D-DDB83D1B6CA5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7" name="月 1026">
                <a:extLst>
                  <a:ext uri="{FF2B5EF4-FFF2-40B4-BE49-F238E27FC236}">
                    <a16:creationId xmlns:a16="http://schemas.microsoft.com/office/drawing/2014/main" id="{52EEB473-DAB1-33CB-1142-DFC5A08C7350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028" name="グループ化 1027">
              <a:extLst>
                <a:ext uri="{FF2B5EF4-FFF2-40B4-BE49-F238E27FC236}">
                  <a16:creationId xmlns:a16="http://schemas.microsoft.com/office/drawing/2014/main" id="{75D8E4E4-F516-4F3D-0527-016AB72839F6}"/>
                </a:ext>
              </a:extLst>
            </p:cNvPr>
            <p:cNvGrpSpPr/>
            <p:nvPr/>
          </p:nvGrpSpPr>
          <p:grpSpPr>
            <a:xfrm rot="16200000" flipH="1">
              <a:off x="5251387" y="4941341"/>
              <a:ext cx="102459" cy="138554"/>
              <a:chOff x="4965309" y="3938588"/>
              <a:chExt cx="232961" cy="315032"/>
            </a:xfrm>
          </p:grpSpPr>
          <p:sp>
            <p:nvSpPr>
              <p:cNvPr id="1029" name="四角形: 角を丸くする 1028">
                <a:extLst>
                  <a:ext uri="{FF2B5EF4-FFF2-40B4-BE49-F238E27FC236}">
                    <a16:creationId xmlns:a16="http://schemas.microsoft.com/office/drawing/2014/main" id="{E9AFBC72-F708-D99E-F35C-DB77557092B9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0" name="四角形: 角を丸くする 1029">
                <a:extLst>
                  <a:ext uri="{FF2B5EF4-FFF2-40B4-BE49-F238E27FC236}">
                    <a16:creationId xmlns:a16="http://schemas.microsoft.com/office/drawing/2014/main" id="{6E9BFAA0-9540-9F2B-D176-E79C2F7A5350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1" name="月 1030">
                <a:extLst>
                  <a:ext uri="{FF2B5EF4-FFF2-40B4-BE49-F238E27FC236}">
                    <a16:creationId xmlns:a16="http://schemas.microsoft.com/office/drawing/2014/main" id="{42BB8923-855E-6C1D-9331-E9A9B03AD3F0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032" name="グループ化 1031">
              <a:extLst>
                <a:ext uri="{FF2B5EF4-FFF2-40B4-BE49-F238E27FC236}">
                  <a16:creationId xmlns:a16="http://schemas.microsoft.com/office/drawing/2014/main" id="{C556A4D6-8A7C-A7F0-2699-77117A36AFA4}"/>
                </a:ext>
              </a:extLst>
            </p:cNvPr>
            <p:cNvGrpSpPr/>
            <p:nvPr/>
          </p:nvGrpSpPr>
          <p:grpSpPr>
            <a:xfrm rot="18900000" flipH="1">
              <a:off x="5394263" y="5354092"/>
              <a:ext cx="102459" cy="138554"/>
              <a:chOff x="4965309" y="3938588"/>
              <a:chExt cx="232961" cy="315032"/>
            </a:xfrm>
          </p:grpSpPr>
          <p:sp>
            <p:nvSpPr>
              <p:cNvPr id="1033" name="四角形: 角を丸くする 1032">
                <a:extLst>
                  <a:ext uri="{FF2B5EF4-FFF2-40B4-BE49-F238E27FC236}">
                    <a16:creationId xmlns:a16="http://schemas.microsoft.com/office/drawing/2014/main" id="{DF9ADFB0-4B64-770B-D8B7-FC8A62F10DF5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4" name="四角形: 角を丸くする 1033">
                <a:extLst>
                  <a:ext uri="{FF2B5EF4-FFF2-40B4-BE49-F238E27FC236}">
                    <a16:creationId xmlns:a16="http://schemas.microsoft.com/office/drawing/2014/main" id="{4FA9178B-3BFF-716E-91E8-E33C6C68CF6B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5" name="月 1034">
                <a:extLst>
                  <a:ext uri="{FF2B5EF4-FFF2-40B4-BE49-F238E27FC236}">
                    <a16:creationId xmlns:a16="http://schemas.microsoft.com/office/drawing/2014/main" id="{874C01ED-0FB9-2B04-3015-A39958958645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1261" name="グループ化 1260">
            <a:extLst>
              <a:ext uri="{FF2B5EF4-FFF2-40B4-BE49-F238E27FC236}">
                <a16:creationId xmlns:a16="http://schemas.microsoft.com/office/drawing/2014/main" id="{4B2989CD-31CE-06F3-6D1B-04BE4F137F91}"/>
              </a:ext>
            </a:extLst>
          </p:cNvPr>
          <p:cNvGrpSpPr/>
          <p:nvPr/>
        </p:nvGrpSpPr>
        <p:grpSpPr>
          <a:xfrm>
            <a:off x="858451" y="3967912"/>
            <a:ext cx="2320705" cy="2323900"/>
            <a:chOff x="858451" y="3967912"/>
            <a:chExt cx="2320705" cy="2323900"/>
          </a:xfrm>
        </p:grpSpPr>
        <p:grpSp>
          <p:nvGrpSpPr>
            <p:cNvPr id="1036" name="グループ化 1035">
              <a:extLst>
                <a:ext uri="{FF2B5EF4-FFF2-40B4-BE49-F238E27FC236}">
                  <a16:creationId xmlns:a16="http://schemas.microsoft.com/office/drawing/2014/main" id="{8EC43F2A-4840-583B-3085-470C20AFDE83}"/>
                </a:ext>
              </a:extLst>
            </p:cNvPr>
            <p:cNvGrpSpPr/>
            <p:nvPr/>
          </p:nvGrpSpPr>
          <p:grpSpPr>
            <a:xfrm>
              <a:off x="858451" y="3967912"/>
              <a:ext cx="2320705" cy="2323900"/>
              <a:chOff x="3797994" y="3967912"/>
              <a:chExt cx="2320705" cy="2323900"/>
            </a:xfrm>
          </p:grpSpPr>
          <p:grpSp>
            <p:nvGrpSpPr>
              <p:cNvPr id="1037" name="グループ化 1036">
                <a:extLst>
                  <a:ext uri="{FF2B5EF4-FFF2-40B4-BE49-F238E27FC236}">
                    <a16:creationId xmlns:a16="http://schemas.microsoft.com/office/drawing/2014/main" id="{B8A5DF57-77D5-9A1E-58AC-EC1A36B9B5AF}"/>
                  </a:ext>
                </a:extLst>
              </p:cNvPr>
              <p:cNvGrpSpPr/>
              <p:nvPr/>
            </p:nvGrpSpPr>
            <p:grpSpPr>
              <a:xfrm rot="10800000">
                <a:off x="4620190" y="5769812"/>
                <a:ext cx="679524" cy="522000"/>
                <a:chOff x="4780612" y="3867476"/>
                <a:chExt cx="732052" cy="562352"/>
              </a:xfrm>
            </p:grpSpPr>
            <p:grpSp>
              <p:nvGrpSpPr>
                <p:cNvPr id="1209" name="グループ化 1208">
                  <a:extLst>
                    <a:ext uri="{FF2B5EF4-FFF2-40B4-BE49-F238E27FC236}">
                      <a16:creationId xmlns:a16="http://schemas.microsoft.com/office/drawing/2014/main" id="{6B274E14-0843-C33D-54A5-BE7D9B587362}"/>
                    </a:ext>
                  </a:extLst>
                </p:cNvPr>
                <p:cNvGrpSpPr/>
                <p:nvPr/>
              </p:nvGrpSpPr>
              <p:grpSpPr>
                <a:xfrm rot="10800000">
                  <a:off x="4780612" y="3867476"/>
                  <a:ext cx="732052" cy="562352"/>
                  <a:chOff x="3094102" y="5162275"/>
                  <a:chExt cx="851206" cy="653883"/>
                </a:xfrm>
              </p:grpSpPr>
              <p:sp>
                <p:nvSpPr>
                  <p:cNvPr id="1213" name="台形 1212">
                    <a:extLst>
                      <a:ext uri="{FF2B5EF4-FFF2-40B4-BE49-F238E27FC236}">
                        <a16:creationId xmlns:a16="http://schemas.microsoft.com/office/drawing/2014/main" id="{91A1BBCF-0412-C243-4C93-B81B483C1CB2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4" name="台形 1213">
                    <a:extLst>
                      <a:ext uri="{FF2B5EF4-FFF2-40B4-BE49-F238E27FC236}">
                        <a16:creationId xmlns:a16="http://schemas.microsoft.com/office/drawing/2014/main" id="{71486BED-E14A-B95E-2E61-97034B08BE21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5" name="フリーフォーム: 図形 1214">
                    <a:extLst>
                      <a:ext uri="{FF2B5EF4-FFF2-40B4-BE49-F238E27FC236}">
                        <a16:creationId xmlns:a16="http://schemas.microsoft.com/office/drawing/2014/main" id="{BE960F40-2715-0418-C031-3B8F07CE5BD2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16" name="グループ化 1215">
                    <a:extLst>
                      <a:ext uri="{FF2B5EF4-FFF2-40B4-BE49-F238E27FC236}">
                        <a16:creationId xmlns:a16="http://schemas.microsoft.com/office/drawing/2014/main" id="{673C6F19-9573-32E1-B3B1-3AAAE3C88FC1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470082"/>
                    <a:ext cx="403225" cy="346076"/>
                    <a:chOff x="5648324" y="4506716"/>
                    <a:chExt cx="403225" cy="346076"/>
                  </a:xfrm>
                </p:grpSpPr>
                <p:grpSp>
                  <p:nvGrpSpPr>
                    <p:cNvPr id="1217" name="グループ化 1216">
                      <a:extLst>
                        <a:ext uri="{FF2B5EF4-FFF2-40B4-BE49-F238E27FC236}">
                          <a16:creationId xmlns:a16="http://schemas.microsoft.com/office/drawing/2014/main" id="{16AEB187-6F50-2689-11EC-34B2BC515B5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223" name="台形 1222">
                        <a:extLst>
                          <a:ext uri="{FF2B5EF4-FFF2-40B4-BE49-F238E27FC236}">
                            <a16:creationId xmlns:a16="http://schemas.microsoft.com/office/drawing/2014/main" id="{B17EA5C8-18B0-4460-9803-FE8A27E1F40C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24" name="台形 1223">
                        <a:extLst>
                          <a:ext uri="{FF2B5EF4-FFF2-40B4-BE49-F238E27FC236}">
                            <a16:creationId xmlns:a16="http://schemas.microsoft.com/office/drawing/2014/main" id="{BC0CFC45-64E7-2E0A-2113-19827403B77A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25" name="フリーフォーム: 図形 1224">
                        <a:extLst>
                          <a:ext uri="{FF2B5EF4-FFF2-40B4-BE49-F238E27FC236}">
                            <a16:creationId xmlns:a16="http://schemas.microsoft.com/office/drawing/2014/main" id="{F3301B40-2C5D-BD23-CA86-2CDF1B0F68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218" name="グループ化 1217">
                      <a:extLst>
                        <a:ext uri="{FF2B5EF4-FFF2-40B4-BE49-F238E27FC236}">
                          <a16:creationId xmlns:a16="http://schemas.microsoft.com/office/drawing/2014/main" id="{7EC011F2-DE62-81CA-36DE-63CCD3E5F05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220" name="台形 1219">
                        <a:extLst>
                          <a:ext uri="{FF2B5EF4-FFF2-40B4-BE49-F238E27FC236}">
                            <a16:creationId xmlns:a16="http://schemas.microsoft.com/office/drawing/2014/main" id="{D3B1D6BC-3631-C5C9-3DEA-5E41CE9A80A0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21" name="台形 1220">
                        <a:extLst>
                          <a:ext uri="{FF2B5EF4-FFF2-40B4-BE49-F238E27FC236}">
                            <a16:creationId xmlns:a16="http://schemas.microsoft.com/office/drawing/2014/main" id="{C8724A1B-ED52-EE30-98B2-DB7CDA64D56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1222" name="フリーフォーム: 図形 1221">
                        <a:extLst>
                          <a:ext uri="{FF2B5EF4-FFF2-40B4-BE49-F238E27FC236}">
                            <a16:creationId xmlns:a16="http://schemas.microsoft.com/office/drawing/2014/main" id="{104DA9F3-AA9C-F0EE-7311-EF22F96829C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219" name="フリーフォーム: 図形 1218">
                      <a:extLst>
                        <a:ext uri="{FF2B5EF4-FFF2-40B4-BE49-F238E27FC236}">
                          <a16:creationId xmlns:a16="http://schemas.microsoft.com/office/drawing/2014/main" id="{FC98519F-A884-524B-8FDA-1A8B17EEF63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210" name="グループ化 1209">
                  <a:extLst>
                    <a:ext uri="{FF2B5EF4-FFF2-40B4-BE49-F238E27FC236}">
                      <a16:creationId xmlns:a16="http://schemas.microsoft.com/office/drawing/2014/main" id="{1EA4CBF3-62AA-E51F-718A-61888E3DD30D}"/>
                    </a:ext>
                  </a:extLst>
                </p:cNvPr>
                <p:cNvGrpSpPr/>
                <p:nvPr/>
              </p:nvGrpSpPr>
              <p:grpSpPr>
                <a:xfrm rot="10800000">
                  <a:off x="4998122" y="4203170"/>
                  <a:ext cx="290411" cy="139906"/>
                  <a:chOff x="5784783" y="5190105"/>
                  <a:chExt cx="262656" cy="126536"/>
                </a:xfrm>
              </p:grpSpPr>
              <p:sp>
                <p:nvSpPr>
                  <p:cNvPr id="1211" name="正方形/長方形 1210">
                    <a:extLst>
                      <a:ext uri="{FF2B5EF4-FFF2-40B4-BE49-F238E27FC236}">
                        <a16:creationId xmlns:a16="http://schemas.microsoft.com/office/drawing/2014/main" id="{57BC78EA-52E0-66CC-0D9A-D24D0451EA36}"/>
                      </a:ext>
                    </a:extLst>
                  </p:cNvPr>
                  <p:cNvSpPr/>
                  <p:nvPr/>
                </p:nvSpPr>
                <p:spPr>
                  <a:xfrm>
                    <a:off x="5784783" y="5190105"/>
                    <a:ext cx="262656" cy="126536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2" name="テキスト ボックス 1211">
                    <a:extLst>
                      <a:ext uri="{FF2B5EF4-FFF2-40B4-BE49-F238E27FC236}">
                        <a16:creationId xmlns:a16="http://schemas.microsoft.com/office/drawing/2014/main" id="{5FB7F6B5-B55F-CB80-0A71-31534DCC4C6B}"/>
                      </a:ext>
                    </a:extLst>
                  </p:cNvPr>
                  <p:cNvSpPr txBox="1"/>
                  <p:nvPr/>
                </p:nvSpPr>
                <p:spPr>
                  <a:xfrm>
                    <a:off x="5802732" y="5209277"/>
                    <a:ext cx="225536" cy="8498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京　都</a:t>
                    </a:r>
                  </a:p>
                </p:txBody>
              </p:sp>
            </p:grpSp>
          </p:grpSp>
          <p:grpSp>
            <p:nvGrpSpPr>
              <p:cNvPr id="1038" name="グループ化 1037">
                <a:extLst>
                  <a:ext uri="{FF2B5EF4-FFF2-40B4-BE49-F238E27FC236}">
                    <a16:creationId xmlns:a16="http://schemas.microsoft.com/office/drawing/2014/main" id="{24ACA565-794E-4A06-626E-00B07B89301E}"/>
                  </a:ext>
                </a:extLst>
              </p:cNvPr>
              <p:cNvGrpSpPr/>
              <p:nvPr/>
            </p:nvGrpSpPr>
            <p:grpSpPr>
              <a:xfrm rot="14111008">
                <a:off x="3863638" y="5400015"/>
                <a:ext cx="679524" cy="522000"/>
                <a:chOff x="4780612" y="3867476"/>
                <a:chExt cx="732052" cy="562352"/>
              </a:xfrm>
            </p:grpSpPr>
            <p:grpSp>
              <p:nvGrpSpPr>
                <p:cNvPr id="1192" name="グループ化 1191">
                  <a:extLst>
                    <a:ext uri="{FF2B5EF4-FFF2-40B4-BE49-F238E27FC236}">
                      <a16:creationId xmlns:a16="http://schemas.microsoft.com/office/drawing/2014/main" id="{37CBFEF0-D891-36F6-A2DC-BF37BF8DD9D5}"/>
                    </a:ext>
                  </a:extLst>
                </p:cNvPr>
                <p:cNvGrpSpPr/>
                <p:nvPr/>
              </p:nvGrpSpPr>
              <p:grpSpPr>
                <a:xfrm rot="10800000">
                  <a:off x="4780612" y="3867476"/>
                  <a:ext cx="732052" cy="562352"/>
                  <a:chOff x="3094102" y="5162275"/>
                  <a:chExt cx="851206" cy="653883"/>
                </a:xfrm>
              </p:grpSpPr>
              <p:sp>
                <p:nvSpPr>
                  <p:cNvPr id="1196" name="台形 1195">
                    <a:extLst>
                      <a:ext uri="{FF2B5EF4-FFF2-40B4-BE49-F238E27FC236}">
                        <a16:creationId xmlns:a16="http://schemas.microsoft.com/office/drawing/2014/main" id="{AA7EBBA1-889A-0901-CE64-FDB4A895E946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7" name="台形 1196">
                    <a:extLst>
                      <a:ext uri="{FF2B5EF4-FFF2-40B4-BE49-F238E27FC236}">
                        <a16:creationId xmlns:a16="http://schemas.microsoft.com/office/drawing/2014/main" id="{3CB11089-25E8-5857-7A6C-03B986537E3C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8" name="フリーフォーム: 図形 1197">
                    <a:extLst>
                      <a:ext uri="{FF2B5EF4-FFF2-40B4-BE49-F238E27FC236}">
                        <a16:creationId xmlns:a16="http://schemas.microsoft.com/office/drawing/2014/main" id="{2A49BEA3-2D85-14CF-177A-82D8A9E9C577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99" name="グループ化 1198">
                    <a:extLst>
                      <a:ext uri="{FF2B5EF4-FFF2-40B4-BE49-F238E27FC236}">
                        <a16:creationId xmlns:a16="http://schemas.microsoft.com/office/drawing/2014/main" id="{0DFD8917-EDA8-719E-45DF-416D7A9358B1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470082"/>
                    <a:ext cx="403225" cy="346076"/>
                    <a:chOff x="5648324" y="4506716"/>
                    <a:chExt cx="403225" cy="346076"/>
                  </a:xfrm>
                </p:grpSpPr>
                <p:grpSp>
                  <p:nvGrpSpPr>
                    <p:cNvPr id="1200" name="グループ化 1199">
                      <a:extLst>
                        <a:ext uri="{FF2B5EF4-FFF2-40B4-BE49-F238E27FC236}">
                          <a16:creationId xmlns:a16="http://schemas.microsoft.com/office/drawing/2014/main" id="{12FF4DDA-2939-F63F-814C-A73D862D34A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206" name="台形 1205">
                        <a:extLst>
                          <a:ext uri="{FF2B5EF4-FFF2-40B4-BE49-F238E27FC236}">
                            <a16:creationId xmlns:a16="http://schemas.microsoft.com/office/drawing/2014/main" id="{566AC701-9827-0A00-637E-843AA76C70C6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07" name="台形 1206">
                        <a:extLst>
                          <a:ext uri="{FF2B5EF4-FFF2-40B4-BE49-F238E27FC236}">
                            <a16:creationId xmlns:a16="http://schemas.microsoft.com/office/drawing/2014/main" id="{95CC03B8-7FE6-CC9C-91A4-F3963EFE45E7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08" name="フリーフォーム: 図形 1207">
                        <a:extLst>
                          <a:ext uri="{FF2B5EF4-FFF2-40B4-BE49-F238E27FC236}">
                            <a16:creationId xmlns:a16="http://schemas.microsoft.com/office/drawing/2014/main" id="{7E846D97-8947-D80A-76A6-C15D7E5E0D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201" name="グループ化 1200">
                      <a:extLst>
                        <a:ext uri="{FF2B5EF4-FFF2-40B4-BE49-F238E27FC236}">
                          <a16:creationId xmlns:a16="http://schemas.microsoft.com/office/drawing/2014/main" id="{1B4684F7-8C94-D499-B713-C99A7967AF0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203" name="台形 1202">
                        <a:extLst>
                          <a:ext uri="{FF2B5EF4-FFF2-40B4-BE49-F238E27FC236}">
                            <a16:creationId xmlns:a16="http://schemas.microsoft.com/office/drawing/2014/main" id="{AB593D70-6AED-BBBC-B9AA-2708F472A9DE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04" name="台形 1203">
                        <a:extLst>
                          <a:ext uri="{FF2B5EF4-FFF2-40B4-BE49-F238E27FC236}">
                            <a16:creationId xmlns:a16="http://schemas.microsoft.com/office/drawing/2014/main" id="{3E681B95-CDEF-B183-EF73-840DD4FE9A81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1205" name="フリーフォーム: 図形 1204">
                        <a:extLst>
                          <a:ext uri="{FF2B5EF4-FFF2-40B4-BE49-F238E27FC236}">
                            <a16:creationId xmlns:a16="http://schemas.microsoft.com/office/drawing/2014/main" id="{FE5AC65D-E8F5-A58A-5B47-585AAD58AE2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202" name="フリーフォーム: 図形 1201">
                      <a:extLst>
                        <a:ext uri="{FF2B5EF4-FFF2-40B4-BE49-F238E27FC236}">
                          <a16:creationId xmlns:a16="http://schemas.microsoft.com/office/drawing/2014/main" id="{A007EDEC-A35D-45B6-3EBD-28BA5DF2B68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193" name="グループ化 1192">
                  <a:extLst>
                    <a:ext uri="{FF2B5EF4-FFF2-40B4-BE49-F238E27FC236}">
                      <a16:creationId xmlns:a16="http://schemas.microsoft.com/office/drawing/2014/main" id="{5F764A0C-701B-209C-46B4-6BDE628FFE94}"/>
                    </a:ext>
                  </a:extLst>
                </p:cNvPr>
                <p:cNvGrpSpPr/>
                <p:nvPr/>
              </p:nvGrpSpPr>
              <p:grpSpPr>
                <a:xfrm rot="10800000">
                  <a:off x="4998122" y="4203170"/>
                  <a:ext cx="290411" cy="139906"/>
                  <a:chOff x="5784783" y="5190105"/>
                  <a:chExt cx="262656" cy="126536"/>
                </a:xfrm>
              </p:grpSpPr>
              <p:sp>
                <p:nvSpPr>
                  <p:cNvPr id="1194" name="正方形/長方形 1193">
                    <a:extLst>
                      <a:ext uri="{FF2B5EF4-FFF2-40B4-BE49-F238E27FC236}">
                        <a16:creationId xmlns:a16="http://schemas.microsoft.com/office/drawing/2014/main" id="{F3CE6EC6-3A8E-C6DC-CE18-C15699FD3A84}"/>
                      </a:ext>
                    </a:extLst>
                  </p:cNvPr>
                  <p:cNvSpPr/>
                  <p:nvPr/>
                </p:nvSpPr>
                <p:spPr>
                  <a:xfrm>
                    <a:off x="5784783" y="5190105"/>
                    <a:ext cx="262656" cy="126536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5" name="テキスト ボックス 1194">
                    <a:extLst>
                      <a:ext uri="{FF2B5EF4-FFF2-40B4-BE49-F238E27FC236}">
                        <a16:creationId xmlns:a16="http://schemas.microsoft.com/office/drawing/2014/main" id="{979C72FD-2823-AE79-F448-CE916A0FEC83}"/>
                      </a:ext>
                    </a:extLst>
                  </p:cNvPr>
                  <p:cNvSpPr txBox="1"/>
                  <p:nvPr/>
                </p:nvSpPr>
                <p:spPr>
                  <a:xfrm>
                    <a:off x="5802732" y="5209277"/>
                    <a:ext cx="225536" cy="8498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大　阪</a:t>
                    </a:r>
                  </a:p>
                </p:txBody>
              </p:sp>
            </p:grpSp>
          </p:grpSp>
          <p:grpSp>
            <p:nvGrpSpPr>
              <p:cNvPr id="1039" name="グループ化 1038">
                <a:extLst>
                  <a:ext uri="{FF2B5EF4-FFF2-40B4-BE49-F238E27FC236}">
                    <a16:creationId xmlns:a16="http://schemas.microsoft.com/office/drawing/2014/main" id="{C809FA19-AD23-A211-44B2-14F4BBCD99E7}"/>
                  </a:ext>
                </a:extLst>
              </p:cNvPr>
              <p:cNvGrpSpPr/>
              <p:nvPr/>
            </p:nvGrpSpPr>
            <p:grpSpPr>
              <a:xfrm rot="12271897" flipH="1" flipV="1">
                <a:off x="4466410" y="5821418"/>
                <a:ext cx="161320" cy="16727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184" name="四角形: 上の 2 つの角を丸める 1183">
                  <a:extLst>
                    <a:ext uri="{FF2B5EF4-FFF2-40B4-BE49-F238E27FC236}">
                      <a16:creationId xmlns:a16="http://schemas.microsoft.com/office/drawing/2014/main" id="{E2B008DE-11AE-7252-CD80-51D73FE411EE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5" name="フリーフォーム: 図形 1184">
                  <a:extLst>
                    <a:ext uri="{FF2B5EF4-FFF2-40B4-BE49-F238E27FC236}">
                      <a16:creationId xmlns:a16="http://schemas.microsoft.com/office/drawing/2014/main" id="{3E84762F-A3FE-ED52-E3BE-4156482E96C9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6" name="四角形: 上の 2 つの角を丸める 1185">
                  <a:extLst>
                    <a:ext uri="{FF2B5EF4-FFF2-40B4-BE49-F238E27FC236}">
                      <a16:creationId xmlns:a16="http://schemas.microsoft.com/office/drawing/2014/main" id="{D6AEC092-3C90-EFCC-1B02-3F09A128DB1A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187" name="四角形: 上の 2 つの角を丸める 1186">
                  <a:extLst>
                    <a:ext uri="{FF2B5EF4-FFF2-40B4-BE49-F238E27FC236}">
                      <a16:creationId xmlns:a16="http://schemas.microsoft.com/office/drawing/2014/main" id="{6B8F380A-B632-0C70-FEF7-9BACCD82E71C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8" name="四角形: 上の 2 つの角を丸める 1187">
                  <a:extLst>
                    <a:ext uri="{FF2B5EF4-FFF2-40B4-BE49-F238E27FC236}">
                      <a16:creationId xmlns:a16="http://schemas.microsoft.com/office/drawing/2014/main" id="{CFB27F3F-991E-2AF2-1675-AB815705E02D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9" name="四角形: 上の 2 つの角を丸める 1188">
                  <a:extLst>
                    <a:ext uri="{FF2B5EF4-FFF2-40B4-BE49-F238E27FC236}">
                      <a16:creationId xmlns:a16="http://schemas.microsoft.com/office/drawing/2014/main" id="{1566CC24-5C7F-CD1E-F555-3492719DA59B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0" name="四角形: 上の 2 つの角を丸める 1189">
                  <a:extLst>
                    <a:ext uri="{FF2B5EF4-FFF2-40B4-BE49-F238E27FC236}">
                      <a16:creationId xmlns:a16="http://schemas.microsoft.com/office/drawing/2014/main" id="{FE4F594C-1132-E026-58DB-B051608628EF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1" name="四角形: 上の 2 つの角を丸める 1190">
                  <a:extLst>
                    <a:ext uri="{FF2B5EF4-FFF2-40B4-BE49-F238E27FC236}">
                      <a16:creationId xmlns:a16="http://schemas.microsoft.com/office/drawing/2014/main" id="{3A2CF73E-54D8-500D-0350-B0A19098BA7D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0" name="グループ化 1039">
                <a:extLst>
                  <a:ext uri="{FF2B5EF4-FFF2-40B4-BE49-F238E27FC236}">
                    <a16:creationId xmlns:a16="http://schemas.microsoft.com/office/drawing/2014/main" id="{1B77D8D9-C076-47B7-3BD9-F46552DBC18D}"/>
                  </a:ext>
                </a:extLst>
              </p:cNvPr>
              <p:cNvGrpSpPr/>
              <p:nvPr/>
            </p:nvGrpSpPr>
            <p:grpSpPr>
              <a:xfrm rot="7615116">
                <a:off x="5368010" y="5399156"/>
                <a:ext cx="679524" cy="522000"/>
                <a:chOff x="4780612" y="3867476"/>
                <a:chExt cx="732052" cy="562352"/>
              </a:xfrm>
            </p:grpSpPr>
            <p:grpSp>
              <p:nvGrpSpPr>
                <p:cNvPr id="1167" name="グループ化 1166">
                  <a:extLst>
                    <a:ext uri="{FF2B5EF4-FFF2-40B4-BE49-F238E27FC236}">
                      <a16:creationId xmlns:a16="http://schemas.microsoft.com/office/drawing/2014/main" id="{29C6750D-DFDB-457C-F53D-4F0BBECE054C}"/>
                    </a:ext>
                  </a:extLst>
                </p:cNvPr>
                <p:cNvGrpSpPr/>
                <p:nvPr/>
              </p:nvGrpSpPr>
              <p:grpSpPr>
                <a:xfrm rot="10800000">
                  <a:off x="4780612" y="3867476"/>
                  <a:ext cx="732052" cy="562352"/>
                  <a:chOff x="3094102" y="5162275"/>
                  <a:chExt cx="851206" cy="653883"/>
                </a:xfrm>
              </p:grpSpPr>
              <p:sp>
                <p:nvSpPr>
                  <p:cNvPr id="1171" name="台形 1170">
                    <a:extLst>
                      <a:ext uri="{FF2B5EF4-FFF2-40B4-BE49-F238E27FC236}">
                        <a16:creationId xmlns:a16="http://schemas.microsoft.com/office/drawing/2014/main" id="{CB5283DA-9172-3729-5147-3AC9FDA48D0D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2" name="台形 1171">
                    <a:extLst>
                      <a:ext uri="{FF2B5EF4-FFF2-40B4-BE49-F238E27FC236}">
                        <a16:creationId xmlns:a16="http://schemas.microsoft.com/office/drawing/2014/main" id="{E8568B17-3817-7AFA-795B-8CA3A112F32A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3" name="フリーフォーム: 図形 1172">
                    <a:extLst>
                      <a:ext uri="{FF2B5EF4-FFF2-40B4-BE49-F238E27FC236}">
                        <a16:creationId xmlns:a16="http://schemas.microsoft.com/office/drawing/2014/main" id="{0719E8EC-B477-DAF1-85B2-2D532240A073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74" name="グループ化 1173">
                    <a:extLst>
                      <a:ext uri="{FF2B5EF4-FFF2-40B4-BE49-F238E27FC236}">
                        <a16:creationId xmlns:a16="http://schemas.microsoft.com/office/drawing/2014/main" id="{6F4DEACC-EBCA-6836-6B92-429BECE4C7DB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470082"/>
                    <a:ext cx="403225" cy="346076"/>
                    <a:chOff x="5648324" y="4506716"/>
                    <a:chExt cx="403225" cy="346076"/>
                  </a:xfrm>
                </p:grpSpPr>
                <p:grpSp>
                  <p:nvGrpSpPr>
                    <p:cNvPr id="1175" name="グループ化 1174">
                      <a:extLst>
                        <a:ext uri="{FF2B5EF4-FFF2-40B4-BE49-F238E27FC236}">
                          <a16:creationId xmlns:a16="http://schemas.microsoft.com/office/drawing/2014/main" id="{1908F1BF-C8A4-5FF6-BF5E-47CB0360929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181" name="台形 1180">
                        <a:extLst>
                          <a:ext uri="{FF2B5EF4-FFF2-40B4-BE49-F238E27FC236}">
                            <a16:creationId xmlns:a16="http://schemas.microsoft.com/office/drawing/2014/main" id="{E9367D44-FCDC-CA6B-6D07-4DB84C1A7A58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82" name="台形 1181">
                        <a:extLst>
                          <a:ext uri="{FF2B5EF4-FFF2-40B4-BE49-F238E27FC236}">
                            <a16:creationId xmlns:a16="http://schemas.microsoft.com/office/drawing/2014/main" id="{2384F295-5246-9B81-F45F-D461B1AC043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83" name="フリーフォーム: 図形 1182">
                        <a:extLst>
                          <a:ext uri="{FF2B5EF4-FFF2-40B4-BE49-F238E27FC236}">
                            <a16:creationId xmlns:a16="http://schemas.microsoft.com/office/drawing/2014/main" id="{04EBAE18-80F2-9E70-4A20-F27DFC2532A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176" name="グループ化 1175">
                      <a:extLst>
                        <a:ext uri="{FF2B5EF4-FFF2-40B4-BE49-F238E27FC236}">
                          <a16:creationId xmlns:a16="http://schemas.microsoft.com/office/drawing/2014/main" id="{BA44A320-2F13-2C42-F398-9A24089E15C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178" name="台形 1177">
                        <a:extLst>
                          <a:ext uri="{FF2B5EF4-FFF2-40B4-BE49-F238E27FC236}">
                            <a16:creationId xmlns:a16="http://schemas.microsoft.com/office/drawing/2014/main" id="{69A38251-A072-F2FC-F665-FDA81ECB54E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79" name="台形 1178">
                        <a:extLst>
                          <a:ext uri="{FF2B5EF4-FFF2-40B4-BE49-F238E27FC236}">
                            <a16:creationId xmlns:a16="http://schemas.microsoft.com/office/drawing/2014/main" id="{6EE64F01-2220-5D3F-350B-BE4B209FE105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1180" name="フリーフォーム: 図形 1179">
                        <a:extLst>
                          <a:ext uri="{FF2B5EF4-FFF2-40B4-BE49-F238E27FC236}">
                            <a16:creationId xmlns:a16="http://schemas.microsoft.com/office/drawing/2014/main" id="{82973B56-0B34-EB11-D935-252172BC37E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177" name="フリーフォーム: 図形 1176">
                      <a:extLst>
                        <a:ext uri="{FF2B5EF4-FFF2-40B4-BE49-F238E27FC236}">
                          <a16:creationId xmlns:a16="http://schemas.microsoft.com/office/drawing/2014/main" id="{BB520C83-71D1-3792-AFB8-CD1776BB5AA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168" name="グループ化 1167">
                  <a:extLst>
                    <a:ext uri="{FF2B5EF4-FFF2-40B4-BE49-F238E27FC236}">
                      <a16:creationId xmlns:a16="http://schemas.microsoft.com/office/drawing/2014/main" id="{E8876BCD-0091-3C26-BEA2-1FADD7ED48A8}"/>
                    </a:ext>
                  </a:extLst>
                </p:cNvPr>
                <p:cNvGrpSpPr/>
                <p:nvPr/>
              </p:nvGrpSpPr>
              <p:grpSpPr>
                <a:xfrm rot="10800000">
                  <a:off x="4998122" y="4203170"/>
                  <a:ext cx="290411" cy="139906"/>
                  <a:chOff x="5784783" y="5190105"/>
                  <a:chExt cx="262656" cy="126536"/>
                </a:xfrm>
              </p:grpSpPr>
              <p:sp>
                <p:nvSpPr>
                  <p:cNvPr id="1169" name="正方形/長方形 1168">
                    <a:extLst>
                      <a:ext uri="{FF2B5EF4-FFF2-40B4-BE49-F238E27FC236}">
                        <a16:creationId xmlns:a16="http://schemas.microsoft.com/office/drawing/2014/main" id="{8A3912A6-00FF-8F8E-FE60-BBBA81F02D4A}"/>
                      </a:ext>
                    </a:extLst>
                  </p:cNvPr>
                  <p:cNvSpPr/>
                  <p:nvPr/>
                </p:nvSpPr>
                <p:spPr>
                  <a:xfrm>
                    <a:off x="5784783" y="5190105"/>
                    <a:ext cx="262656" cy="126536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0" name="テキスト ボックス 1169">
                    <a:extLst>
                      <a:ext uri="{FF2B5EF4-FFF2-40B4-BE49-F238E27FC236}">
                        <a16:creationId xmlns:a16="http://schemas.microsoft.com/office/drawing/2014/main" id="{C1FD3493-90A2-2675-96ED-868A81E09DBA}"/>
                      </a:ext>
                    </a:extLst>
                  </p:cNvPr>
                  <p:cNvSpPr txBox="1"/>
                  <p:nvPr/>
                </p:nvSpPr>
                <p:spPr>
                  <a:xfrm>
                    <a:off x="5802732" y="5209277"/>
                    <a:ext cx="225536" cy="8498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奈　良</a:t>
                    </a:r>
                  </a:p>
                </p:txBody>
              </p:sp>
            </p:grpSp>
          </p:grpSp>
          <p:grpSp>
            <p:nvGrpSpPr>
              <p:cNvPr id="1041" name="グループ化 1040">
                <a:extLst>
                  <a:ext uri="{FF2B5EF4-FFF2-40B4-BE49-F238E27FC236}">
                    <a16:creationId xmlns:a16="http://schemas.microsoft.com/office/drawing/2014/main" id="{CE6F4199-BC31-2ACD-8D36-7DBE5AA84DE0}"/>
                  </a:ext>
                </a:extLst>
              </p:cNvPr>
              <p:cNvGrpSpPr/>
              <p:nvPr/>
            </p:nvGrpSpPr>
            <p:grpSpPr>
              <a:xfrm rot="4507983">
                <a:off x="5517937" y="4612087"/>
                <a:ext cx="679524" cy="522000"/>
                <a:chOff x="4780612" y="3867476"/>
                <a:chExt cx="732052" cy="562352"/>
              </a:xfrm>
            </p:grpSpPr>
            <p:grpSp>
              <p:nvGrpSpPr>
                <p:cNvPr id="1150" name="グループ化 1149">
                  <a:extLst>
                    <a:ext uri="{FF2B5EF4-FFF2-40B4-BE49-F238E27FC236}">
                      <a16:creationId xmlns:a16="http://schemas.microsoft.com/office/drawing/2014/main" id="{116AF1E1-561F-4400-C3D8-D0D89BDE31C4}"/>
                    </a:ext>
                  </a:extLst>
                </p:cNvPr>
                <p:cNvGrpSpPr/>
                <p:nvPr/>
              </p:nvGrpSpPr>
              <p:grpSpPr>
                <a:xfrm rot="10800000">
                  <a:off x="4780612" y="3867476"/>
                  <a:ext cx="732052" cy="562352"/>
                  <a:chOff x="3094102" y="5162275"/>
                  <a:chExt cx="851206" cy="653883"/>
                </a:xfrm>
              </p:grpSpPr>
              <p:sp>
                <p:nvSpPr>
                  <p:cNvPr id="1154" name="台形 1153">
                    <a:extLst>
                      <a:ext uri="{FF2B5EF4-FFF2-40B4-BE49-F238E27FC236}">
                        <a16:creationId xmlns:a16="http://schemas.microsoft.com/office/drawing/2014/main" id="{B205673D-824B-BD77-7E29-BBAD8CA62477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5" name="台形 1154">
                    <a:extLst>
                      <a:ext uri="{FF2B5EF4-FFF2-40B4-BE49-F238E27FC236}">
                        <a16:creationId xmlns:a16="http://schemas.microsoft.com/office/drawing/2014/main" id="{EDE9FDE3-3905-62EE-AAC1-BE226FCFC156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6" name="フリーフォーム: 図形 1155">
                    <a:extLst>
                      <a:ext uri="{FF2B5EF4-FFF2-40B4-BE49-F238E27FC236}">
                        <a16:creationId xmlns:a16="http://schemas.microsoft.com/office/drawing/2014/main" id="{D5EC7B33-12C3-DD29-5ADF-49095E6522E6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57" name="グループ化 1156">
                    <a:extLst>
                      <a:ext uri="{FF2B5EF4-FFF2-40B4-BE49-F238E27FC236}">
                        <a16:creationId xmlns:a16="http://schemas.microsoft.com/office/drawing/2014/main" id="{953BB552-1F5A-EE25-D249-97384A8ADD48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470082"/>
                    <a:ext cx="403225" cy="346076"/>
                    <a:chOff x="5648324" y="4506716"/>
                    <a:chExt cx="403225" cy="346076"/>
                  </a:xfrm>
                </p:grpSpPr>
                <p:grpSp>
                  <p:nvGrpSpPr>
                    <p:cNvPr id="1158" name="グループ化 1157">
                      <a:extLst>
                        <a:ext uri="{FF2B5EF4-FFF2-40B4-BE49-F238E27FC236}">
                          <a16:creationId xmlns:a16="http://schemas.microsoft.com/office/drawing/2014/main" id="{8CE4BEF5-A2F7-977F-C682-13BF39DB3AF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164" name="台形 1163">
                        <a:extLst>
                          <a:ext uri="{FF2B5EF4-FFF2-40B4-BE49-F238E27FC236}">
                            <a16:creationId xmlns:a16="http://schemas.microsoft.com/office/drawing/2014/main" id="{A1BB9EEC-0EE4-8D09-1240-BBFE4C5EDD2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65" name="台形 1164">
                        <a:extLst>
                          <a:ext uri="{FF2B5EF4-FFF2-40B4-BE49-F238E27FC236}">
                            <a16:creationId xmlns:a16="http://schemas.microsoft.com/office/drawing/2014/main" id="{44DA7602-5352-DFF1-1A6B-D575C81D403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66" name="フリーフォーム: 図形 1165">
                        <a:extLst>
                          <a:ext uri="{FF2B5EF4-FFF2-40B4-BE49-F238E27FC236}">
                            <a16:creationId xmlns:a16="http://schemas.microsoft.com/office/drawing/2014/main" id="{0A2A923A-1C4A-E771-1FF7-001F906F1A3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159" name="グループ化 1158">
                      <a:extLst>
                        <a:ext uri="{FF2B5EF4-FFF2-40B4-BE49-F238E27FC236}">
                          <a16:creationId xmlns:a16="http://schemas.microsoft.com/office/drawing/2014/main" id="{633D579B-F6FA-E617-0CE0-29F28745334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161" name="台形 1160">
                        <a:extLst>
                          <a:ext uri="{FF2B5EF4-FFF2-40B4-BE49-F238E27FC236}">
                            <a16:creationId xmlns:a16="http://schemas.microsoft.com/office/drawing/2014/main" id="{351D09D8-6123-EF6C-3221-34748B4EA95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62" name="台形 1161">
                        <a:extLst>
                          <a:ext uri="{FF2B5EF4-FFF2-40B4-BE49-F238E27FC236}">
                            <a16:creationId xmlns:a16="http://schemas.microsoft.com/office/drawing/2014/main" id="{61A06FF0-FF72-EB99-A07D-BA0085DDDB9B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1163" name="フリーフォーム: 図形 1162">
                        <a:extLst>
                          <a:ext uri="{FF2B5EF4-FFF2-40B4-BE49-F238E27FC236}">
                            <a16:creationId xmlns:a16="http://schemas.microsoft.com/office/drawing/2014/main" id="{9F893076-7C51-7875-847A-64EC6298C7D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160" name="フリーフォーム: 図形 1159">
                      <a:extLst>
                        <a:ext uri="{FF2B5EF4-FFF2-40B4-BE49-F238E27FC236}">
                          <a16:creationId xmlns:a16="http://schemas.microsoft.com/office/drawing/2014/main" id="{A96D916F-4BEA-70B4-D1CD-D5379239B26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151" name="グループ化 1150">
                  <a:extLst>
                    <a:ext uri="{FF2B5EF4-FFF2-40B4-BE49-F238E27FC236}">
                      <a16:creationId xmlns:a16="http://schemas.microsoft.com/office/drawing/2014/main" id="{9B23A04D-A479-30FF-97B0-D998B027C19A}"/>
                    </a:ext>
                  </a:extLst>
                </p:cNvPr>
                <p:cNvGrpSpPr/>
                <p:nvPr/>
              </p:nvGrpSpPr>
              <p:grpSpPr>
                <a:xfrm rot="10800000">
                  <a:off x="4998122" y="4203170"/>
                  <a:ext cx="290411" cy="139906"/>
                  <a:chOff x="5784783" y="5190105"/>
                  <a:chExt cx="262656" cy="126536"/>
                </a:xfrm>
              </p:grpSpPr>
              <p:sp>
                <p:nvSpPr>
                  <p:cNvPr id="1152" name="正方形/長方形 1151">
                    <a:extLst>
                      <a:ext uri="{FF2B5EF4-FFF2-40B4-BE49-F238E27FC236}">
                        <a16:creationId xmlns:a16="http://schemas.microsoft.com/office/drawing/2014/main" id="{36095C81-8507-D196-0E96-402AFFAB3A99}"/>
                      </a:ext>
                    </a:extLst>
                  </p:cNvPr>
                  <p:cNvSpPr/>
                  <p:nvPr/>
                </p:nvSpPr>
                <p:spPr>
                  <a:xfrm>
                    <a:off x="5784783" y="5190105"/>
                    <a:ext cx="262656" cy="126536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3" name="テキスト ボックス 1152">
                    <a:extLst>
                      <a:ext uri="{FF2B5EF4-FFF2-40B4-BE49-F238E27FC236}">
                        <a16:creationId xmlns:a16="http://schemas.microsoft.com/office/drawing/2014/main" id="{B916A9BB-E38D-72C2-1513-367D80A9B885}"/>
                      </a:ext>
                    </a:extLst>
                  </p:cNvPr>
                  <p:cNvSpPr txBox="1"/>
                  <p:nvPr/>
                </p:nvSpPr>
                <p:spPr>
                  <a:xfrm>
                    <a:off x="5802732" y="5209277"/>
                    <a:ext cx="225536" cy="8498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福　井</a:t>
                    </a:r>
                  </a:p>
                </p:txBody>
              </p:sp>
            </p:grpSp>
          </p:grpSp>
          <p:grpSp>
            <p:nvGrpSpPr>
              <p:cNvPr id="1042" name="グループ化 1041">
                <a:extLst>
                  <a:ext uri="{FF2B5EF4-FFF2-40B4-BE49-F238E27FC236}">
                    <a16:creationId xmlns:a16="http://schemas.microsoft.com/office/drawing/2014/main" id="{7B908666-8067-28B0-7514-4FB56F04EBC0}"/>
                  </a:ext>
                </a:extLst>
              </p:cNvPr>
              <p:cNvGrpSpPr/>
              <p:nvPr/>
            </p:nvGrpSpPr>
            <p:grpSpPr>
              <a:xfrm rot="17198114">
                <a:off x="3719232" y="4589137"/>
                <a:ext cx="679524" cy="522000"/>
                <a:chOff x="4780612" y="3867476"/>
                <a:chExt cx="732052" cy="562352"/>
              </a:xfrm>
            </p:grpSpPr>
            <p:grpSp>
              <p:nvGrpSpPr>
                <p:cNvPr id="1133" name="グループ化 1132">
                  <a:extLst>
                    <a:ext uri="{FF2B5EF4-FFF2-40B4-BE49-F238E27FC236}">
                      <a16:creationId xmlns:a16="http://schemas.microsoft.com/office/drawing/2014/main" id="{9870DDE4-B8BD-61FC-B465-1B780DD60EF2}"/>
                    </a:ext>
                  </a:extLst>
                </p:cNvPr>
                <p:cNvGrpSpPr/>
                <p:nvPr/>
              </p:nvGrpSpPr>
              <p:grpSpPr>
                <a:xfrm rot="10800000">
                  <a:off x="4780612" y="3867476"/>
                  <a:ext cx="732052" cy="562352"/>
                  <a:chOff x="3094102" y="5162275"/>
                  <a:chExt cx="851206" cy="653883"/>
                </a:xfrm>
              </p:grpSpPr>
              <p:sp>
                <p:nvSpPr>
                  <p:cNvPr id="1137" name="台形 1136">
                    <a:extLst>
                      <a:ext uri="{FF2B5EF4-FFF2-40B4-BE49-F238E27FC236}">
                        <a16:creationId xmlns:a16="http://schemas.microsoft.com/office/drawing/2014/main" id="{F81EAB6D-5373-9FAC-4215-C8A12346F7D0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8" name="台形 1137">
                    <a:extLst>
                      <a:ext uri="{FF2B5EF4-FFF2-40B4-BE49-F238E27FC236}">
                        <a16:creationId xmlns:a16="http://schemas.microsoft.com/office/drawing/2014/main" id="{745FD9C3-B46E-D1C1-DB8A-FAA3C9C5946F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9" name="フリーフォーム: 図形 1138">
                    <a:extLst>
                      <a:ext uri="{FF2B5EF4-FFF2-40B4-BE49-F238E27FC236}">
                        <a16:creationId xmlns:a16="http://schemas.microsoft.com/office/drawing/2014/main" id="{BCEEC51A-7C28-F44D-C768-341F81B551AB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40" name="グループ化 1139">
                    <a:extLst>
                      <a:ext uri="{FF2B5EF4-FFF2-40B4-BE49-F238E27FC236}">
                        <a16:creationId xmlns:a16="http://schemas.microsoft.com/office/drawing/2014/main" id="{C19C187B-D32B-E005-CE29-3E01B2A2C300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470082"/>
                    <a:ext cx="403225" cy="346076"/>
                    <a:chOff x="5648324" y="4506716"/>
                    <a:chExt cx="403225" cy="346076"/>
                  </a:xfrm>
                </p:grpSpPr>
                <p:grpSp>
                  <p:nvGrpSpPr>
                    <p:cNvPr id="1141" name="グループ化 1140">
                      <a:extLst>
                        <a:ext uri="{FF2B5EF4-FFF2-40B4-BE49-F238E27FC236}">
                          <a16:creationId xmlns:a16="http://schemas.microsoft.com/office/drawing/2014/main" id="{D5DF1C30-8B4D-0DB7-A464-37477CF97D2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147" name="台形 1146">
                        <a:extLst>
                          <a:ext uri="{FF2B5EF4-FFF2-40B4-BE49-F238E27FC236}">
                            <a16:creationId xmlns:a16="http://schemas.microsoft.com/office/drawing/2014/main" id="{2D2FDB55-5D6D-D470-0893-5B375C78EA6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48" name="台形 1147">
                        <a:extLst>
                          <a:ext uri="{FF2B5EF4-FFF2-40B4-BE49-F238E27FC236}">
                            <a16:creationId xmlns:a16="http://schemas.microsoft.com/office/drawing/2014/main" id="{FEB4FBC3-B79A-EF7E-503A-895AECC70443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49" name="フリーフォーム: 図形 1148">
                        <a:extLst>
                          <a:ext uri="{FF2B5EF4-FFF2-40B4-BE49-F238E27FC236}">
                            <a16:creationId xmlns:a16="http://schemas.microsoft.com/office/drawing/2014/main" id="{656EAB01-067B-D8BC-F8E9-F66699DCC6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142" name="グループ化 1141">
                      <a:extLst>
                        <a:ext uri="{FF2B5EF4-FFF2-40B4-BE49-F238E27FC236}">
                          <a16:creationId xmlns:a16="http://schemas.microsoft.com/office/drawing/2014/main" id="{AE90C9CC-E0E9-D484-AEC6-4919CB3D064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144" name="台形 1143">
                        <a:extLst>
                          <a:ext uri="{FF2B5EF4-FFF2-40B4-BE49-F238E27FC236}">
                            <a16:creationId xmlns:a16="http://schemas.microsoft.com/office/drawing/2014/main" id="{E7A0E341-B828-500C-7836-FC88E116FC03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45" name="台形 1144">
                        <a:extLst>
                          <a:ext uri="{FF2B5EF4-FFF2-40B4-BE49-F238E27FC236}">
                            <a16:creationId xmlns:a16="http://schemas.microsoft.com/office/drawing/2014/main" id="{560FF09F-8693-4006-25C2-BC052E5970B3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1146" name="フリーフォーム: 図形 1145">
                        <a:extLst>
                          <a:ext uri="{FF2B5EF4-FFF2-40B4-BE49-F238E27FC236}">
                            <a16:creationId xmlns:a16="http://schemas.microsoft.com/office/drawing/2014/main" id="{8356861F-0E53-7313-B47F-78EE6EE9E8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143" name="フリーフォーム: 図形 1142">
                      <a:extLst>
                        <a:ext uri="{FF2B5EF4-FFF2-40B4-BE49-F238E27FC236}">
                          <a16:creationId xmlns:a16="http://schemas.microsoft.com/office/drawing/2014/main" id="{9072DCA2-9E8F-F761-9D7A-8E706D60C5C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134" name="グループ化 1133">
                  <a:extLst>
                    <a:ext uri="{FF2B5EF4-FFF2-40B4-BE49-F238E27FC236}">
                      <a16:creationId xmlns:a16="http://schemas.microsoft.com/office/drawing/2014/main" id="{A49B70D2-303B-85D8-AC0E-022379E4540A}"/>
                    </a:ext>
                  </a:extLst>
                </p:cNvPr>
                <p:cNvGrpSpPr/>
                <p:nvPr/>
              </p:nvGrpSpPr>
              <p:grpSpPr>
                <a:xfrm rot="10800000">
                  <a:off x="4998122" y="4203170"/>
                  <a:ext cx="290411" cy="139906"/>
                  <a:chOff x="5784783" y="5190105"/>
                  <a:chExt cx="262656" cy="126536"/>
                </a:xfrm>
              </p:grpSpPr>
              <p:sp>
                <p:nvSpPr>
                  <p:cNvPr id="1135" name="正方形/長方形 1134">
                    <a:extLst>
                      <a:ext uri="{FF2B5EF4-FFF2-40B4-BE49-F238E27FC236}">
                        <a16:creationId xmlns:a16="http://schemas.microsoft.com/office/drawing/2014/main" id="{7E06FD41-1B46-0CF8-4188-32E320D79E1B}"/>
                      </a:ext>
                    </a:extLst>
                  </p:cNvPr>
                  <p:cNvSpPr/>
                  <p:nvPr/>
                </p:nvSpPr>
                <p:spPr>
                  <a:xfrm>
                    <a:off x="5784783" y="5190105"/>
                    <a:ext cx="262656" cy="126536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6" name="テキスト ボックス 1135">
                    <a:extLst>
                      <a:ext uri="{FF2B5EF4-FFF2-40B4-BE49-F238E27FC236}">
                        <a16:creationId xmlns:a16="http://schemas.microsoft.com/office/drawing/2014/main" id="{5FCB0BA7-C4DB-4A4B-71E0-9EC76440E6C8}"/>
                      </a:ext>
                    </a:extLst>
                  </p:cNvPr>
                  <p:cNvSpPr txBox="1"/>
                  <p:nvPr/>
                </p:nvSpPr>
                <p:spPr>
                  <a:xfrm>
                    <a:off x="5802732" y="5209277"/>
                    <a:ext cx="225536" cy="8498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兵　庫</a:t>
                    </a:r>
                  </a:p>
                </p:txBody>
              </p:sp>
            </p:grpSp>
          </p:grpSp>
          <p:grpSp>
            <p:nvGrpSpPr>
              <p:cNvPr id="1043" name="グループ化 1042">
                <a:extLst>
                  <a:ext uri="{FF2B5EF4-FFF2-40B4-BE49-F238E27FC236}">
                    <a16:creationId xmlns:a16="http://schemas.microsoft.com/office/drawing/2014/main" id="{39C3E65B-B27B-B20C-63D5-AB35FEA43519}"/>
                  </a:ext>
                </a:extLst>
              </p:cNvPr>
              <p:cNvGrpSpPr/>
              <p:nvPr/>
            </p:nvGrpSpPr>
            <p:grpSpPr>
              <a:xfrm rot="20002069">
                <a:off x="4213504" y="3976791"/>
                <a:ext cx="679524" cy="522000"/>
                <a:chOff x="4780612" y="3867476"/>
                <a:chExt cx="732052" cy="562352"/>
              </a:xfrm>
            </p:grpSpPr>
            <p:grpSp>
              <p:nvGrpSpPr>
                <p:cNvPr id="1116" name="グループ化 1115">
                  <a:extLst>
                    <a:ext uri="{FF2B5EF4-FFF2-40B4-BE49-F238E27FC236}">
                      <a16:creationId xmlns:a16="http://schemas.microsoft.com/office/drawing/2014/main" id="{4B29452F-6AD0-C8EF-2828-2EF9946E6A40}"/>
                    </a:ext>
                  </a:extLst>
                </p:cNvPr>
                <p:cNvGrpSpPr/>
                <p:nvPr/>
              </p:nvGrpSpPr>
              <p:grpSpPr>
                <a:xfrm rot="10800000">
                  <a:off x="4780612" y="3867476"/>
                  <a:ext cx="732052" cy="562352"/>
                  <a:chOff x="3094102" y="5162275"/>
                  <a:chExt cx="851206" cy="653883"/>
                </a:xfrm>
              </p:grpSpPr>
              <p:sp>
                <p:nvSpPr>
                  <p:cNvPr id="1120" name="台形 1119">
                    <a:extLst>
                      <a:ext uri="{FF2B5EF4-FFF2-40B4-BE49-F238E27FC236}">
                        <a16:creationId xmlns:a16="http://schemas.microsoft.com/office/drawing/2014/main" id="{0AB7A33E-7695-B4BF-88BF-2F5F68D15D34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1" name="台形 1120">
                    <a:extLst>
                      <a:ext uri="{FF2B5EF4-FFF2-40B4-BE49-F238E27FC236}">
                        <a16:creationId xmlns:a16="http://schemas.microsoft.com/office/drawing/2014/main" id="{F08AADAA-FE49-EBCD-0F05-E4F081AC8C12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2" name="フリーフォーム: 図形 1121">
                    <a:extLst>
                      <a:ext uri="{FF2B5EF4-FFF2-40B4-BE49-F238E27FC236}">
                        <a16:creationId xmlns:a16="http://schemas.microsoft.com/office/drawing/2014/main" id="{E4B84F3B-E860-6B85-006B-D835C811E525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23" name="グループ化 1122">
                    <a:extLst>
                      <a:ext uri="{FF2B5EF4-FFF2-40B4-BE49-F238E27FC236}">
                        <a16:creationId xmlns:a16="http://schemas.microsoft.com/office/drawing/2014/main" id="{F78CBC0A-22C5-C042-52CE-A3F7393B37C3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470082"/>
                    <a:ext cx="403225" cy="346076"/>
                    <a:chOff x="5648324" y="4506716"/>
                    <a:chExt cx="403225" cy="346076"/>
                  </a:xfrm>
                </p:grpSpPr>
                <p:grpSp>
                  <p:nvGrpSpPr>
                    <p:cNvPr id="1124" name="グループ化 1123">
                      <a:extLst>
                        <a:ext uri="{FF2B5EF4-FFF2-40B4-BE49-F238E27FC236}">
                          <a16:creationId xmlns:a16="http://schemas.microsoft.com/office/drawing/2014/main" id="{FB8F0445-FBD5-6500-85D0-F8049306498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130" name="台形 1129">
                        <a:extLst>
                          <a:ext uri="{FF2B5EF4-FFF2-40B4-BE49-F238E27FC236}">
                            <a16:creationId xmlns:a16="http://schemas.microsoft.com/office/drawing/2014/main" id="{5A7CE6DC-8C8A-BDDF-0188-F98551B0C25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31" name="台形 1130">
                        <a:extLst>
                          <a:ext uri="{FF2B5EF4-FFF2-40B4-BE49-F238E27FC236}">
                            <a16:creationId xmlns:a16="http://schemas.microsoft.com/office/drawing/2014/main" id="{9D0124C6-6E23-5F00-91E6-8FC36771976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32" name="フリーフォーム: 図形 1131">
                        <a:extLst>
                          <a:ext uri="{FF2B5EF4-FFF2-40B4-BE49-F238E27FC236}">
                            <a16:creationId xmlns:a16="http://schemas.microsoft.com/office/drawing/2014/main" id="{2DFED884-0A84-B238-17C9-CD44B3BA6B0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125" name="グループ化 1124">
                      <a:extLst>
                        <a:ext uri="{FF2B5EF4-FFF2-40B4-BE49-F238E27FC236}">
                          <a16:creationId xmlns:a16="http://schemas.microsoft.com/office/drawing/2014/main" id="{2694C399-542A-C72F-456C-4B7FFED2534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127" name="台形 1126">
                        <a:extLst>
                          <a:ext uri="{FF2B5EF4-FFF2-40B4-BE49-F238E27FC236}">
                            <a16:creationId xmlns:a16="http://schemas.microsoft.com/office/drawing/2014/main" id="{EB573381-32CA-0438-3378-399858F3228C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28" name="台形 1127">
                        <a:extLst>
                          <a:ext uri="{FF2B5EF4-FFF2-40B4-BE49-F238E27FC236}">
                            <a16:creationId xmlns:a16="http://schemas.microsoft.com/office/drawing/2014/main" id="{D3F1DF2B-1027-64A1-5999-48266A750F66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1129" name="フリーフォーム: 図形 1128">
                        <a:extLst>
                          <a:ext uri="{FF2B5EF4-FFF2-40B4-BE49-F238E27FC236}">
                            <a16:creationId xmlns:a16="http://schemas.microsoft.com/office/drawing/2014/main" id="{BE45E8D2-D877-919B-D9AA-4BE31EE2D07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126" name="フリーフォーム: 図形 1125">
                      <a:extLst>
                        <a:ext uri="{FF2B5EF4-FFF2-40B4-BE49-F238E27FC236}">
                          <a16:creationId xmlns:a16="http://schemas.microsoft.com/office/drawing/2014/main" id="{7C84D199-60A1-EACE-D0BD-93A2A8390C9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117" name="グループ化 1116">
                  <a:extLst>
                    <a:ext uri="{FF2B5EF4-FFF2-40B4-BE49-F238E27FC236}">
                      <a16:creationId xmlns:a16="http://schemas.microsoft.com/office/drawing/2014/main" id="{827FED86-16DD-B488-836F-306D7D9209DD}"/>
                    </a:ext>
                  </a:extLst>
                </p:cNvPr>
                <p:cNvGrpSpPr/>
                <p:nvPr/>
              </p:nvGrpSpPr>
              <p:grpSpPr>
                <a:xfrm rot="10800000">
                  <a:off x="4998122" y="4203170"/>
                  <a:ext cx="290411" cy="139906"/>
                  <a:chOff x="5784783" y="5190105"/>
                  <a:chExt cx="262656" cy="126536"/>
                </a:xfrm>
              </p:grpSpPr>
              <p:sp>
                <p:nvSpPr>
                  <p:cNvPr id="1118" name="正方形/長方形 1117">
                    <a:extLst>
                      <a:ext uri="{FF2B5EF4-FFF2-40B4-BE49-F238E27FC236}">
                        <a16:creationId xmlns:a16="http://schemas.microsoft.com/office/drawing/2014/main" id="{3B7392D5-4E39-91DE-FDAD-C260BDDAED5E}"/>
                      </a:ext>
                    </a:extLst>
                  </p:cNvPr>
                  <p:cNvSpPr/>
                  <p:nvPr/>
                </p:nvSpPr>
                <p:spPr>
                  <a:xfrm>
                    <a:off x="5784783" y="5190105"/>
                    <a:ext cx="262656" cy="126536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9" name="テキスト ボックス 1118">
                    <a:extLst>
                      <a:ext uri="{FF2B5EF4-FFF2-40B4-BE49-F238E27FC236}">
                        <a16:creationId xmlns:a16="http://schemas.microsoft.com/office/drawing/2014/main" id="{5BC01CB2-4749-B39C-6C70-62658ACB41DE}"/>
                      </a:ext>
                    </a:extLst>
                  </p:cNvPr>
                  <p:cNvSpPr txBox="1"/>
                  <p:nvPr/>
                </p:nvSpPr>
                <p:spPr>
                  <a:xfrm>
                    <a:off x="5802732" y="5209277"/>
                    <a:ext cx="225536" cy="8498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滋　賀</a:t>
                    </a:r>
                  </a:p>
                </p:txBody>
              </p:sp>
            </p:grpSp>
          </p:grpSp>
          <p:grpSp>
            <p:nvGrpSpPr>
              <p:cNvPr id="1044" name="グループ化 1043">
                <a:extLst>
                  <a:ext uri="{FF2B5EF4-FFF2-40B4-BE49-F238E27FC236}">
                    <a16:creationId xmlns:a16="http://schemas.microsoft.com/office/drawing/2014/main" id="{BED9F7FB-B7A1-AC84-16D5-98EE277EF75C}"/>
                  </a:ext>
                </a:extLst>
              </p:cNvPr>
              <p:cNvGrpSpPr/>
              <p:nvPr/>
            </p:nvGrpSpPr>
            <p:grpSpPr>
              <a:xfrm rot="1688455">
                <a:off x="5045485" y="3967912"/>
                <a:ext cx="679524" cy="522000"/>
                <a:chOff x="4780612" y="3867476"/>
                <a:chExt cx="732052" cy="562352"/>
              </a:xfrm>
            </p:grpSpPr>
            <p:grpSp>
              <p:nvGrpSpPr>
                <p:cNvPr id="1099" name="グループ化 1098">
                  <a:extLst>
                    <a:ext uri="{FF2B5EF4-FFF2-40B4-BE49-F238E27FC236}">
                      <a16:creationId xmlns:a16="http://schemas.microsoft.com/office/drawing/2014/main" id="{A7EC4633-D2CA-F2ED-F23A-510D160EF2C0}"/>
                    </a:ext>
                  </a:extLst>
                </p:cNvPr>
                <p:cNvGrpSpPr/>
                <p:nvPr/>
              </p:nvGrpSpPr>
              <p:grpSpPr>
                <a:xfrm rot="10800000">
                  <a:off x="4780612" y="3867476"/>
                  <a:ext cx="732052" cy="562352"/>
                  <a:chOff x="3094102" y="5162275"/>
                  <a:chExt cx="851206" cy="653883"/>
                </a:xfrm>
              </p:grpSpPr>
              <p:sp>
                <p:nvSpPr>
                  <p:cNvPr id="1103" name="台形 1102">
                    <a:extLst>
                      <a:ext uri="{FF2B5EF4-FFF2-40B4-BE49-F238E27FC236}">
                        <a16:creationId xmlns:a16="http://schemas.microsoft.com/office/drawing/2014/main" id="{536212C8-8AE6-88FA-9CBF-5B8B52F0E408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4" name="台形 1103">
                    <a:extLst>
                      <a:ext uri="{FF2B5EF4-FFF2-40B4-BE49-F238E27FC236}">
                        <a16:creationId xmlns:a16="http://schemas.microsoft.com/office/drawing/2014/main" id="{259CFCDA-1186-902E-81E7-0489875EFB13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5" name="フリーフォーム: 図形 1104">
                    <a:extLst>
                      <a:ext uri="{FF2B5EF4-FFF2-40B4-BE49-F238E27FC236}">
                        <a16:creationId xmlns:a16="http://schemas.microsoft.com/office/drawing/2014/main" id="{A52ACD8C-299C-88BA-279D-002E88957BBD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06" name="グループ化 1105">
                    <a:extLst>
                      <a:ext uri="{FF2B5EF4-FFF2-40B4-BE49-F238E27FC236}">
                        <a16:creationId xmlns:a16="http://schemas.microsoft.com/office/drawing/2014/main" id="{132447B7-9989-6897-51C3-45F234D6814E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470082"/>
                    <a:ext cx="403225" cy="346076"/>
                    <a:chOff x="5648324" y="4506716"/>
                    <a:chExt cx="403225" cy="346076"/>
                  </a:xfrm>
                </p:grpSpPr>
                <p:grpSp>
                  <p:nvGrpSpPr>
                    <p:cNvPr id="1107" name="グループ化 1106">
                      <a:extLst>
                        <a:ext uri="{FF2B5EF4-FFF2-40B4-BE49-F238E27FC236}">
                          <a16:creationId xmlns:a16="http://schemas.microsoft.com/office/drawing/2014/main" id="{1253651B-8498-F3A4-7F85-F604669A5D8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113" name="台形 1112">
                        <a:extLst>
                          <a:ext uri="{FF2B5EF4-FFF2-40B4-BE49-F238E27FC236}">
                            <a16:creationId xmlns:a16="http://schemas.microsoft.com/office/drawing/2014/main" id="{63928784-0A12-B29D-C45F-2B912DB7BB64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14" name="台形 1113">
                        <a:extLst>
                          <a:ext uri="{FF2B5EF4-FFF2-40B4-BE49-F238E27FC236}">
                            <a16:creationId xmlns:a16="http://schemas.microsoft.com/office/drawing/2014/main" id="{E887BF5E-EAA1-36AC-019A-54A95E564896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15" name="フリーフォーム: 図形 1114">
                        <a:extLst>
                          <a:ext uri="{FF2B5EF4-FFF2-40B4-BE49-F238E27FC236}">
                            <a16:creationId xmlns:a16="http://schemas.microsoft.com/office/drawing/2014/main" id="{177D976B-F4CA-11C2-1191-12D58B7B933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108" name="グループ化 1107">
                      <a:extLst>
                        <a:ext uri="{FF2B5EF4-FFF2-40B4-BE49-F238E27FC236}">
                          <a16:creationId xmlns:a16="http://schemas.microsoft.com/office/drawing/2014/main" id="{619DC75E-00D4-82CE-0ABC-F2406C7AA34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110" name="台形 1109">
                        <a:extLst>
                          <a:ext uri="{FF2B5EF4-FFF2-40B4-BE49-F238E27FC236}">
                            <a16:creationId xmlns:a16="http://schemas.microsoft.com/office/drawing/2014/main" id="{6E20217F-E68C-5A92-FECE-FAFA38013722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11" name="台形 1110">
                        <a:extLst>
                          <a:ext uri="{FF2B5EF4-FFF2-40B4-BE49-F238E27FC236}">
                            <a16:creationId xmlns:a16="http://schemas.microsoft.com/office/drawing/2014/main" id="{5A7E4C95-F0A9-581F-B384-9BCF38C8ECD7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1112" name="フリーフォーム: 図形 1111">
                        <a:extLst>
                          <a:ext uri="{FF2B5EF4-FFF2-40B4-BE49-F238E27FC236}">
                            <a16:creationId xmlns:a16="http://schemas.microsoft.com/office/drawing/2014/main" id="{6EAED62E-4402-B04A-9F07-80F070C333A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109" name="フリーフォーム: 図形 1108">
                      <a:extLst>
                        <a:ext uri="{FF2B5EF4-FFF2-40B4-BE49-F238E27FC236}">
                          <a16:creationId xmlns:a16="http://schemas.microsoft.com/office/drawing/2014/main" id="{077D64B7-6D9C-66D9-1B3E-4BFC72B87C5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100" name="グループ化 1099">
                  <a:extLst>
                    <a:ext uri="{FF2B5EF4-FFF2-40B4-BE49-F238E27FC236}">
                      <a16:creationId xmlns:a16="http://schemas.microsoft.com/office/drawing/2014/main" id="{84517C69-B12E-4E19-16D0-618AD8F27CC6}"/>
                    </a:ext>
                  </a:extLst>
                </p:cNvPr>
                <p:cNvGrpSpPr/>
                <p:nvPr/>
              </p:nvGrpSpPr>
              <p:grpSpPr>
                <a:xfrm rot="10800000">
                  <a:off x="4998122" y="4203170"/>
                  <a:ext cx="290411" cy="139906"/>
                  <a:chOff x="5784783" y="5190105"/>
                  <a:chExt cx="262656" cy="126536"/>
                </a:xfrm>
              </p:grpSpPr>
              <p:sp>
                <p:nvSpPr>
                  <p:cNvPr id="1101" name="正方形/長方形 1100">
                    <a:extLst>
                      <a:ext uri="{FF2B5EF4-FFF2-40B4-BE49-F238E27FC236}">
                        <a16:creationId xmlns:a16="http://schemas.microsoft.com/office/drawing/2014/main" id="{FB41FAA1-3AE2-4563-55FC-17216ED49B33}"/>
                      </a:ext>
                    </a:extLst>
                  </p:cNvPr>
                  <p:cNvSpPr/>
                  <p:nvPr/>
                </p:nvSpPr>
                <p:spPr>
                  <a:xfrm>
                    <a:off x="5784783" y="5190105"/>
                    <a:ext cx="262656" cy="126536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2" name="テキスト ボックス 1101">
                    <a:extLst>
                      <a:ext uri="{FF2B5EF4-FFF2-40B4-BE49-F238E27FC236}">
                        <a16:creationId xmlns:a16="http://schemas.microsoft.com/office/drawing/2014/main" id="{CB86B670-BFF6-A172-74A2-9DA4F7BD3AB7}"/>
                      </a:ext>
                    </a:extLst>
                  </p:cNvPr>
                  <p:cNvSpPr txBox="1"/>
                  <p:nvPr/>
                </p:nvSpPr>
                <p:spPr>
                  <a:xfrm>
                    <a:off x="5802732" y="5209277"/>
                    <a:ext cx="225536" cy="8498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三　重</a:t>
                    </a:r>
                  </a:p>
                </p:txBody>
              </p:sp>
            </p:grpSp>
          </p:grpSp>
          <p:grpSp>
            <p:nvGrpSpPr>
              <p:cNvPr id="1045" name="グループ化 1044">
                <a:extLst>
                  <a:ext uri="{FF2B5EF4-FFF2-40B4-BE49-F238E27FC236}">
                    <a16:creationId xmlns:a16="http://schemas.microsoft.com/office/drawing/2014/main" id="{8E6B1456-BFF2-9975-E4A5-8258F42F0713}"/>
                  </a:ext>
                </a:extLst>
              </p:cNvPr>
              <p:cNvGrpSpPr/>
              <p:nvPr/>
            </p:nvGrpSpPr>
            <p:grpSpPr>
              <a:xfrm rot="9253283" flipH="1" flipV="1">
                <a:off x="5278415" y="5807130"/>
                <a:ext cx="161320" cy="16727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091" name="四角形: 上の 2 つの角を丸める 1090">
                  <a:extLst>
                    <a:ext uri="{FF2B5EF4-FFF2-40B4-BE49-F238E27FC236}">
                      <a16:creationId xmlns:a16="http://schemas.microsoft.com/office/drawing/2014/main" id="{1F682E4B-5A0F-39CB-E947-56F39843E10C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2" name="フリーフォーム: 図形 1091">
                  <a:extLst>
                    <a:ext uri="{FF2B5EF4-FFF2-40B4-BE49-F238E27FC236}">
                      <a16:creationId xmlns:a16="http://schemas.microsoft.com/office/drawing/2014/main" id="{CEF91B18-E429-1681-0BA2-0D5AD2E33FDF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3" name="四角形: 上の 2 つの角を丸める 1092">
                  <a:extLst>
                    <a:ext uri="{FF2B5EF4-FFF2-40B4-BE49-F238E27FC236}">
                      <a16:creationId xmlns:a16="http://schemas.microsoft.com/office/drawing/2014/main" id="{FDCA1A64-89ED-28B6-F101-28EAC3B3EC42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094" name="四角形: 上の 2 つの角を丸める 1093">
                  <a:extLst>
                    <a:ext uri="{FF2B5EF4-FFF2-40B4-BE49-F238E27FC236}">
                      <a16:creationId xmlns:a16="http://schemas.microsoft.com/office/drawing/2014/main" id="{3C8C251A-05E0-04BA-1724-418C6077B011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5" name="四角形: 上の 2 つの角を丸める 1094">
                  <a:extLst>
                    <a:ext uri="{FF2B5EF4-FFF2-40B4-BE49-F238E27FC236}">
                      <a16:creationId xmlns:a16="http://schemas.microsoft.com/office/drawing/2014/main" id="{92A0E885-A54F-612E-A673-AB4A316F0825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6" name="四角形: 上の 2 つの角を丸める 1095">
                  <a:extLst>
                    <a:ext uri="{FF2B5EF4-FFF2-40B4-BE49-F238E27FC236}">
                      <a16:creationId xmlns:a16="http://schemas.microsoft.com/office/drawing/2014/main" id="{92484FD2-2E98-7BCA-1CBE-666FDB891777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7" name="四角形: 上の 2 つの角を丸める 1096">
                  <a:extLst>
                    <a:ext uri="{FF2B5EF4-FFF2-40B4-BE49-F238E27FC236}">
                      <a16:creationId xmlns:a16="http://schemas.microsoft.com/office/drawing/2014/main" id="{DF004D2C-3BFA-139D-BECF-8D9250CC4A58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8" name="四角形: 上の 2 つの角を丸める 1097">
                  <a:extLst>
                    <a:ext uri="{FF2B5EF4-FFF2-40B4-BE49-F238E27FC236}">
                      <a16:creationId xmlns:a16="http://schemas.microsoft.com/office/drawing/2014/main" id="{0BC02C5C-D93B-85FC-2047-D74CB181592E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6" name="グループ化 1045">
                <a:extLst>
                  <a:ext uri="{FF2B5EF4-FFF2-40B4-BE49-F238E27FC236}">
                    <a16:creationId xmlns:a16="http://schemas.microsoft.com/office/drawing/2014/main" id="{C85A310E-B5A1-DF7B-8545-39D84FD3E13B}"/>
                  </a:ext>
                </a:extLst>
              </p:cNvPr>
              <p:cNvGrpSpPr/>
              <p:nvPr/>
            </p:nvGrpSpPr>
            <p:grpSpPr>
              <a:xfrm rot="6162159" flipH="1" flipV="1">
                <a:off x="5752284" y="5197532"/>
                <a:ext cx="161320" cy="16727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083" name="四角形: 上の 2 つの角を丸める 1082">
                  <a:extLst>
                    <a:ext uri="{FF2B5EF4-FFF2-40B4-BE49-F238E27FC236}">
                      <a16:creationId xmlns:a16="http://schemas.microsoft.com/office/drawing/2014/main" id="{F449899E-8400-E344-855B-26B8C05A0FF1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4" name="フリーフォーム: 図形 1083">
                  <a:extLst>
                    <a:ext uri="{FF2B5EF4-FFF2-40B4-BE49-F238E27FC236}">
                      <a16:creationId xmlns:a16="http://schemas.microsoft.com/office/drawing/2014/main" id="{983562C9-9180-F2AC-3283-1490BF56A9EA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5" name="四角形: 上の 2 つの角を丸める 1084">
                  <a:extLst>
                    <a:ext uri="{FF2B5EF4-FFF2-40B4-BE49-F238E27FC236}">
                      <a16:creationId xmlns:a16="http://schemas.microsoft.com/office/drawing/2014/main" id="{0A396B33-9FAD-4AC1-E854-6A5B2E68BF0A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086" name="四角形: 上の 2 つの角を丸める 1085">
                  <a:extLst>
                    <a:ext uri="{FF2B5EF4-FFF2-40B4-BE49-F238E27FC236}">
                      <a16:creationId xmlns:a16="http://schemas.microsoft.com/office/drawing/2014/main" id="{AA882DCD-0134-AD19-5372-0C2A3CB69EEC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7" name="四角形: 上の 2 つの角を丸める 1086">
                  <a:extLst>
                    <a:ext uri="{FF2B5EF4-FFF2-40B4-BE49-F238E27FC236}">
                      <a16:creationId xmlns:a16="http://schemas.microsoft.com/office/drawing/2014/main" id="{B3C62B26-0AAE-812D-A1E0-730EB902744D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8" name="四角形: 上の 2 つの角を丸める 1087">
                  <a:extLst>
                    <a:ext uri="{FF2B5EF4-FFF2-40B4-BE49-F238E27FC236}">
                      <a16:creationId xmlns:a16="http://schemas.microsoft.com/office/drawing/2014/main" id="{97AA3E49-9563-A880-E11D-EFFBDE5206C6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9" name="四角形: 上の 2 つの角を丸める 1088">
                  <a:extLst>
                    <a:ext uri="{FF2B5EF4-FFF2-40B4-BE49-F238E27FC236}">
                      <a16:creationId xmlns:a16="http://schemas.microsoft.com/office/drawing/2014/main" id="{8529BA6F-3BDC-9CB5-257B-36070B4E7021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0" name="四角形: 上の 2 つの角を丸める 1089">
                  <a:extLst>
                    <a:ext uri="{FF2B5EF4-FFF2-40B4-BE49-F238E27FC236}">
                      <a16:creationId xmlns:a16="http://schemas.microsoft.com/office/drawing/2014/main" id="{17C25870-6E92-FE13-14D1-A058752DF43D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7" name="グループ化 1046">
                <a:extLst>
                  <a:ext uri="{FF2B5EF4-FFF2-40B4-BE49-F238E27FC236}">
                    <a16:creationId xmlns:a16="http://schemas.microsoft.com/office/drawing/2014/main" id="{13ECD2E3-7B67-C379-EC61-25BCC70BFC11}"/>
                  </a:ext>
                </a:extLst>
              </p:cNvPr>
              <p:cNvGrpSpPr/>
              <p:nvPr/>
            </p:nvGrpSpPr>
            <p:grpSpPr>
              <a:xfrm rot="4250843" flipH="1" flipV="1">
                <a:off x="5583215" y="4461726"/>
                <a:ext cx="161320" cy="16727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075" name="四角形: 上の 2 つの角を丸める 1074">
                  <a:extLst>
                    <a:ext uri="{FF2B5EF4-FFF2-40B4-BE49-F238E27FC236}">
                      <a16:creationId xmlns:a16="http://schemas.microsoft.com/office/drawing/2014/main" id="{D6517E6C-1E5B-E2CD-A356-B716CCD755B8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6" name="フリーフォーム: 図形 1075">
                  <a:extLst>
                    <a:ext uri="{FF2B5EF4-FFF2-40B4-BE49-F238E27FC236}">
                      <a16:creationId xmlns:a16="http://schemas.microsoft.com/office/drawing/2014/main" id="{C39874E5-4279-863C-4771-D6EE805D9F7B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7" name="四角形: 上の 2 つの角を丸める 1076">
                  <a:extLst>
                    <a:ext uri="{FF2B5EF4-FFF2-40B4-BE49-F238E27FC236}">
                      <a16:creationId xmlns:a16="http://schemas.microsoft.com/office/drawing/2014/main" id="{AC8BCC53-C574-E9A4-6434-A8222F980A02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078" name="四角形: 上の 2 つの角を丸める 1077">
                  <a:extLst>
                    <a:ext uri="{FF2B5EF4-FFF2-40B4-BE49-F238E27FC236}">
                      <a16:creationId xmlns:a16="http://schemas.microsoft.com/office/drawing/2014/main" id="{D6CC3C8C-0C6E-3CF9-91D9-FEE744613717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9" name="四角形: 上の 2 つの角を丸める 1078">
                  <a:extLst>
                    <a:ext uri="{FF2B5EF4-FFF2-40B4-BE49-F238E27FC236}">
                      <a16:creationId xmlns:a16="http://schemas.microsoft.com/office/drawing/2014/main" id="{740014A2-4650-5E33-6428-E796FE8BBFC9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0" name="四角形: 上の 2 つの角を丸める 1079">
                  <a:extLst>
                    <a:ext uri="{FF2B5EF4-FFF2-40B4-BE49-F238E27FC236}">
                      <a16:creationId xmlns:a16="http://schemas.microsoft.com/office/drawing/2014/main" id="{6D2C2BF7-228C-B32F-6ECE-65A204915536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1" name="四角形: 上の 2 つの角を丸める 1080">
                  <a:extLst>
                    <a:ext uri="{FF2B5EF4-FFF2-40B4-BE49-F238E27FC236}">
                      <a16:creationId xmlns:a16="http://schemas.microsoft.com/office/drawing/2014/main" id="{6FC8AFD5-9C90-7382-D5C8-8D3E8417D3D4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2" name="四角形: 上の 2 つの角を丸める 1081">
                  <a:extLst>
                    <a:ext uri="{FF2B5EF4-FFF2-40B4-BE49-F238E27FC236}">
                      <a16:creationId xmlns:a16="http://schemas.microsoft.com/office/drawing/2014/main" id="{C38BAB42-728B-E75B-75F5-867F45F25B00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8" name="グループ化 1047">
                <a:extLst>
                  <a:ext uri="{FF2B5EF4-FFF2-40B4-BE49-F238E27FC236}">
                    <a16:creationId xmlns:a16="http://schemas.microsoft.com/office/drawing/2014/main" id="{BB7830BC-9683-275E-9686-A63933414878}"/>
                  </a:ext>
                </a:extLst>
              </p:cNvPr>
              <p:cNvGrpSpPr/>
              <p:nvPr/>
            </p:nvGrpSpPr>
            <p:grpSpPr>
              <a:xfrm rot="21336434" flipH="1" flipV="1">
                <a:off x="4885509" y="4090249"/>
                <a:ext cx="161320" cy="16727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067" name="四角形: 上の 2 つの角を丸める 1066">
                  <a:extLst>
                    <a:ext uri="{FF2B5EF4-FFF2-40B4-BE49-F238E27FC236}">
                      <a16:creationId xmlns:a16="http://schemas.microsoft.com/office/drawing/2014/main" id="{C4493BC1-4FC4-9B8B-01B0-2B06C1EAF339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8" name="フリーフォーム: 図形 1067">
                  <a:extLst>
                    <a:ext uri="{FF2B5EF4-FFF2-40B4-BE49-F238E27FC236}">
                      <a16:creationId xmlns:a16="http://schemas.microsoft.com/office/drawing/2014/main" id="{97E65F3C-4E14-4BE2-AE8F-493A9135D91C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9" name="四角形: 上の 2 つの角を丸める 1068">
                  <a:extLst>
                    <a:ext uri="{FF2B5EF4-FFF2-40B4-BE49-F238E27FC236}">
                      <a16:creationId xmlns:a16="http://schemas.microsoft.com/office/drawing/2014/main" id="{72368868-D771-722E-B337-E83B8AA16574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070" name="四角形: 上の 2 つの角を丸める 1069">
                  <a:extLst>
                    <a:ext uri="{FF2B5EF4-FFF2-40B4-BE49-F238E27FC236}">
                      <a16:creationId xmlns:a16="http://schemas.microsoft.com/office/drawing/2014/main" id="{56B7B4AA-5FEE-1E7B-C851-E50161D5AFCF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1" name="四角形: 上の 2 つの角を丸める 1070">
                  <a:extLst>
                    <a:ext uri="{FF2B5EF4-FFF2-40B4-BE49-F238E27FC236}">
                      <a16:creationId xmlns:a16="http://schemas.microsoft.com/office/drawing/2014/main" id="{0051FA0A-70D9-8E9B-F2C4-842F777C17DF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2" name="四角形: 上の 2 つの角を丸める 1071">
                  <a:extLst>
                    <a:ext uri="{FF2B5EF4-FFF2-40B4-BE49-F238E27FC236}">
                      <a16:creationId xmlns:a16="http://schemas.microsoft.com/office/drawing/2014/main" id="{2B1D545D-26E8-7540-6434-0CF5B3B61B1B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3" name="四角形: 上の 2 つの角を丸める 1072">
                  <a:extLst>
                    <a:ext uri="{FF2B5EF4-FFF2-40B4-BE49-F238E27FC236}">
                      <a16:creationId xmlns:a16="http://schemas.microsoft.com/office/drawing/2014/main" id="{956E4468-2BFE-D3AB-3864-C9BC0FBD1A33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4" name="四角形: 上の 2 つの角を丸める 1073">
                  <a:extLst>
                    <a:ext uri="{FF2B5EF4-FFF2-40B4-BE49-F238E27FC236}">
                      <a16:creationId xmlns:a16="http://schemas.microsoft.com/office/drawing/2014/main" id="{859E3B8A-E205-EA4D-553C-8BDBF5D2939B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9" name="グループ化 1048">
                <a:extLst>
                  <a:ext uri="{FF2B5EF4-FFF2-40B4-BE49-F238E27FC236}">
                    <a16:creationId xmlns:a16="http://schemas.microsoft.com/office/drawing/2014/main" id="{8DE7B67F-C26F-B6C4-03EB-2128B0A7CBF9}"/>
                  </a:ext>
                </a:extLst>
              </p:cNvPr>
              <p:cNvGrpSpPr/>
              <p:nvPr/>
            </p:nvGrpSpPr>
            <p:grpSpPr>
              <a:xfrm rot="18385764" flipH="1" flipV="1">
                <a:off x="4194948" y="4445056"/>
                <a:ext cx="161320" cy="16727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059" name="四角形: 上の 2 つの角を丸める 1058">
                  <a:extLst>
                    <a:ext uri="{FF2B5EF4-FFF2-40B4-BE49-F238E27FC236}">
                      <a16:creationId xmlns:a16="http://schemas.microsoft.com/office/drawing/2014/main" id="{A7E02A6A-8B14-D2D7-927E-D14CF695217B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0" name="フリーフォーム: 図形 1059">
                  <a:extLst>
                    <a:ext uri="{FF2B5EF4-FFF2-40B4-BE49-F238E27FC236}">
                      <a16:creationId xmlns:a16="http://schemas.microsoft.com/office/drawing/2014/main" id="{B56C4D73-DEDD-7274-410A-98D55A2FDF57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1" name="四角形: 上の 2 つの角を丸める 1060">
                  <a:extLst>
                    <a:ext uri="{FF2B5EF4-FFF2-40B4-BE49-F238E27FC236}">
                      <a16:creationId xmlns:a16="http://schemas.microsoft.com/office/drawing/2014/main" id="{BB4DB57C-2D3D-325E-CDBF-F7446D9C7725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062" name="四角形: 上の 2 つの角を丸める 1061">
                  <a:extLst>
                    <a:ext uri="{FF2B5EF4-FFF2-40B4-BE49-F238E27FC236}">
                      <a16:creationId xmlns:a16="http://schemas.microsoft.com/office/drawing/2014/main" id="{81499C38-BB03-0370-0EB3-3435FD73A930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3" name="四角形: 上の 2 つの角を丸める 1062">
                  <a:extLst>
                    <a:ext uri="{FF2B5EF4-FFF2-40B4-BE49-F238E27FC236}">
                      <a16:creationId xmlns:a16="http://schemas.microsoft.com/office/drawing/2014/main" id="{D43C4EB5-EAF7-B170-0625-B2B8BBE725AF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4" name="四角形: 上の 2 つの角を丸める 1063">
                  <a:extLst>
                    <a:ext uri="{FF2B5EF4-FFF2-40B4-BE49-F238E27FC236}">
                      <a16:creationId xmlns:a16="http://schemas.microsoft.com/office/drawing/2014/main" id="{6E1369C7-D0E3-25C1-A980-B0398C88223C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5" name="四角形: 上の 2 つの角を丸める 1064">
                  <a:extLst>
                    <a:ext uri="{FF2B5EF4-FFF2-40B4-BE49-F238E27FC236}">
                      <a16:creationId xmlns:a16="http://schemas.microsoft.com/office/drawing/2014/main" id="{2ADA8C3D-6F82-23DB-FC86-DCA1B542A277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6" name="四角形: 上の 2 つの角を丸める 1065">
                  <a:extLst>
                    <a:ext uri="{FF2B5EF4-FFF2-40B4-BE49-F238E27FC236}">
                      <a16:creationId xmlns:a16="http://schemas.microsoft.com/office/drawing/2014/main" id="{C2D2425F-E70F-E78E-E24C-56DAE3ED5B69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0" name="グループ化 1049">
                <a:extLst>
                  <a:ext uri="{FF2B5EF4-FFF2-40B4-BE49-F238E27FC236}">
                    <a16:creationId xmlns:a16="http://schemas.microsoft.com/office/drawing/2014/main" id="{49694380-4FD7-30C4-AAB1-AB7D512EA411}"/>
                  </a:ext>
                </a:extLst>
              </p:cNvPr>
              <p:cNvGrpSpPr/>
              <p:nvPr/>
            </p:nvGrpSpPr>
            <p:grpSpPr>
              <a:xfrm rot="15300000" flipH="1" flipV="1">
                <a:off x="4002068" y="5185624"/>
                <a:ext cx="161320" cy="16727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051" name="四角形: 上の 2 つの角を丸める 1050">
                  <a:extLst>
                    <a:ext uri="{FF2B5EF4-FFF2-40B4-BE49-F238E27FC236}">
                      <a16:creationId xmlns:a16="http://schemas.microsoft.com/office/drawing/2014/main" id="{8D3C53CF-FF55-7957-046C-8C16A3719DF1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2" name="フリーフォーム: 図形 1051">
                  <a:extLst>
                    <a:ext uri="{FF2B5EF4-FFF2-40B4-BE49-F238E27FC236}">
                      <a16:creationId xmlns:a16="http://schemas.microsoft.com/office/drawing/2014/main" id="{3D196F6A-3AD7-E3D4-E97C-51AB7DA083E5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3" name="四角形: 上の 2 つの角を丸める 1052">
                  <a:extLst>
                    <a:ext uri="{FF2B5EF4-FFF2-40B4-BE49-F238E27FC236}">
                      <a16:creationId xmlns:a16="http://schemas.microsoft.com/office/drawing/2014/main" id="{1A040254-ACFF-4077-C7E4-2B012C49DCA7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054" name="四角形: 上の 2 つの角を丸める 1053">
                  <a:extLst>
                    <a:ext uri="{FF2B5EF4-FFF2-40B4-BE49-F238E27FC236}">
                      <a16:creationId xmlns:a16="http://schemas.microsoft.com/office/drawing/2014/main" id="{83FBC0CE-0E75-E86C-41E1-F40BC0C20C18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5" name="四角形: 上の 2 つの角を丸める 1054">
                  <a:extLst>
                    <a:ext uri="{FF2B5EF4-FFF2-40B4-BE49-F238E27FC236}">
                      <a16:creationId xmlns:a16="http://schemas.microsoft.com/office/drawing/2014/main" id="{0EE9480B-81C3-8CF8-70F9-340284E1EF73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6" name="四角形: 上の 2 つの角を丸める 1055">
                  <a:extLst>
                    <a:ext uri="{FF2B5EF4-FFF2-40B4-BE49-F238E27FC236}">
                      <a16:creationId xmlns:a16="http://schemas.microsoft.com/office/drawing/2014/main" id="{5BCB8FA6-5A13-16BB-A945-630ACDB7F62F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7" name="四角形: 上の 2 つの角を丸める 1056">
                  <a:extLst>
                    <a:ext uri="{FF2B5EF4-FFF2-40B4-BE49-F238E27FC236}">
                      <a16:creationId xmlns:a16="http://schemas.microsoft.com/office/drawing/2014/main" id="{40B2F258-7BC0-44F6-3396-BBFDD2D43F81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8" name="四角形: 上の 2 つの角を丸める 1057">
                  <a:extLst>
                    <a:ext uri="{FF2B5EF4-FFF2-40B4-BE49-F238E27FC236}">
                      <a16:creationId xmlns:a16="http://schemas.microsoft.com/office/drawing/2014/main" id="{2898E7DD-D200-E4D1-0A47-46F632A18369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26" name="フリーフォーム: 図形 1225">
              <a:extLst>
                <a:ext uri="{FF2B5EF4-FFF2-40B4-BE49-F238E27FC236}">
                  <a16:creationId xmlns:a16="http://schemas.microsoft.com/office/drawing/2014/main" id="{811779CD-F755-41D7-C7E1-F1E48C3FD92E}"/>
                </a:ext>
              </a:extLst>
            </p:cNvPr>
            <p:cNvSpPr/>
            <p:nvPr/>
          </p:nvSpPr>
          <p:spPr>
            <a:xfrm rot="5693654">
              <a:off x="1275836" y="4697408"/>
              <a:ext cx="423802" cy="446376"/>
            </a:xfrm>
            <a:custGeom>
              <a:avLst/>
              <a:gdLst>
                <a:gd name="connsiteX0" fmla="*/ 368300 w 3695700"/>
                <a:gd name="connsiteY0" fmla="*/ 209550 h 3892550"/>
                <a:gd name="connsiteX1" fmla="*/ 482600 w 3695700"/>
                <a:gd name="connsiteY1" fmla="*/ 171450 h 3892550"/>
                <a:gd name="connsiteX2" fmla="*/ 622300 w 3695700"/>
                <a:gd name="connsiteY2" fmla="*/ 139700 h 3892550"/>
                <a:gd name="connsiteX3" fmla="*/ 812800 w 3695700"/>
                <a:gd name="connsiteY3" fmla="*/ 0 h 3892550"/>
                <a:gd name="connsiteX4" fmla="*/ 895350 w 3695700"/>
                <a:gd name="connsiteY4" fmla="*/ 0 h 3892550"/>
                <a:gd name="connsiteX5" fmla="*/ 933450 w 3695700"/>
                <a:gd name="connsiteY5" fmla="*/ 57150 h 3892550"/>
                <a:gd name="connsiteX6" fmla="*/ 1016000 w 3695700"/>
                <a:gd name="connsiteY6" fmla="*/ 31750 h 3892550"/>
                <a:gd name="connsiteX7" fmla="*/ 1117600 w 3695700"/>
                <a:gd name="connsiteY7" fmla="*/ 95250 h 3892550"/>
                <a:gd name="connsiteX8" fmla="*/ 1231900 w 3695700"/>
                <a:gd name="connsiteY8" fmla="*/ 44450 h 3892550"/>
                <a:gd name="connsiteX9" fmla="*/ 1346200 w 3695700"/>
                <a:gd name="connsiteY9" fmla="*/ 44450 h 3892550"/>
                <a:gd name="connsiteX10" fmla="*/ 1422400 w 3695700"/>
                <a:gd name="connsiteY10" fmla="*/ 0 h 3892550"/>
                <a:gd name="connsiteX11" fmla="*/ 1689100 w 3695700"/>
                <a:gd name="connsiteY11" fmla="*/ 0 h 3892550"/>
                <a:gd name="connsiteX12" fmla="*/ 1765300 w 3695700"/>
                <a:gd name="connsiteY12" fmla="*/ 57150 h 3892550"/>
                <a:gd name="connsiteX13" fmla="*/ 1854200 w 3695700"/>
                <a:gd name="connsiteY13" fmla="*/ 31750 h 3892550"/>
                <a:gd name="connsiteX14" fmla="*/ 1898650 w 3695700"/>
                <a:gd name="connsiteY14" fmla="*/ 177800 h 3892550"/>
                <a:gd name="connsiteX15" fmla="*/ 1822450 w 3695700"/>
                <a:gd name="connsiteY15" fmla="*/ 279400 h 3892550"/>
                <a:gd name="connsiteX16" fmla="*/ 2025650 w 3695700"/>
                <a:gd name="connsiteY16" fmla="*/ 482600 h 3892550"/>
                <a:gd name="connsiteX17" fmla="*/ 2019300 w 3695700"/>
                <a:gd name="connsiteY17" fmla="*/ 558800 h 3892550"/>
                <a:gd name="connsiteX18" fmla="*/ 2063750 w 3695700"/>
                <a:gd name="connsiteY18" fmla="*/ 603250 h 3892550"/>
                <a:gd name="connsiteX19" fmla="*/ 2279650 w 3695700"/>
                <a:gd name="connsiteY19" fmla="*/ 488950 h 3892550"/>
                <a:gd name="connsiteX20" fmla="*/ 2374900 w 3695700"/>
                <a:gd name="connsiteY20" fmla="*/ 482600 h 3892550"/>
                <a:gd name="connsiteX21" fmla="*/ 2419350 w 3695700"/>
                <a:gd name="connsiteY21" fmla="*/ 571500 h 3892550"/>
                <a:gd name="connsiteX22" fmla="*/ 2368550 w 3695700"/>
                <a:gd name="connsiteY22" fmla="*/ 622300 h 3892550"/>
                <a:gd name="connsiteX23" fmla="*/ 2393950 w 3695700"/>
                <a:gd name="connsiteY23" fmla="*/ 730250 h 3892550"/>
                <a:gd name="connsiteX24" fmla="*/ 2451100 w 3695700"/>
                <a:gd name="connsiteY24" fmla="*/ 812800 h 3892550"/>
                <a:gd name="connsiteX25" fmla="*/ 2432050 w 3695700"/>
                <a:gd name="connsiteY25" fmla="*/ 977900 h 3892550"/>
                <a:gd name="connsiteX26" fmla="*/ 2362200 w 3695700"/>
                <a:gd name="connsiteY26" fmla="*/ 977900 h 3892550"/>
                <a:gd name="connsiteX27" fmla="*/ 2260600 w 3695700"/>
                <a:gd name="connsiteY27" fmla="*/ 1060450 h 3892550"/>
                <a:gd name="connsiteX28" fmla="*/ 2241550 w 3695700"/>
                <a:gd name="connsiteY28" fmla="*/ 1028700 h 3892550"/>
                <a:gd name="connsiteX29" fmla="*/ 2101850 w 3695700"/>
                <a:gd name="connsiteY29" fmla="*/ 946150 h 3892550"/>
                <a:gd name="connsiteX30" fmla="*/ 2057400 w 3695700"/>
                <a:gd name="connsiteY30" fmla="*/ 996950 h 3892550"/>
                <a:gd name="connsiteX31" fmla="*/ 2044700 w 3695700"/>
                <a:gd name="connsiteY31" fmla="*/ 1168400 h 3892550"/>
                <a:gd name="connsiteX32" fmla="*/ 2012950 w 3695700"/>
                <a:gd name="connsiteY32" fmla="*/ 1206500 h 3892550"/>
                <a:gd name="connsiteX33" fmla="*/ 2051050 w 3695700"/>
                <a:gd name="connsiteY33" fmla="*/ 1238250 h 3892550"/>
                <a:gd name="connsiteX34" fmla="*/ 2044700 w 3695700"/>
                <a:gd name="connsiteY34" fmla="*/ 1339850 h 3892550"/>
                <a:gd name="connsiteX35" fmla="*/ 2305050 w 3695700"/>
                <a:gd name="connsiteY35" fmla="*/ 1441450 h 3892550"/>
                <a:gd name="connsiteX36" fmla="*/ 2336800 w 3695700"/>
                <a:gd name="connsiteY36" fmla="*/ 1504950 h 3892550"/>
                <a:gd name="connsiteX37" fmla="*/ 2438400 w 3695700"/>
                <a:gd name="connsiteY37" fmla="*/ 1504950 h 3892550"/>
                <a:gd name="connsiteX38" fmla="*/ 2514600 w 3695700"/>
                <a:gd name="connsiteY38" fmla="*/ 1587500 h 3892550"/>
                <a:gd name="connsiteX39" fmla="*/ 2622550 w 3695700"/>
                <a:gd name="connsiteY39" fmla="*/ 1524000 h 3892550"/>
                <a:gd name="connsiteX40" fmla="*/ 2768600 w 3695700"/>
                <a:gd name="connsiteY40" fmla="*/ 1524000 h 3892550"/>
                <a:gd name="connsiteX41" fmla="*/ 2787650 w 3695700"/>
                <a:gd name="connsiteY41" fmla="*/ 1600200 h 3892550"/>
                <a:gd name="connsiteX42" fmla="*/ 2736850 w 3695700"/>
                <a:gd name="connsiteY42" fmla="*/ 1651000 h 3892550"/>
                <a:gd name="connsiteX43" fmla="*/ 2844800 w 3695700"/>
                <a:gd name="connsiteY43" fmla="*/ 1689100 h 3892550"/>
                <a:gd name="connsiteX44" fmla="*/ 2895600 w 3695700"/>
                <a:gd name="connsiteY44" fmla="*/ 1733550 h 3892550"/>
                <a:gd name="connsiteX45" fmla="*/ 2857500 w 3695700"/>
                <a:gd name="connsiteY45" fmla="*/ 1822450 h 3892550"/>
                <a:gd name="connsiteX46" fmla="*/ 2927350 w 3695700"/>
                <a:gd name="connsiteY46" fmla="*/ 1892300 h 3892550"/>
                <a:gd name="connsiteX47" fmla="*/ 2971800 w 3695700"/>
                <a:gd name="connsiteY47" fmla="*/ 1879600 h 3892550"/>
                <a:gd name="connsiteX48" fmla="*/ 2990850 w 3695700"/>
                <a:gd name="connsiteY48" fmla="*/ 1841500 h 3892550"/>
                <a:gd name="connsiteX49" fmla="*/ 3098800 w 3695700"/>
                <a:gd name="connsiteY49" fmla="*/ 1835150 h 3892550"/>
                <a:gd name="connsiteX50" fmla="*/ 3187700 w 3695700"/>
                <a:gd name="connsiteY50" fmla="*/ 1879600 h 3892550"/>
                <a:gd name="connsiteX51" fmla="*/ 3124200 w 3695700"/>
                <a:gd name="connsiteY51" fmla="*/ 1943100 h 3892550"/>
                <a:gd name="connsiteX52" fmla="*/ 3187700 w 3695700"/>
                <a:gd name="connsiteY52" fmla="*/ 1962150 h 3892550"/>
                <a:gd name="connsiteX53" fmla="*/ 3276600 w 3695700"/>
                <a:gd name="connsiteY53" fmla="*/ 1936750 h 3892550"/>
                <a:gd name="connsiteX54" fmla="*/ 3276600 w 3695700"/>
                <a:gd name="connsiteY54" fmla="*/ 1936750 h 3892550"/>
                <a:gd name="connsiteX55" fmla="*/ 3314700 w 3695700"/>
                <a:gd name="connsiteY55" fmla="*/ 1987550 h 3892550"/>
                <a:gd name="connsiteX56" fmla="*/ 3492500 w 3695700"/>
                <a:gd name="connsiteY56" fmla="*/ 2012950 h 3892550"/>
                <a:gd name="connsiteX57" fmla="*/ 3473450 w 3695700"/>
                <a:gd name="connsiteY57" fmla="*/ 2082800 h 3892550"/>
                <a:gd name="connsiteX58" fmla="*/ 3505200 w 3695700"/>
                <a:gd name="connsiteY58" fmla="*/ 2184400 h 3892550"/>
                <a:gd name="connsiteX59" fmla="*/ 3409950 w 3695700"/>
                <a:gd name="connsiteY59" fmla="*/ 2305050 h 3892550"/>
                <a:gd name="connsiteX60" fmla="*/ 3340100 w 3695700"/>
                <a:gd name="connsiteY60" fmla="*/ 2317750 h 3892550"/>
                <a:gd name="connsiteX61" fmla="*/ 3295650 w 3695700"/>
                <a:gd name="connsiteY61" fmla="*/ 2368550 h 3892550"/>
                <a:gd name="connsiteX62" fmla="*/ 3352800 w 3695700"/>
                <a:gd name="connsiteY62" fmla="*/ 2413000 h 3892550"/>
                <a:gd name="connsiteX63" fmla="*/ 3378200 w 3695700"/>
                <a:gd name="connsiteY63" fmla="*/ 2552700 h 3892550"/>
                <a:gd name="connsiteX64" fmla="*/ 3340100 w 3695700"/>
                <a:gd name="connsiteY64" fmla="*/ 2609850 h 3892550"/>
                <a:gd name="connsiteX65" fmla="*/ 3390900 w 3695700"/>
                <a:gd name="connsiteY65" fmla="*/ 2673350 h 3892550"/>
                <a:gd name="connsiteX66" fmla="*/ 3454400 w 3695700"/>
                <a:gd name="connsiteY66" fmla="*/ 2660650 h 3892550"/>
                <a:gd name="connsiteX67" fmla="*/ 3498850 w 3695700"/>
                <a:gd name="connsiteY67" fmla="*/ 2705100 h 3892550"/>
                <a:gd name="connsiteX68" fmla="*/ 3657600 w 3695700"/>
                <a:gd name="connsiteY68" fmla="*/ 2749550 h 3892550"/>
                <a:gd name="connsiteX69" fmla="*/ 3695700 w 3695700"/>
                <a:gd name="connsiteY69" fmla="*/ 2768600 h 3892550"/>
                <a:gd name="connsiteX70" fmla="*/ 3689350 w 3695700"/>
                <a:gd name="connsiteY70" fmla="*/ 2813050 h 3892550"/>
                <a:gd name="connsiteX71" fmla="*/ 3587750 w 3695700"/>
                <a:gd name="connsiteY71" fmla="*/ 2806700 h 3892550"/>
                <a:gd name="connsiteX72" fmla="*/ 3549650 w 3695700"/>
                <a:gd name="connsiteY72" fmla="*/ 2825750 h 3892550"/>
                <a:gd name="connsiteX73" fmla="*/ 3625850 w 3695700"/>
                <a:gd name="connsiteY73" fmla="*/ 2927350 h 3892550"/>
                <a:gd name="connsiteX74" fmla="*/ 3600450 w 3695700"/>
                <a:gd name="connsiteY74" fmla="*/ 3054350 h 3892550"/>
                <a:gd name="connsiteX75" fmla="*/ 3581400 w 3695700"/>
                <a:gd name="connsiteY75" fmla="*/ 3213100 h 3892550"/>
                <a:gd name="connsiteX76" fmla="*/ 3638550 w 3695700"/>
                <a:gd name="connsiteY76" fmla="*/ 3302000 h 3892550"/>
                <a:gd name="connsiteX77" fmla="*/ 3625850 w 3695700"/>
                <a:gd name="connsiteY77" fmla="*/ 3352800 h 3892550"/>
                <a:gd name="connsiteX78" fmla="*/ 3676650 w 3695700"/>
                <a:gd name="connsiteY78" fmla="*/ 3390900 h 3892550"/>
                <a:gd name="connsiteX79" fmla="*/ 3670300 w 3695700"/>
                <a:gd name="connsiteY79" fmla="*/ 3505200 h 3892550"/>
                <a:gd name="connsiteX80" fmla="*/ 3549650 w 3695700"/>
                <a:gd name="connsiteY80" fmla="*/ 3594100 h 3892550"/>
                <a:gd name="connsiteX81" fmla="*/ 3409950 w 3695700"/>
                <a:gd name="connsiteY81" fmla="*/ 3644900 h 3892550"/>
                <a:gd name="connsiteX82" fmla="*/ 3321050 w 3695700"/>
                <a:gd name="connsiteY82" fmla="*/ 3568700 h 3892550"/>
                <a:gd name="connsiteX83" fmla="*/ 3244850 w 3695700"/>
                <a:gd name="connsiteY83" fmla="*/ 3575050 h 3892550"/>
                <a:gd name="connsiteX84" fmla="*/ 3181350 w 3695700"/>
                <a:gd name="connsiteY84" fmla="*/ 3568700 h 3892550"/>
                <a:gd name="connsiteX85" fmla="*/ 3130550 w 3695700"/>
                <a:gd name="connsiteY85" fmla="*/ 3606800 h 3892550"/>
                <a:gd name="connsiteX86" fmla="*/ 3054350 w 3695700"/>
                <a:gd name="connsiteY86" fmla="*/ 3670300 h 3892550"/>
                <a:gd name="connsiteX87" fmla="*/ 2990850 w 3695700"/>
                <a:gd name="connsiteY87" fmla="*/ 3613150 h 3892550"/>
                <a:gd name="connsiteX88" fmla="*/ 2870200 w 3695700"/>
                <a:gd name="connsiteY88" fmla="*/ 3695700 h 3892550"/>
                <a:gd name="connsiteX89" fmla="*/ 2838450 w 3695700"/>
                <a:gd name="connsiteY89" fmla="*/ 3727450 h 3892550"/>
                <a:gd name="connsiteX90" fmla="*/ 2838450 w 3695700"/>
                <a:gd name="connsiteY90" fmla="*/ 3784600 h 3892550"/>
                <a:gd name="connsiteX91" fmla="*/ 2432050 w 3695700"/>
                <a:gd name="connsiteY91" fmla="*/ 3892550 h 3892550"/>
                <a:gd name="connsiteX92" fmla="*/ 2349500 w 3695700"/>
                <a:gd name="connsiteY92" fmla="*/ 3829050 h 3892550"/>
                <a:gd name="connsiteX93" fmla="*/ 2184400 w 3695700"/>
                <a:gd name="connsiteY93" fmla="*/ 3829050 h 3892550"/>
                <a:gd name="connsiteX94" fmla="*/ 1835150 w 3695700"/>
                <a:gd name="connsiteY94" fmla="*/ 3575050 h 3892550"/>
                <a:gd name="connsiteX95" fmla="*/ 1752600 w 3695700"/>
                <a:gd name="connsiteY95" fmla="*/ 3594100 h 3892550"/>
                <a:gd name="connsiteX96" fmla="*/ 1682750 w 3695700"/>
                <a:gd name="connsiteY96" fmla="*/ 3492500 h 3892550"/>
                <a:gd name="connsiteX97" fmla="*/ 1619250 w 3695700"/>
                <a:gd name="connsiteY97" fmla="*/ 3454400 h 3892550"/>
                <a:gd name="connsiteX98" fmla="*/ 1574800 w 3695700"/>
                <a:gd name="connsiteY98" fmla="*/ 3422650 h 3892550"/>
                <a:gd name="connsiteX99" fmla="*/ 1530350 w 3695700"/>
                <a:gd name="connsiteY99" fmla="*/ 3359150 h 3892550"/>
                <a:gd name="connsiteX100" fmla="*/ 1435100 w 3695700"/>
                <a:gd name="connsiteY100" fmla="*/ 3346450 h 3892550"/>
                <a:gd name="connsiteX101" fmla="*/ 1358900 w 3695700"/>
                <a:gd name="connsiteY101" fmla="*/ 3346450 h 3892550"/>
                <a:gd name="connsiteX102" fmla="*/ 1333500 w 3695700"/>
                <a:gd name="connsiteY102" fmla="*/ 3365500 h 3892550"/>
                <a:gd name="connsiteX103" fmla="*/ 1162050 w 3695700"/>
                <a:gd name="connsiteY103" fmla="*/ 3340100 h 3892550"/>
                <a:gd name="connsiteX104" fmla="*/ 1009650 w 3695700"/>
                <a:gd name="connsiteY104" fmla="*/ 3403600 h 3892550"/>
                <a:gd name="connsiteX105" fmla="*/ 844550 w 3695700"/>
                <a:gd name="connsiteY105" fmla="*/ 3327400 h 3892550"/>
                <a:gd name="connsiteX106" fmla="*/ 787400 w 3695700"/>
                <a:gd name="connsiteY106" fmla="*/ 3359150 h 3892550"/>
                <a:gd name="connsiteX107" fmla="*/ 787400 w 3695700"/>
                <a:gd name="connsiteY107" fmla="*/ 3359150 h 3892550"/>
                <a:gd name="connsiteX108" fmla="*/ 704850 w 3695700"/>
                <a:gd name="connsiteY108" fmla="*/ 3359150 h 3892550"/>
                <a:gd name="connsiteX109" fmla="*/ 666750 w 3695700"/>
                <a:gd name="connsiteY109" fmla="*/ 3340100 h 3892550"/>
                <a:gd name="connsiteX110" fmla="*/ 666750 w 3695700"/>
                <a:gd name="connsiteY110" fmla="*/ 3340100 h 3892550"/>
                <a:gd name="connsiteX111" fmla="*/ 571500 w 3695700"/>
                <a:gd name="connsiteY111" fmla="*/ 3365500 h 3892550"/>
                <a:gd name="connsiteX112" fmla="*/ 552450 w 3695700"/>
                <a:gd name="connsiteY112" fmla="*/ 3403600 h 3892550"/>
                <a:gd name="connsiteX113" fmla="*/ 552450 w 3695700"/>
                <a:gd name="connsiteY113" fmla="*/ 3448050 h 3892550"/>
                <a:gd name="connsiteX114" fmla="*/ 488950 w 3695700"/>
                <a:gd name="connsiteY114" fmla="*/ 3486150 h 3892550"/>
                <a:gd name="connsiteX115" fmla="*/ 400050 w 3695700"/>
                <a:gd name="connsiteY115" fmla="*/ 3511550 h 3892550"/>
                <a:gd name="connsiteX116" fmla="*/ 336550 w 3695700"/>
                <a:gd name="connsiteY116" fmla="*/ 3435350 h 3892550"/>
                <a:gd name="connsiteX117" fmla="*/ 254000 w 3695700"/>
                <a:gd name="connsiteY117" fmla="*/ 3486150 h 3892550"/>
                <a:gd name="connsiteX118" fmla="*/ 203200 w 3695700"/>
                <a:gd name="connsiteY118" fmla="*/ 3486150 h 3892550"/>
                <a:gd name="connsiteX119" fmla="*/ 196850 w 3695700"/>
                <a:gd name="connsiteY119" fmla="*/ 3416300 h 3892550"/>
                <a:gd name="connsiteX120" fmla="*/ 241300 w 3695700"/>
                <a:gd name="connsiteY120" fmla="*/ 3365500 h 3892550"/>
                <a:gd name="connsiteX121" fmla="*/ 184150 w 3695700"/>
                <a:gd name="connsiteY121" fmla="*/ 3327400 h 3892550"/>
                <a:gd name="connsiteX122" fmla="*/ 184150 w 3695700"/>
                <a:gd name="connsiteY122" fmla="*/ 3232150 h 3892550"/>
                <a:gd name="connsiteX123" fmla="*/ 95250 w 3695700"/>
                <a:gd name="connsiteY123" fmla="*/ 3143250 h 3892550"/>
                <a:gd name="connsiteX124" fmla="*/ 44450 w 3695700"/>
                <a:gd name="connsiteY124" fmla="*/ 3143250 h 3892550"/>
                <a:gd name="connsiteX125" fmla="*/ 38100 w 3695700"/>
                <a:gd name="connsiteY125" fmla="*/ 3086100 h 3892550"/>
                <a:gd name="connsiteX126" fmla="*/ 6350 w 3695700"/>
                <a:gd name="connsiteY126" fmla="*/ 3054350 h 3892550"/>
                <a:gd name="connsiteX127" fmla="*/ 12700 w 3695700"/>
                <a:gd name="connsiteY127" fmla="*/ 2971800 h 3892550"/>
                <a:gd name="connsiteX128" fmla="*/ 57150 w 3695700"/>
                <a:gd name="connsiteY128" fmla="*/ 2882900 h 3892550"/>
                <a:gd name="connsiteX129" fmla="*/ 139700 w 3695700"/>
                <a:gd name="connsiteY129" fmla="*/ 2857500 h 3892550"/>
                <a:gd name="connsiteX130" fmla="*/ 63500 w 3695700"/>
                <a:gd name="connsiteY130" fmla="*/ 2749550 h 3892550"/>
                <a:gd name="connsiteX131" fmla="*/ 0 w 3695700"/>
                <a:gd name="connsiteY131" fmla="*/ 2736850 h 3892550"/>
                <a:gd name="connsiteX132" fmla="*/ 50800 w 3695700"/>
                <a:gd name="connsiteY132" fmla="*/ 2654300 h 3892550"/>
                <a:gd name="connsiteX133" fmla="*/ 50800 w 3695700"/>
                <a:gd name="connsiteY133" fmla="*/ 2565400 h 3892550"/>
                <a:gd name="connsiteX134" fmla="*/ 101600 w 3695700"/>
                <a:gd name="connsiteY134" fmla="*/ 2514600 h 3892550"/>
                <a:gd name="connsiteX135" fmla="*/ 38100 w 3695700"/>
                <a:gd name="connsiteY135" fmla="*/ 2489200 h 3892550"/>
                <a:gd name="connsiteX136" fmla="*/ 44450 w 3695700"/>
                <a:gd name="connsiteY136" fmla="*/ 2444750 h 3892550"/>
                <a:gd name="connsiteX137" fmla="*/ 44450 w 3695700"/>
                <a:gd name="connsiteY137" fmla="*/ 2444750 h 3892550"/>
                <a:gd name="connsiteX138" fmla="*/ 76200 w 3695700"/>
                <a:gd name="connsiteY138" fmla="*/ 2381250 h 3892550"/>
                <a:gd name="connsiteX139" fmla="*/ 177800 w 3695700"/>
                <a:gd name="connsiteY139" fmla="*/ 2336800 h 3892550"/>
                <a:gd name="connsiteX140" fmla="*/ 203200 w 3695700"/>
                <a:gd name="connsiteY140" fmla="*/ 2235200 h 3892550"/>
                <a:gd name="connsiteX141" fmla="*/ 241300 w 3695700"/>
                <a:gd name="connsiteY141" fmla="*/ 2159000 h 3892550"/>
                <a:gd name="connsiteX142" fmla="*/ 298450 w 3695700"/>
                <a:gd name="connsiteY142" fmla="*/ 2139950 h 3892550"/>
                <a:gd name="connsiteX143" fmla="*/ 336550 w 3695700"/>
                <a:gd name="connsiteY143" fmla="*/ 2019300 h 3892550"/>
                <a:gd name="connsiteX144" fmla="*/ 336550 w 3695700"/>
                <a:gd name="connsiteY144" fmla="*/ 1962150 h 3892550"/>
                <a:gd name="connsiteX145" fmla="*/ 406400 w 3695700"/>
                <a:gd name="connsiteY145" fmla="*/ 1911350 h 3892550"/>
                <a:gd name="connsiteX146" fmla="*/ 476250 w 3695700"/>
                <a:gd name="connsiteY146" fmla="*/ 1943100 h 3892550"/>
                <a:gd name="connsiteX147" fmla="*/ 476250 w 3695700"/>
                <a:gd name="connsiteY147" fmla="*/ 1898650 h 3892550"/>
                <a:gd name="connsiteX148" fmla="*/ 463550 w 3695700"/>
                <a:gd name="connsiteY148" fmla="*/ 1866900 h 3892550"/>
                <a:gd name="connsiteX149" fmla="*/ 469900 w 3695700"/>
                <a:gd name="connsiteY149" fmla="*/ 1828800 h 3892550"/>
                <a:gd name="connsiteX150" fmla="*/ 400050 w 3695700"/>
                <a:gd name="connsiteY150" fmla="*/ 1778000 h 3892550"/>
                <a:gd name="connsiteX151" fmla="*/ 374650 w 3695700"/>
                <a:gd name="connsiteY151" fmla="*/ 1695450 h 3892550"/>
                <a:gd name="connsiteX152" fmla="*/ 469900 w 3695700"/>
                <a:gd name="connsiteY152" fmla="*/ 1612900 h 3892550"/>
                <a:gd name="connsiteX153" fmla="*/ 565150 w 3695700"/>
                <a:gd name="connsiteY153" fmla="*/ 1638300 h 3892550"/>
                <a:gd name="connsiteX154" fmla="*/ 654050 w 3695700"/>
                <a:gd name="connsiteY154" fmla="*/ 1587500 h 3892550"/>
                <a:gd name="connsiteX155" fmla="*/ 787400 w 3695700"/>
                <a:gd name="connsiteY155" fmla="*/ 1466850 h 3892550"/>
                <a:gd name="connsiteX156" fmla="*/ 800100 w 3695700"/>
                <a:gd name="connsiteY156" fmla="*/ 1339850 h 3892550"/>
                <a:gd name="connsiteX157" fmla="*/ 749300 w 3695700"/>
                <a:gd name="connsiteY157" fmla="*/ 1308100 h 3892550"/>
                <a:gd name="connsiteX158" fmla="*/ 787400 w 3695700"/>
                <a:gd name="connsiteY158" fmla="*/ 1162050 h 3892550"/>
                <a:gd name="connsiteX159" fmla="*/ 679450 w 3695700"/>
                <a:gd name="connsiteY159" fmla="*/ 1098550 h 3892550"/>
                <a:gd name="connsiteX160" fmla="*/ 685800 w 3695700"/>
                <a:gd name="connsiteY160" fmla="*/ 914400 h 3892550"/>
                <a:gd name="connsiteX161" fmla="*/ 577850 w 3695700"/>
                <a:gd name="connsiteY161" fmla="*/ 850900 h 3892550"/>
                <a:gd name="connsiteX162" fmla="*/ 533400 w 3695700"/>
                <a:gd name="connsiteY162" fmla="*/ 609600 h 3892550"/>
                <a:gd name="connsiteX163" fmla="*/ 463550 w 3695700"/>
                <a:gd name="connsiteY163" fmla="*/ 571500 h 3892550"/>
                <a:gd name="connsiteX164" fmla="*/ 527050 w 3695700"/>
                <a:gd name="connsiteY164" fmla="*/ 508000 h 3892550"/>
                <a:gd name="connsiteX165" fmla="*/ 520700 w 3695700"/>
                <a:gd name="connsiteY165" fmla="*/ 393700 h 3892550"/>
                <a:gd name="connsiteX166" fmla="*/ 457200 w 3695700"/>
                <a:gd name="connsiteY166" fmla="*/ 374650 h 3892550"/>
                <a:gd name="connsiteX167" fmla="*/ 469900 w 3695700"/>
                <a:gd name="connsiteY167" fmla="*/ 298450 h 3892550"/>
                <a:gd name="connsiteX168" fmla="*/ 368300 w 3695700"/>
                <a:gd name="connsiteY168" fmla="*/ 209550 h 389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3695700" h="3892550">
                  <a:moveTo>
                    <a:pt x="368300" y="209550"/>
                  </a:moveTo>
                  <a:lnTo>
                    <a:pt x="482600" y="171450"/>
                  </a:lnTo>
                  <a:lnTo>
                    <a:pt x="622300" y="139700"/>
                  </a:lnTo>
                  <a:lnTo>
                    <a:pt x="812800" y="0"/>
                  </a:lnTo>
                  <a:lnTo>
                    <a:pt x="895350" y="0"/>
                  </a:lnTo>
                  <a:lnTo>
                    <a:pt x="933450" y="57150"/>
                  </a:lnTo>
                  <a:lnTo>
                    <a:pt x="1016000" y="31750"/>
                  </a:lnTo>
                  <a:lnTo>
                    <a:pt x="1117600" y="95250"/>
                  </a:lnTo>
                  <a:lnTo>
                    <a:pt x="1231900" y="44450"/>
                  </a:lnTo>
                  <a:lnTo>
                    <a:pt x="1346200" y="44450"/>
                  </a:lnTo>
                  <a:lnTo>
                    <a:pt x="1422400" y="0"/>
                  </a:lnTo>
                  <a:lnTo>
                    <a:pt x="1689100" y="0"/>
                  </a:lnTo>
                  <a:lnTo>
                    <a:pt x="1765300" y="57150"/>
                  </a:lnTo>
                  <a:lnTo>
                    <a:pt x="1854200" y="31750"/>
                  </a:lnTo>
                  <a:lnTo>
                    <a:pt x="1898650" y="177800"/>
                  </a:lnTo>
                  <a:lnTo>
                    <a:pt x="1822450" y="279400"/>
                  </a:lnTo>
                  <a:lnTo>
                    <a:pt x="2025650" y="482600"/>
                  </a:lnTo>
                  <a:lnTo>
                    <a:pt x="2019300" y="558800"/>
                  </a:lnTo>
                  <a:lnTo>
                    <a:pt x="2063750" y="603250"/>
                  </a:lnTo>
                  <a:lnTo>
                    <a:pt x="2279650" y="488950"/>
                  </a:lnTo>
                  <a:lnTo>
                    <a:pt x="2374900" y="482600"/>
                  </a:lnTo>
                  <a:lnTo>
                    <a:pt x="2419350" y="571500"/>
                  </a:lnTo>
                  <a:lnTo>
                    <a:pt x="2368550" y="622300"/>
                  </a:lnTo>
                  <a:lnTo>
                    <a:pt x="2393950" y="730250"/>
                  </a:lnTo>
                  <a:lnTo>
                    <a:pt x="2451100" y="812800"/>
                  </a:lnTo>
                  <a:lnTo>
                    <a:pt x="2432050" y="977900"/>
                  </a:lnTo>
                  <a:lnTo>
                    <a:pt x="2362200" y="977900"/>
                  </a:lnTo>
                  <a:lnTo>
                    <a:pt x="2260600" y="1060450"/>
                  </a:lnTo>
                  <a:lnTo>
                    <a:pt x="2241550" y="1028700"/>
                  </a:lnTo>
                  <a:lnTo>
                    <a:pt x="2101850" y="946150"/>
                  </a:lnTo>
                  <a:lnTo>
                    <a:pt x="2057400" y="996950"/>
                  </a:lnTo>
                  <a:lnTo>
                    <a:pt x="2044700" y="1168400"/>
                  </a:lnTo>
                  <a:lnTo>
                    <a:pt x="2012950" y="1206500"/>
                  </a:lnTo>
                  <a:lnTo>
                    <a:pt x="2051050" y="1238250"/>
                  </a:lnTo>
                  <a:lnTo>
                    <a:pt x="2044700" y="1339850"/>
                  </a:lnTo>
                  <a:lnTo>
                    <a:pt x="2305050" y="1441450"/>
                  </a:lnTo>
                  <a:lnTo>
                    <a:pt x="2336800" y="1504950"/>
                  </a:lnTo>
                  <a:lnTo>
                    <a:pt x="2438400" y="1504950"/>
                  </a:lnTo>
                  <a:lnTo>
                    <a:pt x="2514600" y="1587500"/>
                  </a:lnTo>
                  <a:lnTo>
                    <a:pt x="2622550" y="1524000"/>
                  </a:lnTo>
                  <a:lnTo>
                    <a:pt x="2768600" y="1524000"/>
                  </a:lnTo>
                  <a:lnTo>
                    <a:pt x="2787650" y="1600200"/>
                  </a:lnTo>
                  <a:lnTo>
                    <a:pt x="2736850" y="1651000"/>
                  </a:lnTo>
                  <a:lnTo>
                    <a:pt x="2844800" y="1689100"/>
                  </a:lnTo>
                  <a:lnTo>
                    <a:pt x="2895600" y="1733550"/>
                  </a:lnTo>
                  <a:lnTo>
                    <a:pt x="2857500" y="1822450"/>
                  </a:lnTo>
                  <a:lnTo>
                    <a:pt x="2927350" y="1892300"/>
                  </a:lnTo>
                  <a:lnTo>
                    <a:pt x="2971800" y="1879600"/>
                  </a:lnTo>
                  <a:lnTo>
                    <a:pt x="2990850" y="1841500"/>
                  </a:lnTo>
                  <a:lnTo>
                    <a:pt x="3098800" y="1835150"/>
                  </a:lnTo>
                  <a:lnTo>
                    <a:pt x="3187700" y="1879600"/>
                  </a:lnTo>
                  <a:lnTo>
                    <a:pt x="3124200" y="1943100"/>
                  </a:lnTo>
                  <a:lnTo>
                    <a:pt x="3187700" y="1962150"/>
                  </a:lnTo>
                  <a:lnTo>
                    <a:pt x="3276600" y="1936750"/>
                  </a:lnTo>
                  <a:lnTo>
                    <a:pt x="3276600" y="1936750"/>
                  </a:lnTo>
                  <a:lnTo>
                    <a:pt x="3314700" y="1987550"/>
                  </a:lnTo>
                  <a:lnTo>
                    <a:pt x="3492500" y="2012950"/>
                  </a:lnTo>
                  <a:lnTo>
                    <a:pt x="3473450" y="2082800"/>
                  </a:lnTo>
                  <a:lnTo>
                    <a:pt x="3505200" y="2184400"/>
                  </a:lnTo>
                  <a:lnTo>
                    <a:pt x="3409950" y="2305050"/>
                  </a:lnTo>
                  <a:lnTo>
                    <a:pt x="3340100" y="2317750"/>
                  </a:lnTo>
                  <a:lnTo>
                    <a:pt x="3295650" y="2368550"/>
                  </a:lnTo>
                  <a:lnTo>
                    <a:pt x="3352800" y="2413000"/>
                  </a:lnTo>
                  <a:lnTo>
                    <a:pt x="3378200" y="2552700"/>
                  </a:lnTo>
                  <a:lnTo>
                    <a:pt x="3340100" y="2609850"/>
                  </a:lnTo>
                  <a:lnTo>
                    <a:pt x="3390900" y="2673350"/>
                  </a:lnTo>
                  <a:lnTo>
                    <a:pt x="3454400" y="2660650"/>
                  </a:lnTo>
                  <a:lnTo>
                    <a:pt x="3498850" y="2705100"/>
                  </a:lnTo>
                  <a:lnTo>
                    <a:pt x="3657600" y="2749550"/>
                  </a:lnTo>
                  <a:lnTo>
                    <a:pt x="3695700" y="2768600"/>
                  </a:lnTo>
                  <a:lnTo>
                    <a:pt x="3689350" y="2813050"/>
                  </a:lnTo>
                  <a:lnTo>
                    <a:pt x="3587750" y="2806700"/>
                  </a:lnTo>
                  <a:lnTo>
                    <a:pt x="3549650" y="2825750"/>
                  </a:lnTo>
                  <a:lnTo>
                    <a:pt x="3625850" y="2927350"/>
                  </a:lnTo>
                  <a:lnTo>
                    <a:pt x="3600450" y="3054350"/>
                  </a:lnTo>
                  <a:lnTo>
                    <a:pt x="3581400" y="3213100"/>
                  </a:lnTo>
                  <a:lnTo>
                    <a:pt x="3638550" y="3302000"/>
                  </a:lnTo>
                  <a:lnTo>
                    <a:pt x="3625850" y="3352800"/>
                  </a:lnTo>
                  <a:lnTo>
                    <a:pt x="3676650" y="3390900"/>
                  </a:lnTo>
                  <a:lnTo>
                    <a:pt x="3670300" y="3505200"/>
                  </a:lnTo>
                  <a:lnTo>
                    <a:pt x="3549650" y="3594100"/>
                  </a:lnTo>
                  <a:lnTo>
                    <a:pt x="3409950" y="3644900"/>
                  </a:lnTo>
                  <a:lnTo>
                    <a:pt x="3321050" y="3568700"/>
                  </a:lnTo>
                  <a:lnTo>
                    <a:pt x="3244850" y="3575050"/>
                  </a:lnTo>
                  <a:lnTo>
                    <a:pt x="3181350" y="3568700"/>
                  </a:lnTo>
                  <a:lnTo>
                    <a:pt x="3130550" y="3606800"/>
                  </a:lnTo>
                  <a:lnTo>
                    <a:pt x="3054350" y="3670300"/>
                  </a:lnTo>
                  <a:lnTo>
                    <a:pt x="2990850" y="3613150"/>
                  </a:lnTo>
                  <a:lnTo>
                    <a:pt x="2870200" y="3695700"/>
                  </a:lnTo>
                  <a:lnTo>
                    <a:pt x="2838450" y="3727450"/>
                  </a:lnTo>
                  <a:lnTo>
                    <a:pt x="2838450" y="3784600"/>
                  </a:lnTo>
                  <a:lnTo>
                    <a:pt x="2432050" y="3892550"/>
                  </a:lnTo>
                  <a:lnTo>
                    <a:pt x="2349500" y="3829050"/>
                  </a:lnTo>
                  <a:lnTo>
                    <a:pt x="2184400" y="3829050"/>
                  </a:lnTo>
                  <a:lnTo>
                    <a:pt x="1835150" y="3575050"/>
                  </a:lnTo>
                  <a:lnTo>
                    <a:pt x="1752600" y="3594100"/>
                  </a:lnTo>
                  <a:lnTo>
                    <a:pt x="1682750" y="3492500"/>
                  </a:lnTo>
                  <a:lnTo>
                    <a:pt x="1619250" y="3454400"/>
                  </a:lnTo>
                  <a:lnTo>
                    <a:pt x="1574800" y="3422650"/>
                  </a:lnTo>
                  <a:lnTo>
                    <a:pt x="1530350" y="3359150"/>
                  </a:lnTo>
                  <a:lnTo>
                    <a:pt x="1435100" y="3346450"/>
                  </a:lnTo>
                  <a:lnTo>
                    <a:pt x="1358900" y="3346450"/>
                  </a:lnTo>
                  <a:lnTo>
                    <a:pt x="1333500" y="3365500"/>
                  </a:lnTo>
                  <a:lnTo>
                    <a:pt x="1162050" y="3340100"/>
                  </a:lnTo>
                  <a:lnTo>
                    <a:pt x="1009650" y="3403600"/>
                  </a:lnTo>
                  <a:lnTo>
                    <a:pt x="844550" y="3327400"/>
                  </a:lnTo>
                  <a:lnTo>
                    <a:pt x="787400" y="3359150"/>
                  </a:lnTo>
                  <a:lnTo>
                    <a:pt x="787400" y="3359150"/>
                  </a:lnTo>
                  <a:lnTo>
                    <a:pt x="704850" y="3359150"/>
                  </a:lnTo>
                  <a:lnTo>
                    <a:pt x="666750" y="3340100"/>
                  </a:lnTo>
                  <a:lnTo>
                    <a:pt x="666750" y="3340100"/>
                  </a:lnTo>
                  <a:lnTo>
                    <a:pt x="571500" y="3365500"/>
                  </a:lnTo>
                  <a:lnTo>
                    <a:pt x="552450" y="3403600"/>
                  </a:lnTo>
                  <a:lnTo>
                    <a:pt x="552450" y="3448050"/>
                  </a:lnTo>
                  <a:lnTo>
                    <a:pt x="488950" y="3486150"/>
                  </a:lnTo>
                  <a:lnTo>
                    <a:pt x="400050" y="3511550"/>
                  </a:lnTo>
                  <a:lnTo>
                    <a:pt x="336550" y="3435350"/>
                  </a:lnTo>
                  <a:lnTo>
                    <a:pt x="254000" y="3486150"/>
                  </a:lnTo>
                  <a:lnTo>
                    <a:pt x="203200" y="3486150"/>
                  </a:lnTo>
                  <a:lnTo>
                    <a:pt x="196850" y="3416300"/>
                  </a:lnTo>
                  <a:lnTo>
                    <a:pt x="241300" y="3365500"/>
                  </a:lnTo>
                  <a:lnTo>
                    <a:pt x="184150" y="3327400"/>
                  </a:lnTo>
                  <a:lnTo>
                    <a:pt x="184150" y="3232150"/>
                  </a:lnTo>
                  <a:lnTo>
                    <a:pt x="95250" y="3143250"/>
                  </a:lnTo>
                  <a:lnTo>
                    <a:pt x="44450" y="3143250"/>
                  </a:lnTo>
                  <a:lnTo>
                    <a:pt x="38100" y="3086100"/>
                  </a:lnTo>
                  <a:lnTo>
                    <a:pt x="6350" y="3054350"/>
                  </a:lnTo>
                  <a:lnTo>
                    <a:pt x="12700" y="2971800"/>
                  </a:lnTo>
                  <a:lnTo>
                    <a:pt x="57150" y="2882900"/>
                  </a:lnTo>
                  <a:lnTo>
                    <a:pt x="139700" y="2857500"/>
                  </a:lnTo>
                  <a:lnTo>
                    <a:pt x="63500" y="2749550"/>
                  </a:lnTo>
                  <a:lnTo>
                    <a:pt x="0" y="2736850"/>
                  </a:lnTo>
                  <a:lnTo>
                    <a:pt x="50800" y="2654300"/>
                  </a:lnTo>
                  <a:lnTo>
                    <a:pt x="50800" y="2565400"/>
                  </a:lnTo>
                  <a:lnTo>
                    <a:pt x="101600" y="2514600"/>
                  </a:lnTo>
                  <a:lnTo>
                    <a:pt x="38100" y="2489200"/>
                  </a:lnTo>
                  <a:lnTo>
                    <a:pt x="44450" y="2444750"/>
                  </a:lnTo>
                  <a:lnTo>
                    <a:pt x="44450" y="2444750"/>
                  </a:lnTo>
                  <a:lnTo>
                    <a:pt x="76200" y="2381250"/>
                  </a:lnTo>
                  <a:lnTo>
                    <a:pt x="177800" y="2336800"/>
                  </a:lnTo>
                  <a:lnTo>
                    <a:pt x="203200" y="2235200"/>
                  </a:lnTo>
                  <a:lnTo>
                    <a:pt x="241300" y="2159000"/>
                  </a:lnTo>
                  <a:lnTo>
                    <a:pt x="298450" y="2139950"/>
                  </a:lnTo>
                  <a:lnTo>
                    <a:pt x="336550" y="2019300"/>
                  </a:lnTo>
                  <a:lnTo>
                    <a:pt x="336550" y="1962150"/>
                  </a:lnTo>
                  <a:lnTo>
                    <a:pt x="406400" y="1911350"/>
                  </a:lnTo>
                  <a:lnTo>
                    <a:pt x="476250" y="1943100"/>
                  </a:lnTo>
                  <a:lnTo>
                    <a:pt x="476250" y="1898650"/>
                  </a:lnTo>
                  <a:lnTo>
                    <a:pt x="463550" y="1866900"/>
                  </a:lnTo>
                  <a:lnTo>
                    <a:pt x="469900" y="1828800"/>
                  </a:lnTo>
                  <a:lnTo>
                    <a:pt x="400050" y="1778000"/>
                  </a:lnTo>
                  <a:lnTo>
                    <a:pt x="374650" y="1695450"/>
                  </a:lnTo>
                  <a:lnTo>
                    <a:pt x="469900" y="1612900"/>
                  </a:lnTo>
                  <a:lnTo>
                    <a:pt x="565150" y="1638300"/>
                  </a:lnTo>
                  <a:lnTo>
                    <a:pt x="654050" y="1587500"/>
                  </a:lnTo>
                  <a:lnTo>
                    <a:pt x="787400" y="1466850"/>
                  </a:lnTo>
                  <a:lnTo>
                    <a:pt x="800100" y="1339850"/>
                  </a:lnTo>
                  <a:lnTo>
                    <a:pt x="749300" y="1308100"/>
                  </a:lnTo>
                  <a:lnTo>
                    <a:pt x="787400" y="1162050"/>
                  </a:lnTo>
                  <a:lnTo>
                    <a:pt x="679450" y="1098550"/>
                  </a:lnTo>
                  <a:lnTo>
                    <a:pt x="685800" y="914400"/>
                  </a:lnTo>
                  <a:lnTo>
                    <a:pt x="577850" y="850900"/>
                  </a:lnTo>
                  <a:lnTo>
                    <a:pt x="533400" y="609600"/>
                  </a:lnTo>
                  <a:lnTo>
                    <a:pt x="463550" y="571500"/>
                  </a:lnTo>
                  <a:lnTo>
                    <a:pt x="527050" y="508000"/>
                  </a:lnTo>
                  <a:lnTo>
                    <a:pt x="520700" y="393700"/>
                  </a:lnTo>
                  <a:lnTo>
                    <a:pt x="457200" y="374650"/>
                  </a:lnTo>
                  <a:lnTo>
                    <a:pt x="469900" y="298450"/>
                  </a:lnTo>
                  <a:lnTo>
                    <a:pt x="368300" y="2095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27" name="フリーフォーム: 図形 1226">
              <a:extLst>
                <a:ext uri="{FF2B5EF4-FFF2-40B4-BE49-F238E27FC236}">
                  <a16:creationId xmlns:a16="http://schemas.microsoft.com/office/drawing/2014/main" id="{313B53B8-DDBA-F620-B407-02710D52BE85}"/>
                </a:ext>
              </a:extLst>
            </p:cNvPr>
            <p:cNvSpPr/>
            <p:nvPr/>
          </p:nvSpPr>
          <p:spPr>
            <a:xfrm rot="12600000">
              <a:off x="2216556" y="4795323"/>
              <a:ext cx="483222" cy="411568"/>
            </a:xfrm>
            <a:custGeom>
              <a:avLst/>
              <a:gdLst>
                <a:gd name="connsiteX0" fmla="*/ 2461260 w 4213860"/>
                <a:gd name="connsiteY0" fmla="*/ 0 h 3589020"/>
                <a:gd name="connsiteX1" fmla="*/ 2464990 w 4213860"/>
                <a:gd name="connsiteY1" fmla="*/ 236 h 3589020"/>
                <a:gd name="connsiteX2" fmla="*/ 2537460 w 4213860"/>
                <a:gd name="connsiteY2" fmla="*/ 99060 h 3589020"/>
                <a:gd name="connsiteX3" fmla="*/ 2590800 w 4213860"/>
                <a:gd name="connsiteY3" fmla="*/ 144780 h 3589020"/>
                <a:gd name="connsiteX4" fmla="*/ 2682240 w 4213860"/>
                <a:gd name="connsiteY4" fmla="*/ 236220 h 3589020"/>
                <a:gd name="connsiteX5" fmla="*/ 2720340 w 4213860"/>
                <a:gd name="connsiteY5" fmla="*/ 358140 h 3589020"/>
                <a:gd name="connsiteX6" fmla="*/ 2735580 w 4213860"/>
                <a:gd name="connsiteY6" fmla="*/ 426720 h 3589020"/>
                <a:gd name="connsiteX7" fmla="*/ 2758440 w 4213860"/>
                <a:gd name="connsiteY7" fmla="*/ 495300 h 3589020"/>
                <a:gd name="connsiteX8" fmla="*/ 2926080 w 4213860"/>
                <a:gd name="connsiteY8" fmla="*/ 464820 h 3589020"/>
                <a:gd name="connsiteX9" fmla="*/ 2964180 w 4213860"/>
                <a:gd name="connsiteY9" fmla="*/ 533400 h 3589020"/>
                <a:gd name="connsiteX10" fmla="*/ 3078480 w 4213860"/>
                <a:gd name="connsiteY10" fmla="*/ 609600 h 3589020"/>
                <a:gd name="connsiteX11" fmla="*/ 3154680 w 4213860"/>
                <a:gd name="connsiteY11" fmla="*/ 525780 h 3589020"/>
                <a:gd name="connsiteX12" fmla="*/ 3208020 w 4213860"/>
                <a:gd name="connsiteY12" fmla="*/ 556260 h 3589020"/>
                <a:gd name="connsiteX13" fmla="*/ 3291840 w 4213860"/>
                <a:gd name="connsiteY13" fmla="*/ 579120 h 3589020"/>
                <a:gd name="connsiteX14" fmla="*/ 3322320 w 4213860"/>
                <a:gd name="connsiteY14" fmla="*/ 533400 h 3589020"/>
                <a:gd name="connsiteX15" fmla="*/ 3390900 w 4213860"/>
                <a:gd name="connsiteY15" fmla="*/ 533400 h 3589020"/>
                <a:gd name="connsiteX16" fmla="*/ 3520440 w 4213860"/>
                <a:gd name="connsiteY16" fmla="*/ 647700 h 3589020"/>
                <a:gd name="connsiteX17" fmla="*/ 3573780 w 4213860"/>
                <a:gd name="connsiteY17" fmla="*/ 723900 h 3589020"/>
                <a:gd name="connsiteX18" fmla="*/ 3649980 w 4213860"/>
                <a:gd name="connsiteY18" fmla="*/ 746760 h 3589020"/>
                <a:gd name="connsiteX19" fmla="*/ 3703320 w 4213860"/>
                <a:gd name="connsiteY19" fmla="*/ 861060 h 3589020"/>
                <a:gd name="connsiteX20" fmla="*/ 3840480 w 4213860"/>
                <a:gd name="connsiteY20" fmla="*/ 830580 h 3589020"/>
                <a:gd name="connsiteX21" fmla="*/ 3878580 w 4213860"/>
                <a:gd name="connsiteY21" fmla="*/ 807720 h 3589020"/>
                <a:gd name="connsiteX22" fmla="*/ 3992880 w 4213860"/>
                <a:gd name="connsiteY22" fmla="*/ 792480 h 3589020"/>
                <a:gd name="connsiteX23" fmla="*/ 3978606 w 4213860"/>
                <a:gd name="connsiteY23" fmla="*/ 794384 h 3589020"/>
                <a:gd name="connsiteX24" fmla="*/ 4023360 w 4213860"/>
                <a:gd name="connsiteY24" fmla="*/ 864870 h 3589020"/>
                <a:gd name="connsiteX25" fmla="*/ 3937636 w 4213860"/>
                <a:gd name="connsiteY25" fmla="*/ 902970 h 3589020"/>
                <a:gd name="connsiteX26" fmla="*/ 3899536 w 4213860"/>
                <a:gd name="connsiteY26" fmla="*/ 1141096 h 3589020"/>
                <a:gd name="connsiteX27" fmla="*/ 3994784 w 4213860"/>
                <a:gd name="connsiteY27" fmla="*/ 1131570 h 3589020"/>
                <a:gd name="connsiteX28" fmla="*/ 3994784 w 4213860"/>
                <a:gd name="connsiteY28" fmla="*/ 1207770 h 3589020"/>
                <a:gd name="connsiteX29" fmla="*/ 3947160 w 4213860"/>
                <a:gd name="connsiteY29" fmla="*/ 1255396 h 3589020"/>
                <a:gd name="connsiteX30" fmla="*/ 4051936 w 4213860"/>
                <a:gd name="connsiteY30" fmla="*/ 1283970 h 3589020"/>
                <a:gd name="connsiteX31" fmla="*/ 4090036 w 4213860"/>
                <a:gd name="connsiteY31" fmla="*/ 1331596 h 3589020"/>
                <a:gd name="connsiteX32" fmla="*/ 4042410 w 4213860"/>
                <a:gd name="connsiteY32" fmla="*/ 1379220 h 3589020"/>
                <a:gd name="connsiteX33" fmla="*/ 4147184 w 4213860"/>
                <a:gd name="connsiteY33" fmla="*/ 1436370 h 3589020"/>
                <a:gd name="connsiteX34" fmla="*/ 4213860 w 4213860"/>
                <a:gd name="connsiteY34" fmla="*/ 1541144 h 3589020"/>
                <a:gd name="connsiteX35" fmla="*/ 4213860 w 4213860"/>
                <a:gd name="connsiteY35" fmla="*/ 1693544 h 3589020"/>
                <a:gd name="connsiteX36" fmla="*/ 4128136 w 4213860"/>
                <a:gd name="connsiteY36" fmla="*/ 1712596 h 3589020"/>
                <a:gd name="connsiteX37" fmla="*/ 4128136 w 4213860"/>
                <a:gd name="connsiteY37" fmla="*/ 1874520 h 3589020"/>
                <a:gd name="connsiteX38" fmla="*/ 4090036 w 4213860"/>
                <a:gd name="connsiteY38" fmla="*/ 1884044 h 3589020"/>
                <a:gd name="connsiteX39" fmla="*/ 4042410 w 4213860"/>
                <a:gd name="connsiteY39" fmla="*/ 1836420 h 3589020"/>
                <a:gd name="connsiteX40" fmla="*/ 3994784 w 4213860"/>
                <a:gd name="connsiteY40" fmla="*/ 1836420 h 3589020"/>
                <a:gd name="connsiteX41" fmla="*/ 3928110 w 4213860"/>
                <a:gd name="connsiteY41" fmla="*/ 1884044 h 3589020"/>
                <a:gd name="connsiteX42" fmla="*/ 3832860 w 4213860"/>
                <a:gd name="connsiteY42" fmla="*/ 1893570 h 3589020"/>
                <a:gd name="connsiteX43" fmla="*/ 3804284 w 4213860"/>
                <a:gd name="connsiteY43" fmla="*/ 1912620 h 3589020"/>
                <a:gd name="connsiteX44" fmla="*/ 3689984 w 4213860"/>
                <a:gd name="connsiteY44" fmla="*/ 1931670 h 3589020"/>
                <a:gd name="connsiteX45" fmla="*/ 3661410 w 4213860"/>
                <a:gd name="connsiteY45" fmla="*/ 1884044 h 3589020"/>
                <a:gd name="connsiteX46" fmla="*/ 3556636 w 4213860"/>
                <a:gd name="connsiteY46" fmla="*/ 1922144 h 3589020"/>
                <a:gd name="connsiteX47" fmla="*/ 3528060 w 4213860"/>
                <a:gd name="connsiteY47" fmla="*/ 1893570 h 3589020"/>
                <a:gd name="connsiteX48" fmla="*/ 3470910 w 4213860"/>
                <a:gd name="connsiteY48" fmla="*/ 1950720 h 3589020"/>
                <a:gd name="connsiteX49" fmla="*/ 3280410 w 4213860"/>
                <a:gd name="connsiteY49" fmla="*/ 1931670 h 3589020"/>
                <a:gd name="connsiteX50" fmla="*/ 3232784 w 4213860"/>
                <a:gd name="connsiteY50" fmla="*/ 2065020 h 3589020"/>
                <a:gd name="connsiteX51" fmla="*/ 3166110 w 4213860"/>
                <a:gd name="connsiteY51" fmla="*/ 1988820 h 3589020"/>
                <a:gd name="connsiteX52" fmla="*/ 3051810 w 4213860"/>
                <a:gd name="connsiteY52" fmla="*/ 1979296 h 3589020"/>
                <a:gd name="connsiteX53" fmla="*/ 2832736 w 4213860"/>
                <a:gd name="connsiteY53" fmla="*/ 1893570 h 3589020"/>
                <a:gd name="connsiteX54" fmla="*/ 2699384 w 4213860"/>
                <a:gd name="connsiteY54" fmla="*/ 1960244 h 3589020"/>
                <a:gd name="connsiteX55" fmla="*/ 2689860 w 4213860"/>
                <a:gd name="connsiteY55" fmla="*/ 2045970 h 3589020"/>
                <a:gd name="connsiteX56" fmla="*/ 2670810 w 4213860"/>
                <a:gd name="connsiteY56" fmla="*/ 2169796 h 3589020"/>
                <a:gd name="connsiteX57" fmla="*/ 2575560 w 4213860"/>
                <a:gd name="connsiteY57" fmla="*/ 2303144 h 3589020"/>
                <a:gd name="connsiteX58" fmla="*/ 2561962 w 4213860"/>
                <a:gd name="connsiteY58" fmla="*/ 2391538 h 3589020"/>
                <a:gd name="connsiteX59" fmla="*/ 2491740 w 4213860"/>
                <a:gd name="connsiteY59" fmla="*/ 2354580 h 3589020"/>
                <a:gd name="connsiteX60" fmla="*/ 2308860 w 4213860"/>
                <a:gd name="connsiteY60" fmla="*/ 2324100 h 3589020"/>
                <a:gd name="connsiteX61" fmla="*/ 2270760 w 4213860"/>
                <a:gd name="connsiteY61" fmla="*/ 2247900 h 3589020"/>
                <a:gd name="connsiteX62" fmla="*/ 2156460 w 4213860"/>
                <a:gd name="connsiteY62" fmla="*/ 2263140 h 3589020"/>
                <a:gd name="connsiteX63" fmla="*/ 2118360 w 4213860"/>
                <a:gd name="connsiteY63" fmla="*/ 2362200 h 3589020"/>
                <a:gd name="connsiteX64" fmla="*/ 2179320 w 4213860"/>
                <a:gd name="connsiteY64" fmla="*/ 2430780 h 3589020"/>
                <a:gd name="connsiteX65" fmla="*/ 2217420 w 4213860"/>
                <a:gd name="connsiteY65" fmla="*/ 2659380 h 3589020"/>
                <a:gd name="connsiteX66" fmla="*/ 2202180 w 4213860"/>
                <a:gd name="connsiteY66" fmla="*/ 2781300 h 3589020"/>
                <a:gd name="connsiteX67" fmla="*/ 2026920 w 4213860"/>
                <a:gd name="connsiteY67" fmla="*/ 2697480 h 3589020"/>
                <a:gd name="connsiteX68" fmla="*/ 2019300 w 4213860"/>
                <a:gd name="connsiteY68" fmla="*/ 2895600 h 3589020"/>
                <a:gd name="connsiteX69" fmla="*/ 1950720 w 4213860"/>
                <a:gd name="connsiteY69" fmla="*/ 2849880 h 3589020"/>
                <a:gd name="connsiteX70" fmla="*/ 1882140 w 4213860"/>
                <a:gd name="connsiteY70" fmla="*/ 2910840 h 3589020"/>
                <a:gd name="connsiteX71" fmla="*/ 1775460 w 4213860"/>
                <a:gd name="connsiteY71" fmla="*/ 2910840 h 3589020"/>
                <a:gd name="connsiteX72" fmla="*/ 1722120 w 4213860"/>
                <a:gd name="connsiteY72" fmla="*/ 3048000 h 3589020"/>
                <a:gd name="connsiteX73" fmla="*/ 1623060 w 4213860"/>
                <a:gd name="connsiteY73" fmla="*/ 3048000 h 3589020"/>
                <a:gd name="connsiteX74" fmla="*/ 1501140 w 4213860"/>
                <a:gd name="connsiteY74" fmla="*/ 2933700 h 3589020"/>
                <a:gd name="connsiteX75" fmla="*/ 1417320 w 4213860"/>
                <a:gd name="connsiteY75" fmla="*/ 3192780 h 3589020"/>
                <a:gd name="connsiteX76" fmla="*/ 1394460 w 4213860"/>
                <a:gd name="connsiteY76" fmla="*/ 3261360 h 3589020"/>
                <a:gd name="connsiteX77" fmla="*/ 1356360 w 4213860"/>
                <a:gd name="connsiteY77" fmla="*/ 3284220 h 3589020"/>
                <a:gd name="connsiteX78" fmla="*/ 1325880 w 4213860"/>
                <a:gd name="connsiteY78" fmla="*/ 3398520 h 3589020"/>
                <a:gd name="connsiteX79" fmla="*/ 1272540 w 4213860"/>
                <a:gd name="connsiteY79" fmla="*/ 3436620 h 3589020"/>
                <a:gd name="connsiteX80" fmla="*/ 1219200 w 4213860"/>
                <a:gd name="connsiteY80" fmla="*/ 3314700 h 3589020"/>
                <a:gd name="connsiteX81" fmla="*/ 1104900 w 4213860"/>
                <a:gd name="connsiteY81" fmla="*/ 3329940 h 3589020"/>
                <a:gd name="connsiteX82" fmla="*/ 1089660 w 4213860"/>
                <a:gd name="connsiteY82" fmla="*/ 3444240 h 3589020"/>
                <a:gd name="connsiteX83" fmla="*/ 1021080 w 4213860"/>
                <a:gd name="connsiteY83" fmla="*/ 3451860 h 3589020"/>
                <a:gd name="connsiteX84" fmla="*/ 967740 w 4213860"/>
                <a:gd name="connsiteY84" fmla="*/ 3573780 h 3589020"/>
                <a:gd name="connsiteX85" fmla="*/ 891540 w 4213860"/>
                <a:gd name="connsiteY85" fmla="*/ 3535680 h 3589020"/>
                <a:gd name="connsiteX86" fmla="*/ 815340 w 4213860"/>
                <a:gd name="connsiteY86" fmla="*/ 3558540 h 3589020"/>
                <a:gd name="connsiteX87" fmla="*/ 762000 w 4213860"/>
                <a:gd name="connsiteY87" fmla="*/ 3589020 h 3589020"/>
                <a:gd name="connsiteX88" fmla="*/ 693420 w 4213860"/>
                <a:gd name="connsiteY88" fmla="*/ 3550920 h 3589020"/>
                <a:gd name="connsiteX89" fmla="*/ 510540 w 4213860"/>
                <a:gd name="connsiteY89" fmla="*/ 3497580 h 3589020"/>
                <a:gd name="connsiteX90" fmla="*/ 228600 w 4213860"/>
                <a:gd name="connsiteY90" fmla="*/ 3459480 h 3589020"/>
                <a:gd name="connsiteX91" fmla="*/ 213360 w 4213860"/>
                <a:gd name="connsiteY91" fmla="*/ 3307080 h 3589020"/>
                <a:gd name="connsiteX92" fmla="*/ 30480 w 4213860"/>
                <a:gd name="connsiteY92" fmla="*/ 3147060 h 3589020"/>
                <a:gd name="connsiteX93" fmla="*/ 45720 w 4213860"/>
                <a:gd name="connsiteY93" fmla="*/ 3025140 h 3589020"/>
                <a:gd name="connsiteX94" fmla="*/ 0 w 4213860"/>
                <a:gd name="connsiteY94" fmla="*/ 2926080 h 3589020"/>
                <a:gd name="connsiteX95" fmla="*/ 114300 w 4213860"/>
                <a:gd name="connsiteY95" fmla="*/ 2781300 h 3589020"/>
                <a:gd name="connsiteX96" fmla="*/ 144780 w 4213860"/>
                <a:gd name="connsiteY96" fmla="*/ 2903220 h 3589020"/>
                <a:gd name="connsiteX97" fmla="*/ 220980 w 4213860"/>
                <a:gd name="connsiteY97" fmla="*/ 2872740 h 3589020"/>
                <a:gd name="connsiteX98" fmla="*/ 220980 w 4213860"/>
                <a:gd name="connsiteY98" fmla="*/ 2979420 h 3589020"/>
                <a:gd name="connsiteX99" fmla="*/ 220980 w 4213860"/>
                <a:gd name="connsiteY99" fmla="*/ 3009900 h 3589020"/>
                <a:gd name="connsiteX100" fmla="*/ 404404 w 4213860"/>
                <a:gd name="connsiteY100" fmla="*/ 3009900 h 3589020"/>
                <a:gd name="connsiteX101" fmla="*/ 461010 w 4213860"/>
                <a:gd name="connsiteY101" fmla="*/ 2960370 h 3589020"/>
                <a:gd name="connsiteX102" fmla="*/ 518160 w 4213860"/>
                <a:gd name="connsiteY102" fmla="*/ 2941320 h 3589020"/>
                <a:gd name="connsiteX103" fmla="*/ 524510 w 4213860"/>
                <a:gd name="connsiteY103" fmla="*/ 2896870 h 3589020"/>
                <a:gd name="connsiteX104" fmla="*/ 645160 w 4213860"/>
                <a:gd name="connsiteY104" fmla="*/ 2827020 h 3589020"/>
                <a:gd name="connsiteX105" fmla="*/ 657860 w 4213860"/>
                <a:gd name="connsiteY105" fmla="*/ 2896870 h 3589020"/>
                <a:gd name="connsiteX106" fmla="*/ 588010 w 4213860"/>
                <a:gd name="connsiteY106" fmla="*/ 2922270 h 3589020"/>
                <a:gd name="connsiteX107" fmla="*/ 588010 w 4213860"/>
                <a:gd name="connsiteY107" fmla="*/ 2973070 h 3589020"/>
                <a:gd name="connsiteX108" fmla="*/ 542648 w 4213860"/>
                <a:gd name="connsiteY108" fmla="*/ 3032390 h 3589020"/>
                <a:gd name="connsiteX109" fmla="*/ 548640 w 4213860"/>
                <a:gd name="connsiteY109" fmla="*/ 3040380 h 3589020"/>
                <a:gd name="connsiteX110" fmla="*/ 632460 w 4213860"/>
                <a:gd name="connsiteY110" fmla="*/ 3070860 h 3589020"/>
                <a:gd name="connsiteX111" fmla="*/ 762000 w 4213860"/>
                <a:gd name="connsiteY111" fmla="*/ 3040380 h 3589020"/>
                <a:gd name="connsiteX112" fmla="*/ 891540 w 4213860"/>
                <a:gd name="connsiteY112" fmla="*/ 3017520 h 3589020"/>
                <a:gd name="connsiteX113" fmla="*/ 899160 w 4213860"/>
                <a:gd name="connsiteY113" fmla="*/ 2926080 h 3589020"/>
                <a:gd name="connsiteX114" fmla="*/ 853440 w 4213860"/>
                <a:gd name="connsiteY114" fmla="*/ 2910840 h 3589020"/>
                <a:gd name="connsiteX115" fmla="*/ 845820 w 4213860"/>
                <a:gd name="connsiteY115" fmla="*/ 2872740 h 3589020"/>
                <a:gd name="connsiteX116" fmla="*/ 762000 w 4213860"/>
                <a:gd name="connsiteY116" fmla="*/ 2834640 h 3589020"/>
                <a:gd name="connsiteX117" fmla="*/ 807720 w 4213860"/>
                <a:gd name="connsiteY117" fmla="*/ 2766060 h 3589020"/>
                <a:gd name="connsiteX118" fmla="*/ 899160 w 4213860"/>
                <a:gd name="connsiteY118" fmla="*/ 2750820 h 3589020"/>
                <a:gd name="connsiteX119" fmla="*/ 1143000 w 4213860"/>
                <a:gd name="connsiteY119" fmla="*/ 2872740 h 3589020"/>
                <a:gd name="connsiteX120" fmla="*/ 1104900 w 4213860"/>
                <a:gd name="connsiteY120" fmla="*/ 2766060 h 3589020"/>
                <a:gd name="connsiteX121" fmla="*/ 1120140 w 4213860"/>
                <a:gd name="connsiteY121" fmla="*/ 2727960 h 3589020"/>
                <a:gd name="connsiteX122" fmla="*/ 1211580 w 4213860"/>
                <a:gd name="connsiteY122" fmla="*/ 2773680 h 3589020"/>
                <a:gd name="connsiteX123" fmla="*/ 1226820 w 4213860"/>
                <a:gd name="connsiteY123" fmla="*/ 2697480 h 3589020"/>
                <a:gd name="connsiteX124" fmla="*/ 1173480 w 4213860"/>
                <a:gd name="connsiteY124" fmla="*/ 2628900 h 3589020"/>
                <a:gd name="connsiteX125" fmla="*/ 1143000 w 4213860"/>
                <a:gd name="connsiteY125" fmla="*/ 2575560 h 3589020"/>
                <a:gd name="connsiteX126" fmla="*/ 1120140 w 4213860"/>
                <a:gd name="connsiteY126" fmla="*/ 2484120 h 3589020"/>
                <a:gd name="connsiteX127" fmla="*/ 1219200 w 4213860"/>
                <a:gd name="connsiteY127" fmla="*/ 2506980 h 3589020"/>
                <a:gd name="connsiteX128" fmla="*/ 1287780 w 4213860"/>
                <a:gd name="connsiteY128" fmla="*/ 2583180 h 3589020"/>
                <a:gd name="connsiteX129" fmla="*/ 1394460 w 4213860"/>
                <a:gd name="connsiteY129" fmla="*/ 2545080 h 3589020"/>
                <a:gd name="connsiteX130" fmla="*/ 1478280 w 4213860"/>
                <a:gd name="connsiteY130" fmla="*/ 2560320 h 3589020"/>
                <a:gd name="connsiteX131" fmla="*/ 1569720 w 4213860"/>
                <a:gd name="connsiteY131" fmla="*/ 2506980 h 3589020"/>
                <a:gd name="connsiteX132" fmla="*/ 1615440 w 4213860"/>
                <a:gd name="connsiteY132" fmla="*/ 2537460 h 3589020"/>
                <a:gd name="connsiteX133" fmla="*/ 1630680 w 4213860"/>
                <a:gd name="connsiteY133" fmla="*/ 2506980 h 3589020"/>
                <a:gd name="connsiteX134" fmla="*/ 1623060 w 4213860"/>
                <a:gd name="connsiteY134" fmla="*/ 2430780 h 3589020"/>
                <a:gd name="connsiteX135" fmla="*/ 1584960 w 4213860"/>
                <a:gd name="connsiteY135" fmla="*/ 2354580 h 3589020"/>
                <a:gd name="connsiteX136" fmla="*/ 1600200 w 4213860"/>
                <a:gd name="connsiteY136" fmla="*/ 2263140 h 3589020"/>
                <a:gd name="connsiteX137" fmla="*/ 1569720 w 4213860"/>
                <a:gd name="connsiteY137" fmla="*/ 2148840 h 3589020"/>
                <a:gd name="connsiteX138" fmla="*/ 1623060 w 4213860"/>
                <a:gd name="connsiteY138" fmla="*/ 2110740 h 3589020"/>
                <a:gd name="connsiteX139" fmla="*/ 1744980 w 4213860"/>
                <a:gd name="connsiteY139" fmla="*/ 2019300 h 3589020"/>
                <a:gd name="connsiteX140" fmla="*/ 1798320 w 4213860"/>
                <a:gd name="connsiteY140" fmla="*/ 2133600 h 3589020"/>
                <a:gd name="connsiteX141" fmla="*/ 1805940 w 4213860"/>
                <a:gd name="connsiteY141" fmla="*/ 2270760 h 3589020"/>
                <a:gd name="connsiteX142" fmla="*/ 1783080 w 4213860"/>
                <a:gd name="connsiteY142" fmla="*/ 2339340 h 3589020"/>
                <a:gd name="connsiteX143" fmla="*/ 1805940 w 4213860"/>
                <a:gd name="connsiteY143" fmla="*/ 2385060 h 3589020"/>
                <a:gd name="connsiteX144" fmla="*/ 1859280 w 4213860"/>
                <a:gd name="connsiteY144" fmla="*/ 2430780 h 3589020"/>
                <a:gd name="connsiteX145" fmla="*/ 1920240 w 4213860"/>
                <a:gd name="connsiteY145" fmla="*/ 2407920 h 3589020"/>
                <a:gd name="connsiteX146" fmla="*/ 1958340 w 4213860"/>
                <a:gd name="connsiteY146" fmla="*/ 2263140 h 3589020"/>
                <a:gd name="connsiteX147" fmla="*/ 1973580 w 4213860"/>
                <a:gd name="connsiteY147" fmla="*/ 2194560 h 3589020"/>
                <a:gd name="connsiteX148" fmla="*/ 1988820 w 4213860"/>
                <a:gd name="connsiteY148" fmla="*/ 2087880 h 3589020"/>
                <a:gd name="connsiteX149" fmla="*/ 2004060 w 4213860"/>
                <a:gd name="connsiteY149" fmla="*/ 1981200 h 3589020"/>
                <a:gd name="connsiteX150" fmla="*/ 1905000 w 4213860"/>
                <a:gd name="connsiteY150" fmla="*/ 1821180 h 3589020"/>
                <a:gd name="connsiteX151" fmla="*/ 1676400 w 4213860"/>
                <a:gd name="connsiteY151" fmla="*/ 1554480 h 3589020"/>
                <a:gd name="connsiteX152" fmla="*/ 1691640 w 4213860"/>
                <a:gd name="connsiteY152" fmla="*/ 1371600 h 3589020"/>
                <a:gd name="connsiteX153" fmla="*/ 1569720 w 4213860"/>
                <a:gd name="connsiteY153" fmla="*/ 1234440 h 3589020"/>
                <a:gd name="connsiteX154" fmla="*/ 1562100 w 4213860"/>
                <a:gd name="connsiteY154" fmla="*/ 1120140 h 3589020"/>
                <a:gd name="connsiteX155" fmla="*/ 1744980 w 4213860"/>
                <a:gd name="connsiteY155" fmla="*/ 1005840 h 3589020"/>
                <a:gd name="connsiteX156" fmla="*/ 1798320 w 4213860"/>
                <a:gd name="connsiteY156" fmla="*/ 723900 h 3589020"/>
                <a:gd name="connsiteX157" fmla="*/ 1828800 w 4213860"/>
                <a:gd name="connsiteY157" fmla="*/ 662940 h 3589020"/>
                <a:gd name="connsiteX158" fmla="*/ 1996440 w 4213860"/>
                <a:gd name="connsiteY158" fmla="*/ 548640 h 3589020"/>
                <a:gd name="connsiteX159" fmla="*/ 1988820 w 4213860"/>
                <a:gd name="connsiteY159" fmla="*/ 487680 h 3589020"/>
                <a:gd name="connsiteX160" fmla="*/ 2110740 w 4213860"/>
                <a:gd name="connsiteY160" fmla="*/ 281940 h 3589020"/>
                <a:gd name="connsiteX161" fmla="*/ 2065020 w 4213860"/>
                <a:gd name="connsiteY161" fmla="*/ 182880 h 3589020"/>
                <a:gd name="connsiteX162" fmla="*/ 2263140 w 4213860"/>
                <a:gd name="connsiteY162" fmla="*/ 152400 h 3589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213860" h="3589020">
                  <a:moveTo>
                    <a:pt x="2461260" y="0"/>
                  </a:moveTo>
                  <a:lnTo>
                    <a:pt x="2464990" y="236"/>
                  </a:lnTo>
                  <a:lnTo>
                    <a:pt x="2537460" y="99060"/>
                  </a:lnTo>
                  <a:lnTo>
                    <a:pt x="2590800" y="144780"/>
                  </a:lnTo>
                  <a:lnTo>
                    <a:pt x="2682240" y="236220"/>
                  </a:lnTo>
                  <a:lnTo>
                    <a:pt x="2720340" y="358140"/>
                  </a:lnTo>
                  <a:lnTo>
                    <a:pt x="2735580" y="426720"/>
                  </a:lnTo>
                  <a:lnTo>
                    <a:pt x="2758440" y="495300"/>
                  </a:lnTo>
                  <a:lnTo>
                    <a:pt x="2926080" y="464820"/>
                  </a:lnTo>
                  <a:lnTo>
                    <a:pt x="2964180" y="533400"/>
                  </a:lnTo>
                  <a:lnTo>
                    <a:pt x="3078480" y="609600"/>
                  </a:lnTo>
                  <a:lnTo>
                    <a:pt x="3154680" y="525780"/>
                  </a:lnTo>
                  <a:lnTo>
                    <a:pt x="3208020" y="556260"/>
                  </a:lnTo>
                  <a:lnTo>
                    <a:pt x="3291840" y="579120"/>
                  </a:lnTo>
                  <a:lnTo>
                    <a:pt x="3322320" y="533400"/>
                  </a:lnTo>
                  <a:lnTo>
                    <a:pt x="3390900" y="533400"/>
                  </a:lnTo>
                  <a:lnTo>
                    <a:pt x="3520440" y="647700"/>
                  </a:lnTo>
                  <a:lnTo>
                    <a:pt x="3573780" y="723900"/>
                  </a:lnTo>
                  <a:lnTo>
                    <a:pt x="3649980" y="746760"/>
                  </a:lnTo>
                  <a:lnTo>
                    <a:pt x="3703320" y="861060"/>
                  </a:lnTo>
                  <a:lnTo>
                    <a:pt x="3840480" y="830580"/>
                  </a:lnTo>
                  <a:lnTo>
                    <a:pt x="3878580" y="807720"/>
                  </a:lnTo>
                  <a:lnTo>
                    <a:pt x="3992880" y="792480"/>
                  </a:lnTo>
                  <a:lnTo>
                    <a:pt x="3978606" y="794384"/>
                  </a:lnTo>
                  <a:lnTo>
                    <a:pt x="4023360" y="864870"/>
                  </a:lnTo>
                  <a:lnTo>
                    <a:pt x="3937636" y="902970"/>
                  </a:lnTo>
                  <a:lnTo>
                    <a:pt x="3899536" y="1141096"/>
                  </a:lnTo>
                  <a:lnTo>
                    <a:pt x="3994784" y="1131570"/>
                  </a:lnTo>
                  <a:lnTo>
                    <a:pt x="3994784" y="1207770"/>
                  </a:lnTo>
                  <a:lnTo>
                    <a:pt x="3947160" y="1255396"/>
                  </a:lnTo>
                  <a:lnTo>
                    <a:pt x="4051936" y="1283970"/>
                  </a:lnTo>
                  <a:lnTo>
                    <a:pt x="4090036" y="1331596"/>
                  </a:lnTo>
                  <a:lnTo>
                    <a:pt x="4042410" y="1379220"/>
                  </a:lnTo>
                  <a:lnTo>
                    <a:pt x="4147184" y="1436370"/>
                  </a:lnTo>
                  <a:lnTo>
                    <a:pt x="4213860" y="1541144"/>
                  </a:lnTo>
                  <a:lnTo>
                    <a:pt x="4213860" y="1693544"/>
                  </a:lnTo>
                  <a:lnTo>
                    <a:pt x="4128136" y="1712596"/>
                  </a:lnTo>
                  <a:lnTo>
                    <a:pt x="4128136" y="1874520"/>
                  </a:lnTo>
                  <a:lnTo>
                    <a:pt x="4090036" y="1884044"/>
                  </a:lnTo>
                  <a:lnTo>
                    <a:pt x="4042410" y="1836420"/>
                  </a:lnTo>
                  <a:lnTo>
                    <a:pt x="3994784" y="1836420"/>
                  </a:lnTo>
                  <a:lnTo>
                    <a:pt x="3928110" y="1884044"/>
                  </a:lnTo>
                  <a:lnTo>
                    <a:pt x="3832860" y="1893570"/>
                  </a:lnTo>
                  <a:lnTo>
                    <a:pt x="3804284" y="1912620"/>
                  </a:lnTo>
                  <a:lnTo>
                    <a:pt x="3689984" y="1931670"/>
                  </a:lnTo>
                  <a:lnTo>
                    <a:pt x="3661410" y="1884044"/>
                  </a:lnTo>
                  <a:lnTo>
                    <a:pt x="3556636" y="1922144"/>
                  </a:lnTo>
                  <a:lnTo>
                    <a:pt x="3528060" y="1893570"/>
                  </a:lnTo>
                  <a:lnTo>
                    <a:pt x="3470910" y="1950720"/>
                  </a:lnTo>
                  <a:lnTo>
                    <a:pt x="3280410" y="1931670"/>
                  </a:lnTo>
                  <a:lnTo>
                    <a:pt x="3232784" y="2065020"/>
                  </a:lnTo>
                  <a:lnTo>
                    <a:pt x="3166110" y="1988820"/>
                  </a:lnTo>
                  <a:lnTo>
                    <a:pt x="3051810" y="1979296"/>
                  </a:lnTo>
                  <a:lnTo>
                    <a:pt x="2832736" y="1893570"/>
                  </a:lnTo>
                  <a:lnTo>
                    <a:pt x="2699384" y="1960244"/>
                  </a:lnTo>
                  <a:lnTo>
                    <a:pt x="2689860" y="2045970"/>
                  </a:lnTo>
                  <a:lnTo>
                    <a:pt x="2670810" y="2169796"/>
                  </a:lnTo>
                  <a:lnTo>
                    <a:pt x="2575560" y="2303144"/>
                  </a:lnTo>
                  <a:lnTo>
                    <a:pt x="2561962" y="2391538"/>
                  </a:lnTo>
                  <a:lnTo>
                    <a:pt x="2491740" y="2354580"/>
                  </a:lnTo>
                  <a:lnTo>
                    <a:pt x="2308860" y="2324100"/>
                  </a:lnTo>
                  <a:lnTo>
                    <a:pt x="2270760" y="2247900"/>
                  </a:lnTo>
                  <a:lnTo>
                    <a:pt x="2156460" y="2263140"/>
                  </a:lnTo>
                  <a:lnTo>
                    <a:pt x="2118360" y="2362200"/>
                  </a:lnTo>
                  <a:lnTo>
                    <a:pt x="2179320" y="2430780"/>
                  </a:lnTo>
                  <a:lnTo>
                    <a:pt x="2217420" y="2659380"/>
                  </a:lnTo>
                  <a:lnTo>
                    <a:pt x="2202180" y="2781300"/>
                  </a:lnTo>
                  <a:lnTo>
                    <a:pt x="2026920" y="2697480"/>
                  </a:lnTo>
                  <a:lnTo>
                    <a:pt x="2019300" y="2895600"/>
                  </a:lnTo>
                  <a:lnTo>
                    <a:pt x="1950720" y="2849880"/>
                  </a:lnTo>
                  <a:lnTo>
                    <a:pt x="1882140" y="2910840"/>
                  </a:lnTo>
                  <a:lnTo>
                    <a:pt x="1775460" y="2910840"/>
                  </a:lnTo>
                  <a:lnTo>
                    <a:pt x="1722120" y="3048000"/>
                  </a:lnTo>
                  <a:lnTo>
                    <a:pt x="1623060" y="3048000"/>
                  </a:lnTo>
                  <a:lnTo>
                    <a:pt x="1501140" y="2933700"/>
                  </a:lnTo>
                  <a:lnTo>
                    <a:pt x="1417320" y="3192780"/>
                  </a:lnTo>
                  <a:lnTo>
                    <a:pt x="1394460" y="3261360"/>
                  </a:lnTo>
                  <a:lnTo>
                    <a:pt x="1356360" y="3284220"/>
                  </a:lnTo>
                  <a:lnTo>
                    <a:pt x="1325880" y="3398520"/>
                  </a:lnTo>
                  <a:lnTo>
                    <a:pt x="1272540" y="3436620"/>
                  </a:lnTo>
                  <a:lnTo>
                    <a:pt x="1219200" y="3314700"/>
                  </a:lnTo>
                  <a:lnTo>
                    <a:pt x="1104900" y="3329940"/>
                  </a:lnTo>
                  <a:lnTo>
                    <a:pt x="1089660" y="3444240"/>
                  </a:lnTo>
                  <a:lnTo>
                    <a:pt x="1021080" y="3451860"/>
                  </a:lnTo>
                  <a:lnTo>
                    <a:pt x="967740" y="3573780"/>
                  </a:lnTo>
                  <a:lnTo>
                    <a:pt x="891540" y="3535680"/>
                  </a:lnTo>
                  <a:lnTo>
                    <a:pt x="815340" y="3558540"/>
                  </a:lnTo>
                  <a:lnTo>
                    <a:pt x="762000" y="3589020"/>
                  </a:lnTo>
                  <a:lnTo>
                    <a:pt x="693420" y="3550920"/>
                  </a:lnTo>
                  <a:lnTo>
                    <a:pt x="510540" y="3497580"/>
                  </a:lnTo>
                  <a:lnTo>
                    <a:pt x="228600" y="3459480"/>
                  </a:lnTo>
                  <a:lnTo>
                    <a:pt x="213360" y="3307080"/>
                  </a:lnTo>
                  <a:lnTo>
                    <a:pt x="30480" y="3147060"/>
                  </a:lnTo>
                  <a:lnTo>
                    <a:pt x="45720" y="3025140"/>
                  </a:lnTo>
                  <a:lnTo>
                    <a:pt x="0" y="2926080"/>
                  </a:lnTo>
                  <a:lnTo>
                    <a:pt x="114300" y="2781300"/>
                  </a:lnTo>
                  <a:lnTo>
                    <a:pt x="144780" y="2903220"/>
                  </a:lnTo>
                  <a:lnTo>
                    <a:pt x="220980" y="2872740"/>
                  </a:lnTo>
                  <a:lnTo>
                    <a:pt x="220980" y="2979420"/>
                  </a:lnTo>
                  <a:lnTo>
                    <a:pt x="220980" y="3009900"/>
                  </a:lnTo>
                  <a:lnTo>
                    <a:pt x="404404" y="3009900"/>
                  </a:lnTo>
                  <a:lnTo>
                    <a:pt x="461010" y="2960370"/>
                  </a:lnTo>
                  <a:lnTo>
                    <a:pt x="518160" y="2941320"/>
                  </a:lnTo>
                  <a:lnTo>
                    <a:pt x="524510" y="2896870"/>
                  </a:lnTo>
                  <a:lnTo>
                    <a:pt x="645160" y="2827020"/>
                  </a:lnTo>
                  <a:lnTo>
                    <a:pt x="657860" y="2896870"/>
                  </a:lnTo>
                  <a:lnTo>
                    <a:pt x="588010" y="2922270"/>
                  </a:lnTo>
                  <a:lnTo>
                    <a:pt x="588010" y="2973070"/>
                  </a:lnTo>
                  <a:lnTo>
                    <a:pt x="542648" y="3032390"/>
                  </a:lnTo>
                  <a:lnTo>
                    <a:pt x="548640" y="3040380"/>
                  </a:lnTo>
                  <a:lnTo>
                    <a:pt x="632460" y="3070860"/>
                  </a:lnTo>
                  <a:lnTo>
                    <a:pt x="762000" y="3040380"/>
                  </a:lnTo>
                  <a:lnTo>
                    <a:pt x="891540" y="3017520"/>
                  </a:lnTo>
                  <a:lnTo>
                    <a:pt x="899160" y="2926080"/>
                  </a:lnTo>
                  <a:lnTo>
                    <a:pt x="853440" y="2910840"/>
                  </a:lnTo>
                  <a:lnTo>
                    <a:pt x="845820" y="2872740"/>
                  </a:lnTo>
                  <a:lnTo>
                    <a:pt x="762000" y="2834640"/>
                  </a:lnTo>
                  <a:lnTo>
                    <a:pt x="807720" y="2766060"/>
                  </a:lnTo>
                  <a:lnTo>
                    <a:pt x="899160" y="2750820"/>
                  </a:lnTo>
                  <a:lnTo>
                    <a:pt x="1143000" y="2872740"/>
                  </a:lnTo>
                  <a:lnTo>
                    <a:pt x="1104900" y="2766060"/>
                  </a:lnTo>
                  <a:lnTo>
                    <a:pt x="1120140" y="2727960"/>
                  </a:lnTo>
                  <a:lnTo>
                    <a:pt x="1211580" y="2773680"/>
                  </a:lnTo>
                  <a:lnTo>
                    <a:pt x="1226820" y="2697480"/>
                  </a:lnTo>
                  <a:lnTo>
                    <a:pt x="1173480" y="2628900"/>
                  </a:lnTo>
                  <a:lnTo>
                    <a:pt x="1143000" y="2575560"/>
                  </a:lnTo>
                  <a:lnTo>
                    <a:pt x="1120140" y="2484120"/>
                  </a:lnTo>
                  <a:lnTo>
                    <a:pt x="1219200" y="2506980"/>
                  </a:lnTo>
                  <a:lnTo>
                    <a:pt x="1287780" y="2583180"/>
                  </a:lnTo>
                  <a:lnTo>
                    <a:pt x="1394460" y="2545080"/>
                  </a:lnTo>
                  <a:lnTo>
                    <a:pt x="1478280" y="2560320"/>
                  </a:lnTo>
                  <a:lnTo>
                    <a:pt x="1569720" y="2506980"/>
                  </a:lnTo>
                  <a:lnTo>
                    <a:pt x="1615440" y="2537460"/>
                  </a:lnTo>
                  <a:lnTo>
                    <a:pt x="1630680" y="2506980"/>
                  </a:lnTo>
                  <a:lnTo>
                    <a:pt x="1623060" y="2430780"/>
                  </a:lnTo>
                  <a:lnTo>
                    <a:pt x="1584960" y="2354580"/>
                  </a:lnTo>
                  <a:lnTo>
                    <a:pt x="1600200" y="2263140"/>
                  </a:lnTo>
                  <a:lnTo>
                    <a:pt x="1569720" y="2148840"/>
                  </a:lnTo>
                  <a:lnTo>
                    <a:pt x="1623060" y="2110740"/>
                  </a:lnTo>
                  <a:lnTo>
                    <a:pt x="1744980" y="2019300"/>
                  </a:lnTo>
                  <a:lnTo>
                    <a:pt x="1798320" y="2133600"/>
                  </a:lnTo>
                  <a:lnTo>
                    <a:pt x="1805940" y="2270760"/>
                  </a:lnTo>
                  <a:lnTo>
                    <a:pt x="1783080" y="2339340"/>
                  </a:lnTo>
                  <a:lnTo>
                    <a:pt x="1805940" y="2385060"/>
                  </a:lnTo>
                  <a:lnTo>
                    <a:pt x="1859280" y="2430780"/>
                  </a:lnTo>
                  <a:lnTo>
                    <a:pt x="1920240" y="2407920"/>
                  </a:lnTo>
                  <a:lnTo>
                    <a:pt x="1958340" y="2263140"/>
                  </a:lnTo>
                  <a:lnTo>
                    <a:pt x="1973580" y="2194560"/>
                  </a:lnTo>
                  <a:lnTo>
                    <a:pt x="1988820" y="2087880"/>
                  </a:lnTo>
                  <a:lnTo>
                    <a:pt x="2004060" y="1981200"/>
                  </a:lnTo>
                  <a:lnTo>
                    <a:pt x="1905000" y="1821180"/>
                  </a:lnTo>
                  <a:lnTo>
                    <a:pt x="1676400" y="1554480"/>
                  </a:lnTo>
                  <a:lnTo>
                    <a:pt x="1691640" y="1371600"/>
                  </a:lnTo>
                  <a:lnTo>
                    <a:pt x="1569720" y="1234440"/>
                  </a:lnTo>
                  <a:lnTo>
                    <a:pt x="1562100" y="1120140"/>
                  </a:lnTo>
                  <a:lnTo>
                    <a:pt x="1744980" y="1005840"/>
                  </a:lnTo>
                  <a:lnTo>
                    <a:pt x="1798320" y="723900"/>
                  </a:lnTo>
                  <a:lnTo>
                    <a:pt x="1828800" y="662940"/>
                  </a:lnTo>
                  <a:lnTo>
                    <a:pt x="1996440" y="548640"/>
                  </a:lnTo>
                  <a:lnTo>
                    <a:pt x="1988820" y="487680"/>
                  </a:lnTo>
                  <a:lnTo>
                    <a:pt x="2110740" y="281940"/>
                  </a:lnTo>
                  <a:lnTo>
                    <a:pt x="2065020" y="182880"/>
                  </a:lnTo>
                  <a:lnTo>
                    <a:pt x="2263140" y="1524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28" name="フリーフォーム: 図形 1227">
              <a:extLst>
                <a:ext uri="{FF2B5EF4-FFF2-40B4-BE49-F238E27FC236}">
                  <a16:creationId xmlns:a16="http://schemas.microsoft.com/office/drawing/2014/main" id="{DF9FDEB7-777B-5FFC-F069-B9B5C08C648A}"/>
                </a:ext>
              </a:extLst>
            </p:cNvPr>
            <p:cNvSpPr/>
            <p:nvPr/>
          </p:nvSpPr>
          <p:spPr>
            <a:xfrm rot="8100000">
              <a:off x="1696036" y="4354718"/>
              <a:ext cx="241304" cy="393218"/>
            </a:xfrm>
            <a:custGeom>
              <a:avLst/>
              <a:gdLst>
                <a:gd name="connsiteX0" fmla="*/ 1300394 w 2104246"/>
                <a:gd name="connsiteY0" fmla="*/ 19790 h 3448790"/>
                <a:gd name="connsiteX1" fmla="*/ 1338494 w 2104246"/>
                <a:gd name="connsiteY1" fmla="*/ 95990 h 3448790"/>
                <a:gd name="connsiteX2" fmla="*/ 1521374 w 2104246"/>
                <a:gd name="connsiteY2" fmla="*/ 126470 h 3448790"/>
                <a:gd name="connsiteX3" fmla="*/ 1591594 w 2104246"/>
                <a:gd name="connsiteY3" fmla="*/ 163428 h 3448790"/>
                <a:gd name="connsiteX4" fmla="*/ 1586142 w 2104246"/>
                <a:gd name="connsiteY4" fmla="*/ 198860 h 3448790"/>
                <a:gd name="connsiteX5" fmla="*/ 1586142 w 2104246"/>
                <a:gd name="connsiteY5" fmla="*/ 303634 h 3448790"/>
                <a:gd name="connsiteX6" fmla="*/ 1671870 w 2104246"/>
                <a:gd name="connsiteY6" fmla="*/ 322686 h 3448790"/>
                <a:gd name="connsiteX7" fmla="*/ 1681394 w 2104246"/>
                <a:gd name="connsiteY7" fmla="*/ 408410 h 3448790"/>
                <a:gd name="connsiteX8" fmla="*/ 1671870 w 2104246"/>
                <a:gd name="connsiteY8" fmla="*/ 570334 h 3448790"/>
                <a:gd name="connsiteX9" fmla="*/ 1786170 w 2104246"/>
                <a:gd name="connsiteY9" fmla="*/ 589386 h 3448790"/>
                <a:gd name="connsiteX10" fmla="*/ 1824270 w 2104246"/>
                <a:gd name="connsiteY10" fmla="*/ 570334 h 3448790"/>
                <a:gd name="connsiteX11" fmla="*/ 1948094 w 2104246"/>
                <a:gd name="connsiteY11" fmla="*/ 732260 h 3448790"/>
                <a:gd name="connsiteX12" fmla="*/ 1919518 w 2104246"/>
                <a:gd name="connsiteY12" fmla="*/ 856086 h 3448790"/>
                <a:gd name="connsiteX13" fmla="*/ 1967142 w 2104246"/>
                <a:gd name="connsiteY13" fmla="*/ 979910 h 3448790"/>
                <a:gd name="connsiteX14" fmla="*/ 1976670 w 2104246"/>
                <a:gd name="connsiteY14" fmla="*/ 1065634 h 3448790"/>
                <a:gd name="connsiteX15" fmla="*/ 2090970 w 2104246"/>
                <a:gd name="connsiteY15" fmla="*/ 1227560 h 3448790"/>
                <a:gd name="connsiteX16" fmla="*/ 1986194 w 2104246"/>
                <a:gd name="connsiteY16" fmla="*/ 1294234 h 3448790"/>
                <a:gd name="connsiteX17" fmla="*/ 1976670 w 2104246"/>
                <a:gd name="connsiteY17" fmla="*/ 1370434 h 3448790"/>
                <a:gd name="connsiteX18" fmla="*/ 1929042 w 2104246"/>
                <a:gd name="connsiteY18" fmla="*/ 1560934 h 3448790"/>
                <a:gd name="connsiteX19" fmla="*/ 1919518 w 2104246"/>
                <a:gd name="connsiteY19" fmla="*/ 1646660 h 3448790"/>
                <a:gd name="connsiteX20" fmla="*/ 1890942 w 2104246"/>
                <a:gd name="connsiteY20" fmla="*/ 1703810 h 3448790"/>
                <a:gd name="connsiteX21" fmla="*/ 1890942 w 2104246"/>
                <a:gd name="connsiteY21" fmla="*/ 1751434 h 3448790"/>
                <a:gd name="connsiteX22" fmla="*/ 1976670 w 2104246"/>
                <a:gd name="connsiteY22" fmla="*/ 1837160 h 3448790"/>
                <a:gd name="connsiteX23" fmla="*/ 1983108 w 2104246"/>
                <a:gd name="connsiteY23" fmla="*/ 1834234 h 3448790"/>
                <a:gd name="connsiteX24" fmla="*/ 1974706 w 2104246"/>
                <a:gd name="connsiteY24" fmla="*/ 1947650 h 3448790"/>
                <a:gd name="connsiteX25" fmla="*/ 2104246 w 2104246"/>
                <a:gd name="connsiteY25" fmla="*/ 2039090 h 3448790"/>
                <a:gd name="connsiteX26" fmla="*/ 2058526 w 2104246"/>
                <a:gd name="connsiteY26" fmla="*/ 2176250 h 3448790"/>
                <a:gd name="connsiteX27" fmla="*/ 2073766 w 2104246"/>
                <a:gd name="connsiteY27" fmla="*/ 2374370 h 3448790"/>
                <a:gd name="connsiteX28" fmla="*/ 1997566 w 2104246"/>
                <a:gd name="connsiteY28" fmla="*/ 2465810 h 3448790"/>
                <a:gd name="connsiteX29" fmla="*/ 1982326 w 2104246"/>
                <a:gd name="connsiteY29" fmla="*/ 2671550 h 3448790"/>
                <a:gd name="connsiteX30" fmla="*/ 1928986 w 2104246"/>
                <a:gd name="connsiteY30" fmla="*/ 2808710 h 3448790"/>
                <a:gd name="connsiteX31" fmla="*/ 1852786 w 2104246"/>
                <a:gd name="connsiteY31" fmla="*/ 2862050 h 3448790"/>
                <a:gd name="connsiteX32" fmla="*/ 1791826 w 2104246"/>
                <a:gd name="connsiteY32" fmla="*/ 3029690 h 3448790"/>
                <a:gd name="connsiteX33" fmla="*/ 1547986 w 2104246"/>
                <a:gd name="connsiteY33" fmla="*/ 3143990 h 3448790"/>
                <a:gd name="connsiteX34" fmla="*/ 1410826 w 2104246"/>
                <a:gd name="connsiteY34" fmla="*/ 3143990 h 3448790"/>
                <a:gd name="connsiteX35" fmla="*/ 1182226 w 2104246"/>
                <a:gd name="connsiteY35" fmla="*/ 3052550 h 3448790"/>
                <a:gd name="connsiteX36" fmla="*/ 1098406 w 2104246"/>
                <a:gd name="connsiteY36" fmla="*/ 3060170 h 3448790"/>
                <a:gd name="connsiteX37" fmla="*/ 1037446 w 2104246"/>
                <a:gd name="connsiteY37" fmla="*/ 3044930 h 3448790"/>
                <a:gd name="connsiteX38" fmla="*/ 976486 w 2104246"/>
                <a:gd name="connsiteY38" fmla="*/ 3098270 h 3448790"/>
                <a:gd name="connsiteX39" fmla="*/ 1090786 w 2104246"/>
                <a:gd name="connsiteY39" fmla="*/ 3151610 h 3448790"/>
                <a:gd name="connsiteX40" fmla="*/ 1029826 w 2104246"/>
                <a:gd name="connsiteY40" fmla="*/ 3258290 h 3448790"/>
                <a:gd name="connsiteX41" fmla="*/ 976486 w 2104246"/>
                <a:gd name="connsiteY41" fmla="*/ 3265910 h 3448790"/>
                <a:gd name="connsiteX42" fmla="*/ 1006966 w 2104246"/>
                <a:gd name="connsiteY42" fmla="*/ 3349730 h 3448790"/>
                <a:gd name="connsiteX43" fmla="*/ 968866 w 2104246"/>
                <a:gd name="connsiteY43" fmla="*/ 3372590 h 3448790"/>
                <a:gd name="connsiteX44" fmla="*/ 785986 w 2104246"/>
                <a:gd name="connsiteY44" fmla="*/ 3448790 h 3448790"/>
                <a:gd name="connsiteX45" fmla="*/ 747886 w 2104246"/>
                <a:gd name="connsiteY45" fmla="*/ 3364970 h 3448790"/>
                <a:gd name="connsiteX46" fmla="*/ 778366 w 2104246"/>
                <a:gd name="connsiteY46" fmla="*/ 3319250 h 3448790"/>
                <a:gd name="connsiteX47" fmla="*/ 732646 w 2104246"/>
                <a:gd name="connsiteY47" fmla="*/ 3288770 h 3448790"/>
                <a:gd name="connsiteX48" fmla="*/ 732646 w 2104246"/>
                <a:gd name="connsiteY48" fmla="*/ 3243050 h 3448790"/>
                <a:gd name="connsiteX49" fmla="*/ 625966 w 2104246"/>
                <a:gd name="connsiteY49" fmla="*/ 3204950 h 3448790"/>
                <a:gd name="connsiteX50" fmla="*/ 526906 w 2104246"/>
                <a:gd name="connsiteY50" fmla="*/ 3166850 h 3448790"/>
                <a:gd name="connsiteX51" fmla="*/ 519286 w 2104246"/>
                <a:gd name="connsiteY51" fmla="*/ 3067790 h 3448790"/>
                <a:gd name="connsiteX52" fmla="*/ 397366 w 2104246"/>
                <a:gd name="connsiteY52" fmla="*/ 3113510 h 3448790"/>
                <a:gd name="connsiteX53" fmla="*/ 305926 w 2104246"/>
                <a:gd name="connsiteY53" fmla="*/ 3044930 h 3448790"/>
                <a:gd name="connsiteX54" fmla="*/ 344026 w 2104246"/>
                <a:gd name="connsiteY54" fmla="*/ 2839190 h 3448790"/>
                <a:gd name="connsiteX55" fmla="*/ 283066 w 2104246"/>
                <a:gd name="connsiteY55" fmla="*/ 2770610 h 3448790"/>
                <a:gd name="connsiteX56" fmla="*/ 252586 w 2104246"/>
                <a:gd name="connsiteY56" fmla="*/ 2702030 h 3448790"/>
                <a:gd name="connsiteX57" fmla="*/ 199246 w 2104246"/>
                <a:gd name="connsiteY57" fmla="*/ 2679170 h 3448790"/>
                <a:gd name="connsiteX58" fmla="*/ 229726 w 2104246"/>
                <a:gd name="connsiteY58" fmla="*/ 2610590 h 3448790"/>
                <a:gd name="connsiteX59" fmla="*/ 161146 w 2104246"/>
                <a:gd name="connsiteY59" fmla="*/ 2473430 h 3448790"/>
                <a:gd name="connsiteX60" fmla="*/ 214486 w 2104246"/>
                <a:gd name="connsiteY60" fmla="*/ 2427710 h 3448790"/>
                <a:gd name="connsiteX61" fmla="*/ 283066 w 2104246"/>
                <a:gd name="connsiteY61" fmla="*/ 2084810 h 3448790"/>
                <a:gd name="connsiteX62" fmla="*/ 184006 w 2104246"/>
                <a:gd name="connsiteY62" fmla="*/ 1840970 h 3448790"/>
                <a:gd name="connsiteX63" fmla="*/ 298306 w 2104246"/>
                <a:gd name="connsiteY63" fmla="*/ 1604750 h 3448790"/>
                <a:gd name="connsiteX64" fmla="*/ 184006 w 2104246"/>
                <a:gd name="connsiteY64" fmla="*/ 1612370 h 3448790"/>
                <a:gd name="connsiteX65" fmla="*/ 145906 w 2104246"/>
                <a:gd name="connsiteY65" fmla="*/ 1505690 h 3448790"/>
                <a:gd name="connsiteX66" fmla="*/ 1126 w 2104246"/>
                <a:gd name="connsiteY66" fmla="*/ 1345670 h 3448790"/>
                <a:gd name="connsiteX67" fmla="*/ 0 w 2104246"/>
                <a:gd name="connsiteY67" fmla="*/ 1339666 h 3448790"/>
                <a:gd name="connsiteX68" fmla="*/ 50714 w 2104246"/>
                <a:gd name="connsiteY68" fmla="*/ 1223750 h 3448790"/>
                <a:gd name="connsiteX69" fmla="*/ 119294 w 2104246"/>
                <a:gd name="connsiteY69" fmla="*/ 1216130 h 3448790"/>
                <a:gd name="connsiteX70" fmla="*/ 134534 w 2104246"/>
                <a:gd name="connsiteY70" fmla="*/ 1101830 h 3448790"/>
                <a:gd name="connsiteX71" fmla="*/ 248834 w 2104246"/>
                <a:gd name="connsiteY71" fmla="*/ 1086590 h 3448790"/>
                <a:gd name="connsiteX72" fmla="*/ 302174 w 2104246"/>
                <a:gd name="connsiteY72" fmla="*/ 1208510 h 3448790"/>
                <a:gd name="connsiteX73" fmla="*/ 355514 w 2104246"/>
                <a:gd name="connsiteY73" fmla="*/ 1170410 h 3448790"/>
                <a:gd name="connsiteX74" fmla="*/ 385994 w 2104246"/>
                <a:gd name="connsiteY74" fmla="*/ 1056110 h 3448790"/>
                <a:gd name="connsiteX75" fmla="*/ 424094 w 2104246"/>
                <a:gd name="connsiteY75" fmla="*/ 1033250 h 3448790"/>
                <a:gd name="connsiteX76" fmla="*/ 446954 w 2104246"/>
                <a:gd name="connsiteY76" fmla="*/ 964670 h 3448790"/>
                <a:gd name="connsiteX77" fmla="*/ 530774 w 2104246"/>
                <a:gd name="connsiteY77" fmla="*/ 705590 h 3448790"/>
                <a:gd name="connsiteX78" fmla="*/ 652694 w 2104246"/>
                <a:gd name="connsiteY78" fmla="*/ 819890 h 3448790"/>
                <a:gd name="connsiteX79" fmla="*/ 751754 w 2104246"/>
                <a:gd name="connsiteY79" fmla="*/ 819890 h 3448790"/>
                <a:gd name="connsiteX80" fmla="*/ 805094 w 2104246"/>
                <a:gd name="connsiteY80" fmla="*/ 682730 h 3448790"/>
                <a:gd name="connsiteX81" fmla="*/ 911774 w 2104246"/>
                <a:gd name="connsiteY81" fmla="*/ 682730 h 3448790"/>
                <a:gd name="connsiteX82" fmla="*/ 980354 w 2104246"/>
                <a:gd name="connsiteY82" fmla="*/ 621770 h 3448790"/>
                <a:gd name="connsiteX83" fmla="*/ 1048934 w 2104246"/>
                <a:gd name="connsiteY83" fmla="*/ 667490 h 3448790"/>
                <a:gd name="connsiteX84" fmla="*/ 1056554 w 2104246"/>
                <a:gd name="connsiteY84" fmla="*/ 469370 h 3448790"/>
                <a:gd name="connsiteX85" fmla="*/ 1231814 w 2104246"/>
                <a:gd name="connsiteY85" fmla="*/ 553190 h 3448790"/>
                <a:gd name="connsiteX86" fmla="*/ 1247054 w 2104246"/>
                <a:gd name="connsiteY86" fmla="*/ 431270 h 3448790"/>
                <a:gd name="connsiteX87" fmla="*/ 1208954 w 2104246"/>
                <a:gd name="connsiteY87" fmla="*/ 202670 h 3448790"/>
                <a:gd name="connsiteX88" fmla="*/ 1147994 w 2104246"/>
                <a:gd name="connsiteY88" fmla="*/ 134090 h 3448790"/>
                <a:gd name="connsiteX89" fmla="*/ 1186094 w 2104246"/>
                <a:gd name="connsiteY89" fmla="*/ 35030 h 3448790"/>
                <a:gd name="connsiteX90" fmla="*/ 1658790 w 2104246"/>
                <a:gd name="connsiteY90" fmla="*/ 0 h 3448790"/>
                <a:gd name="connsiteX91" fmla="*/ 1658790 w 2104246"/>
                <a:gd name="connsiteY91" fmla="*/ 0 h 3448790"/>
                <a:gd name="connsiteX92" fmla="*/ 1605194 w 2104246"/>
                <a:gd name="connsiteY92" fmla="*/ 75034 h 3448790"/>
                <a:gd name="connsiteX0" fmla="*/ 1300394 w 2104246"/>
                <a:gd name="connsiteY0" fmla="*/ 19790 h 3448790"/>
                <a:gd name="connsiteX1" fmla="*/ 1338494 w 2104246"/>
                <a:gd name="connsiteY1" fmla="*/ 95990 h 3448790"/>
                <a:gd name="connsiteX2" fmla="*/ 1521374 w 2104246"/>
                <a:gd name="connsiteY2" fmla="*/ 126470 h 3448790"/>
                <a:gd name="connsiteX3" fmla="*/ 1591594 w 2104246"/>
                <a:gd name="connsiteY3" fmla="*/ 163428 h 3448790"/>
                <a:gd name="connsiteX4" fmla="*/ 1586142 w 2104246"/>
                <a:gd name="connsiteY4" fmla="*/ 198860 h 3448790"/>
                <a:gd name="connsiteX5" fmla="*/ 1586142 w 2104246"/>
                <a:gd name="connsiteY5" fmla="*/ 303634 h 3448790"/>
                <a:gd name="connsiteX6" fmla="*/ 1671870 w 2104246"/>
                <a:gd name="connsiteY6" fmla="*/ 322686 h 3448790"/>
                <a:gd name="connsiteX7" fmla="*/ 1681394 w 2104246"/>
                <a:gd name="connsiteY7" fmla="*/ 408410 h 3448790"/>
                <a:gd name="connsiteX8" fmla="*/ 1671870 w 2104246"/>
                <a:gd name="connsiteY8" fmla="*/ 570334 h 3448790"/>
                <a:gd name="connsiteX9" fmla="*/ 1786170 w 2104246"/>
                <a:gd name="connsiteY9" fmla="*/ 589386 h 3448790"/>
                <a:gd name="connsiteX10" fmla="*/ 1824270 w 2104246"/>
                <a:gd name="connsiteY10" fmla="*/ 570334 h 3448790"/>
                <a:gd name="connsiteX11" fmla="*/ 1948094 w 2104246"/>
                <a:gd name="connsiteY11" fmla="*/ 732260 h 3448790"/>
                <a:gd name="connsiteX12" fmla="*/ 1919518 w 2104246"/>
                <a:gd name="connsiteY12" fmla="*/ 856086 h 3448790"/>
                <a:gd name="connsiteX13" fmla="*/ 1967142 w 2104246"/>
                <a:gd name="connsiteY13" fmla="*/ 979910 h 3448790"/>
                <a:gd name="connsiteX14" fmla="*/ 1976670 w 2104246"/>
                <a:gd name="connsiteY14" fmla="*/ 1065634 h 3448790"/>
                <a:gd name="connsiteX15" fmla="*/ 2090970 w 2104246"/>
                <a:gd name="connsiteY15" fmla="*/ 1227560 h 3448790"/>
                <a:gd name="connsiteX16" fmla="*/ 1986194 w 2104246"/>
                <a:gd name="connsiteY16" fmla="*/ 1294234 h 3448790"/>
                <a:gd name="connsiteX17" fmla="*/ 1976670 w 2104246"/>
                <a:gd name="connsiteY17" fmla="*/ 1370434 h 3448790"/>
                <a:gd name="connsiteX18" fmla="*/ 1929042 w 2104246"/>
                <a:gd name="connsiteY18" fmla="*/ 1560934 h 3448790"/>
                <a:gd name="connsiteX19" fmla="*/ 1919518 w 2104246"/>
                <a:gd name="connsiteY19" fmla="*/ 1646660 h 3448790"/>
                <a:gd name="connsiteX20" fmla="*/ 1890942 w 2104246"/>
                <a:gd name="connsiteY20" fmla="*/ 1703810 h 3448790"/>
                <a:gd name="connsiteX21" fmla="*/ 1890942 w 2104246"/>
                <a:gd name="connsiteY21" fmla="*/ 1751434 h 3448790"/>
                <a:gd name="connsiteX22" fmla="*/ 1976670 w 2104246"/>
                <a:gd name="connsiteY22" fmla="*/ 1837160 h 3448790"/>
                <a:gd name="connsiteX23" fmla="*/ 1983108 w 2104246"/>
                <a:gd name="connsiteY23" fmla="*/ 1834234 h 3448790"/>
                <a:gd name="connsiteX24" fmla="*/ 1974706 w 2104246"/>
                <a:gd name="connsiteY24" fmla="*/ 1947650 h 3448790"/>
                <a:gd name="connsiteX25" fmla="*/ 2104246 w 2104246"/>
                <a:gd name="connsiteY25" fmla="*/ 2039090 h 3448790"/>
                <a:gd name="connsiteX26" fmla="*/ 2058526 w 2104246"/>
                <a:gd name="connsiteY26" fmla="*/ 2176250 h 3448790"/>
                <a:gd name="connsiteX27" fmla="*/ 2073766 w 2104246"/>
                <a:gd name="connsiteY27" fmla="*/ 2374370 h 3448790"/>
                <a:gd name="connsiteX28" fmla="*/ 1997566 w 2104246"/>
                <a:gd name="connsiteY28" fmla="*/ 2465810 h 3448790"/>
                <a:gd name="connsiteX29" fmla="*/ 1982326 w 2104246"/>
                <a:gd name="connsiteY29" fmla="*/ 2671550 h 3448790"/>
                <a:gd name="connsiteX30" fmla="*/ 1928986 w 2104246"/>
                <a:gd name="connsiteY30" fmla="*/ 2808710 h 3448790"/>
                <a:gd name="connsiteX31" fmla="*/ 1852786 w 2104246"/>
                <a:gd name="connsiteY31" fmla="*/ 2862050 h 3448790"/>
                <a:gd name="connsiteX32" fmla="*/ 1791826 w 2104246"/>
                <a:gd name="connsiteY32" fmla="*/ 3029690 h 3448790"/>
                <a:gd name="connsiteX33" fmla="*/ 1547986 w 2104246"/>
                <a:gd name="connsiteY33" fmla="*/ 3143990 h 3448790"/>
                <a:gd name="connsiteX34" fmla="*/ 1410826 w 2104246"/>
                <a:gd name="connsiteY34" fmla="*/ 3143990 h 3448790"/>
                <a:gd name="connsiteX35" fmla="*/ 1182226 w 2104246"/>
                <a:gd name="connsiteY35" fmla="*/ 3052550 h 3448790"/>
                <a:gd name="connsiteX36" fmla="*/ 1098406 w 2104246"/>
                <a:gd name="connsiteY36" fmla="*/ 3060170 h 3448790"/>
                <a:gd name="connsiteX37" fmla="*/ 1037446 w 2104246"/>
                <a:gd name="connsiteY37" fmla="*/ 3044930 h 3448790"/>
                <a:gd name="connsiteX38" fmla="*/ 976486 w 2104246"/>
                <a:gd name="connsiteY38" fmla="*/ 3098270 h 3448790"/>
                <a:gd name="connsiteX39" fmla="*/ 1090786 w 2104246"/>
                <a:gd name="connsiteY39" fmla="*/ 3151610 h 3448790"/>
                <a:gd name="connsiteX40" fmla="*/ 1029826 w 2104246"/>
                <a:gd name="connsiteY40" fmla="*/ 3258290 h 3448790"/>
                <a:gd name="connsiteX41" fmla="*/ 976486 w 2104246"/>
                <a:gd name="connsiteY41" fmla="*/ 3265910 h 3448790"/>
                <a:gd name="connsiteX42" fmla="*/ 1006966 w 2104246"/>
                <a:gd name="connsiteY42" fmla="*/ 3349730 h 3448790"/>
                <a:gd name="connsiteX43" fmla="*/ 968866 w 2104246"/>
                <a:gd name="connsiteY43" fmla="*/ 3372590 h 3448790"/>
                <a:gd name="connsiteX44" fmla="*/ 785986 w 2104246"/>
                <a:gd name="connsiteY44" fmla="*/ 3448790 h 3448790"/>
                <a:gd name="connsiteX45" fmla="*/ 747886 w 2104246"/>
                <a:gd name="connsiteY45" fmla="*/ 3364970 h 3448790"/>
                <a:gd name="connsiteX46" fmla="*/ 778366 w 2104246"/>
                <a:gd name="connsiteY46" fmla="*/ 3319250 h 3448790"/>
                <a:gd name="connsiteX47" fmla="*/ 732646 w 2104246"/>
                <a:gd name="connsiteY47" fmla="*/ 3288770 h 3448790"/>
                <a:gd name="connsiteX48" fmla="*/ 732646 w 2104246"/>
                <a:gd name="connsiteY48" fmla="*/ 3243050 h 3448790"/>
                <a:gd name="connsiteX49" fmla="*/ 625966 w 2104246"/>
                <a:gd name="connsiteY49" fmla="*/ 3204950 h 3448790"/>
                <a:gd name="connsiteX50" fmla="*/ 526906 w 2104246"/>
                <a:gd name="connsiteY50" fmla="*/ 3166850 h 3448790"/>
                <a:gd name="connsiteX51" fmla="*/ 519286 w 2104246"/>
                <a:gd name="connsiteY51" fmla="*/ 3067790 h 3448790"/>
                <a:gd name="connsiteX52" fmla="*/ 397366 w 2104246"/>
                <a:gd name="connsiteY52" fmla="*/ 3113510 h 3448790"/>
                <a:gd name="connsiteX53" fmla="*/ 305926 w 2104246"/>
                <a:gd name="connsiteY53" fmla="*/ 3044930 h 3448790"/>
                <a:gd name="connsiteX54" fmla="*/ 344026 w 2104246"/>
                <a:gd name="connsiteY54" fmla="*/ 2839190 h 3448790"/>
                <a:gd name="connsiteX55" fmla="*/ 283066 w 2104246"/>
                <a:gd name="connsiteY55" fmla="*/ 2770610 h 3448790"/>
                <a:gd name="connsiteX56" fmla="*/ 252586 w 2104246"/>
                <a:gd name="connsiteY56" fmla="*/ 2702030 h 3448790"/>
                <a:gd name="connsiteX57" fmla="*/ 199246 w 2104246"/>
                <a:gd name="connsiteY57" fmla="*/ 2679170 h 3448790"/>
                <a:gd name="connsiteX58" fmla="*/ 229726 w 2104246"/>
                <a:gd name="connsiteY58" fmla="*/ 2610590 h 3448790"/>
                <a:gd name="connsiteX59" fmla="*/ 161146 w 2104246"/>
                <a:gd name="connsiteY59" fmla="*/ 2473430 h 3448790"/>
                <a:gd name="connsiteX60" fmla="*/ 214486 w 2104246"/>
                <a:gd name="connsiteY60" fmla="*/ 2427710 h 3448790"/>
                <a:gd name="connsiteX61" fmla="*/ 283066 w 2104246"/>
                <a:gd name="connsiteY61" fmla="*/ 2084810 h 3448790"/>
                <a:gd name="connsiteX62" fmla="*/ 184006 w 2104246"/>
                <a:gd name="connsiteY62" fmla="*/ 1840970 h 3448790"/>
                <a:gd name="connsiteX63" fmla="*/ 298306 w 2104246"/>
                <a:gd name="connsiteY63" fmla="*/ 1604750 h 3448790"/>
                <a:gd name="connsiteX64" fmla="*/ 184006 w 2104246"/>
                <a:gd name="connsiteY64" fmla="*/ 1612370 h 3448790"/>
                <a:gd name="connsiteX65" fmla="*/ 145906 w 2104246"/>
                <a:gd name="connsiteY65" fmla="*/ 1505690 h 3448790"/>
                <a:gd name="connsiteX66" fmla="*/ 1126 w 2104246"/>
                <a:gd name="connsiteY66" fmla="*/ 1345670 h 3448790"/>
                <a:gd name="connsiteX67" fmla="*/ 0 w 2104246"/>
                <a:gd name="connsiteY67" fmla="*/ 1339666 h 3448790"/>
                <a:gd name="connsiteX68" fmla="*/ 50714 w 2104246"/>
                <a:gd name="connsiteY68" fmla="*/ 1223750 h 3448790"/>
                <a:gd name="connsiteX69" fmla="*/ 119294 w 2104246"/>
                <a:gd name="connsiteY69" fmla="*/ 1216130 h 3448790"/>
                <a:gd name="connsiteX70" fmla="*/ 134534 w 2104246"/>
                <a:gd name="connsiteY70" fmla="*/ 1101830 h 3448790"/>
                <a:gd name="connsiteX71" fmla="*/ 248834 w 2104246"/>
                <a:gd name="connsiteY71" fmla="*/ 1086590 h 3448790"/>
                <a:gd name="connsiteX72" fmla="*/ 302174 w 2104246"/>
                <a:gd name="connsiteY72" fmla="*/ 1208510 h 3448790"/>
                <a:gd name="connsiteX73" fmla="*/ 355514 w 2104246"/>
                <a:gd name="connsiteY73" fmla="*/ 1170410 h 3448790"/>
                <a:gd name="connsiteX74" fmla="*/ 385994 w 2104246"/>
                <a:gd name="connsiteY74" fmla="*/ 1056110 h 3448790"/>
                <a:gd name="connsiteX75" fmla="*/ 424094 w 2104246"/>
                <a:gd name="connsiteY75" fmla="*/ 1033250 h 3448790"/>
                <a:gd name="connsiteX76" fmla="*/ 446954 w 2104246"/>
                <a:gd name="connsiteY76" fmla="*/ 964670 h 3448790"/>
                <a:gd name="connsiteX77" fmla="*/ 530774 w 2104246"/>
                <a:gd name="connsiteY77" fmla="*/ 705590 h 3448790"/>
                <a:gd name="connsiteX78" fmla="*/ 652694 w 2104246"/>
                <a:gd name="connsiteY78" fmla="*/ 819890 h 3448790"/>
                <a:gd name="connsiteX79" fmla="*/ 751754 w 2104246"/>
                <a:gd name="connsiteY79" fmla="*/ 819890 h 3448790"/>
                <a:gd name="connsiteX80" fmla="*/ 805094 w 2104246"/>
                <a:gd name="connsiteY80" fmla="*/ 682730 h 3448790"/>
                <a:gd name="connsiteX81" fmla="*/ 911774 w 2104246"/>
                <a:gd name="connsiteY81" fmla="*/ 682730 h 3448790"/>
                <a:gd name="connsiteX82" fmla="*/ 980354 w 2104246"/>
                <a:gd name="connsiteY82" fmla="*/ 621770 h 3448790"/>
                <a:gd name="connsiteX83" fmla="*/ 1048934 w 2104246"/>
                <a:gd name="connsiteY83" fmla="*/ 667490 h 3448790"/>
                <a:gd name="connsiteX84" fmla="*/ 1056554 w 2104246"/>
                <a:gd name="connsiteY84" fmla="*/ 469370 h 3448790"/>
                <a:gd name="connsiteX85" fmla="*/ 1231814 w 2104246"/>
                <a:gd name="connsiteY85" fmla="*/ 553190 h 3448790"/>
                <a:gd name="connsiteX86" fmla="*/ 1247054 w 2104246"/>
                <a:gd name="connsiteY86" fmla="*/ 431270 h 3448790"/>
                <a:gd name="connsiteX87" fmla="*/ 1208954 w 2104246"/>
                <a:gd name="connsiteY87" fmla="*/ 202670 h 3448790"/>
                <a:gd name="connsiteX88" fmla="*/ 1147994 w 2104246"/>
                <a:gd name="connsiteY88" fmla="*/ 134090 h 3448790"/>
                <a:gd name="connsiteX89" fmla="*/ 1186094 w 2104246"/>
                <a:gd name="connsiteY89" fmla="*/ 35030 h 3448790"/>
                <a:gd name="connsiteX90" fmla="*/ 1300394 w 2104246"/>
                <a:gd name="connsiteY90" fmla="*/ 19790 h 3448790"/>
                <a:gd name="connsiteX91" fmla="*/ 1605194 w 2104246"/>
                <a:gd name="connsiteY91" fmla="*/ 75034 h 3448790"/>
                <a:gd name="connsiteX92" fmla="*/ 1658790 w 2104246"/>
                <a:gd name="connsiteY92" fmla="*/ 0 h 3448790"/>
                <a:gd name="connsiteX93" fmla="*/ 1605194 w 2104246"/>
                <a:gd name="connsiteY93" fmla="*/ 75034 h 3448790"/>
                <a:gd name="connsiteX0" fmla="*/ 1300394 w 2104246"/>
                <a:gd name="connsiteY0" fmla="*/ -1 h 3428999"/>
                <a:gd name="connsiteX1" fmla="*/ 1338494 w 2104246"/>
                <a:gd name="connsiteY1" fmla="*/ 76199 h 3428999"/>
                <a:gd name="connsiteX2" fmla="*/ 1521374 w 2104246"/>
                <a:gd name="connsiteY2" fmla="*/ 106679 h 3428999"/>
                <a:gd name="connsiteX3" fmla="*/ 1591594 w 2104246"/>
                <a:gd name="connsiteY3" fmla="*/ 143637 h 3428999"/>
                <a:gd name="connsiteX4" fmla="*/ 1586142 w 2104246"/>
                <a:gd name="connsiteY4" fmla="*/ 179069 h 3428999"/>
                <a:gd name="connsiteX5" fmla="*/ 1586142 w 2104246"/>
                <a:gd name="connsiteY5" fmla="*/ 283843 h 3428999"/>
                <a:gd name="connsiteX6" fmla="*/ 1671870 w 2104246"/>
                <a:gd name="connsiteY6" fmla="*/ 302895 h 3428999"/>
                <a:gd name="connsiteX7" fmla="*/ 1681394 w 2104246"/>
                <a:gd name="connsiteY7" fmla="*/ 388619 h 3428999"/>
                <a:gd name="connsiteX8" fmla="*/ 1671870 w 2104246"/>
                <a:gd name="connsiteY8" fmla="*/ 550543 h 3428999"/>
                <a:gd name="connsiteX9" fmla="*/ 1786170 w 2104246"/>
                <a:gd name="connsiteY9" fmla="*/ 569595 h 3428999"/>
                <a:gd name="connsiteX10" fmla="*/ 1824270 w 2104246"/>
                <a:gd name="connsiteY10" fmla="*/ 550543 h 3428999"/>
                <a:gd name="connsiteX11" fmla="*/ 1948094 w 2104246"/>
                <a:gd name="connsiteY11" fmla="*/ 712469 h 3428999"/>
                <a:gd name="connsiteX12" fmla="*/ 1919518 w 2104246"/>
                <a:gd name="connsiteY12" fmla="*/ 836295 h 3428999"/>
                <a:gd name="connsiteX13" fmla="*/ 1967142 w 2104246"/>
                <a:gd name="connsiteY13" fmla="*/ 960119 h 3428999"/>
                <a:gd name="connsiteX14" fmla="*/ 1976670 w 2104246"/>
                <a:gd name="connsiteY14" fmla="*/ 1045843 h 3428999"/>
                <a:gd name="connsiteX15" fmla="*/ 2090970 w 2104246"/>
                <a:gd name="connsiteY15" fmla="*/ 1207769 h 3428999"/>
                <a:gd name="connsiteX16" fmla="*/ 1986194 w 2104246"/>
                <a:gd name="connsiteY16" fmla="*/ 1274443 h 3428999"/>
                <a:gd name="connsiteX17" fmla="*/ 1976670 w 2104246"/>
                <a:gd name="connsiteY17" fmla="*/ 1350643 h 3428999"/>
                <a:gd name="connsiteX18" fmla="*/ 1929042 w 2104246"/>
                <a:gd name="connsiteY18" fmla="*/ 1541143 h 3428999"/>
                <a:gd name="connsiteX19" fmla="*/ 1919518 w 2104246"/>
                <a:gd name="connsiteY19" fmla="*/ 1626869 h 3428999"/>
                <a:gd name="connsiteX20" fmla="*/ 1890942 w 2104246"/>
                <a:gd name="connsiteY20" fmla="*/ 1684019 h 3428999"/>
                <a:gd name="connsiteX21" fmla="*/ 1890942 w 2104246"/>
                <a:gd name="connsiteY21" fmla="*/ 1731643 h 3428999"/>
                <a:gd name="connsiteX22" fmla="*/ 1976670 w 2104246"/>
                <a:gd name="connsiteY22" fmla="*/ 1817369 h 3428999"/>
                <a:gd name="connsiteX23" fmla="*/ 1983108 w 2104246"/>
                <a:gd name="connsiteY23" fmla="*/ 1814443 h 3428999"/>
                <a:gd name="connsiteX24" fmla="*/ 1974706 w 2104246"/>
                <a:gd name="connsiteY24" fmla="*/ 1927859 h 3428999"/>
                <a:gd name="connsiteX25" fmla="*/ 2104246 w 2104246"/>
                <a:gd name="connsiteY25" fmla="*/ 2019299 h 3428999"/>
                <a:gd name="connsiteX26" fmla="*/ 2058526 w 2104246"/>
                <a:gd name="connsiteY26" fmla="*/ 2156459 h 3428999"/>
                <a:gd name="connsiteX27" fmla="*/ 2073766 w 2104246"/>
                <a:gd name="connsiteY27" fmla="*/ 2354579 h 3428999"/>
                <a:gd name="connsiteX28" fmla="*/ 1997566 w 2104246"/>
                <a:gd name="connsiteY28" fmla="*/ 2446019 h 3428999"/>
                <a:gd name="connsiteX29" fmla="*/ 1982326 w 2104246"/>
                <a:gd name="connsiteY29" fmla="*/ 2651759 h 3428999"/>
                <a:gd name="connsiteX30" fmla="*/ 1928986 w 2104246"/>
                <a:gd name="connsiteY30" fmla="*/ 2788919 h 3428999"/>
                <a:gd name="connsiteX31" fmla="*/ 1852786 w 2104246"/>
                <a:gd name="connsiteY31" fmla="*/ 2842259 h 3428999"/>
                <a:gd name="connsiteX32" fmla="*/ 1791826 w 2104246"/>
                <a:gd name="connsiteY32" fmla="*/ 3009899 h 3428999"/>
                <a:gd name="connsiteX33" fmla="*/ 1547986 w 2104246"/>
                <a:gd name="connsiteY33" fmla="*/ 3124199 h 3428999"/>
                <a:gd name="connsiteX34" fmla="*/ 1410826 w 2104246"/>
                <a:gd name="connsiteY34" fmla="*/ 3124199 h 3428999"/>
                <a:gd name="connsiteX35" fmla="*/ 1182226 w 2104246"/>
                <a:gd name="connsiteY35" fmla="*/ 3032759 h 3428999"/>
                <a:gd name="connsiteX36" fmla="*/ 1098406 w 2104246"/>
                <a:gd name="connsiteY36" fmla="*/ 3040379 h 3428999"/>
                <a:gd name="connsiteX37" fmla="*/ 1037446 w 2104246"/>
                <a:gd name="connsiteY37" fmla="*/ 3025139 h 3428999"/>
                <a:gd name="connsiteX38" fmla="*/ 976486 w 2104246"/>
                <a:gd name="connsiteY38" fmla="*/ 3078479 h 3428999"/>
                <a:gd name="connsiteX39" fmla="*/ 1090786 w 2104246"/>
                <a:gd name="connsiteY39" fmla="*/ 3131819 h 3428999"/>
                <a:gd name="connsiteX40" fmla="*/ 1029826 w 2104246"/>
                <a:gd name="connsiteY40" fmla="*/ 3238499 h 3428999"/>
                <a:gd name="connsiteX41" fmla="*/ 976486 w 2104246"/>
                <a:gd name="connsiteY41" fmla="*/ 3246119 h 3428999"/>
                <a:gd name="connsiteX42" fmla="*/ 1006966 w 2104246"/>
                <a:gd name="connsiteY42" fmla="*/ 3329939 h 3428999"/>
                <a:gd name="connsiteX43" fmla="*/ 968866 w 2104246"/>
                <a:gd name="connsiteY43" fmla="*/ 3352799 h 3428999"/>
                <a:gd name="connsiteX44" fmla="*/ 785986 w 2104246"/>
                <a:gd name="connsiteY44" fmla="*/ 3428999 h 3428999"/>
                <a:gd name="connsiteX45" fmla="*/ 747886 w 2104246"/>
                <a:gd name="connsiteY45" fmla="*/ 3345179 h 3428999"/>
                <a:gd name="connsiteX46" fmla="*/ 778366 w 2104246"/>
                <a:gd name="connsiteY46" fmla="*/ 3299459 h 3428999"/>
                <a:gd name="connsiteX47" fmla="*/ 732646 w 2104246"/>
                <a:gd name="connsiteY47" fmla="*/ 3268979 h 3428999"/>
                <a:gd name="connsiteX48" fmla="*/ 732646 w 2104246"/>
                <a:gd name="connsiteY48" fmla="*/ 3223259 h 3428999"/>
                <a:gd name="connsiteX49" fmla="*/ 625966 w 2104246"/>
                <a:gd name="connsiteY49" fmla="*/ 3185159 h 3428999"/>
                <a:gd name="connsiteX50" fmla="*/ 526906 w 2104246"/>
                <a:gd name="connsiteY50" fmla="*/ 3147059 h 3428999"/>
                <a:gd name="connsiteX51" fmla="*/ 519286 w 2104246"/>
                <a:gd name="connsiteY51" fmla="*/ 3047999 h 3428999"/>
                <a:gd name="connsiteX52" fmla="*/ 397366 w 2104246"/>
                <a:gd name="connsiteY52" fmla="*/ 3093719 h 3428999"/>
                <a:gd name="connsiteX53" fmla="*/ 305926 w 2104246"/>
                <a:gd name="connsiteY53" fmla="*/ 3025139 h 3428999"/>
                <a:gd name="connsiteX54" fmla="*/ 344026 w 2104246"/>
                <a:gd name="connsiteY54" fmla="*/ 2819399 h 3428999"/>
                <a:gd name="connsiteX55" fmla="*/ 283066 w 2104246"/>
                <a:gd name="connsiteY55" fmla="*/ 2750819 h 3428999"/>
                <a:gd name="connsiteX56" fmla="*/ 252586 w 2104246"/>
                <a:gd name="connsiteY56" fmla="*/ 2682239 h 3428999"/>
                <a:gd name="connsiteX57" fmla="*/ 199246 w 2104246"/>
                <a:gd name="connsiteY57" fmla="*/ 2659379 h 3428999"/>
                <a:gd name="connsiteX58" fmla="*/ 229726 w 2104246"/>
                <a:gd name="connsiteY58" fmla="*/ 2590799 h 3428999"/>
                <a:gd name="connsiteX59" fmla="*/ 161146 w 2104246"/>
                <a:gd name="connsiteY59" fmla="*/ 2453639 h 3428999"/>
                <a:gd name="connsiteX60" fmla="*/ 214486 w 2104246"/>
                <a:gd name="connsiteY60" fmla="*/ 2407919 h 3428999"/>
                <a:gd name="connsiteX61" fmla="*/ 283066 w 2104246"/>
                <a:gd name="connsiteY61" fmla="*/ 2065019 h 3428999"/>
                <a:gd name="connsiteX62" fmla="*/ 184006 w 2104246"/>
                <a:gd name="connsiteY62" fmla="*/ 1821179 h 3428999"/>
                <a:gd name="connsiteX63" fmla="*/ 298306 w 2104246"/>
                <a:gd name="connsiteY63" fmla="*/ 1584959 h 3428999"/>
                <a:gd name="connsiteX64" fmla="*/ 184006 w 2104246"/>
                <a:gd name="connsiteY64" fmla="*/ 1592579 h 3428999"/>
                <a:gd name="connsiteX65" fmla="*/ 145906 w 2104246"/>
                <a:gd name="connsiteY65" fmla="*/ 1485899 h 3428999"/>
                <a:gd name="connsiteX66" fmla="*/ 1126 w 2104246"/>
                <a:gd name="connsiteY66" fmla="*/ 1325879 h 3428999"/>
                <a:gd name="connsiteX67" fmla="*/ 0 w 2104246"/>
                <a:gd name="connsiteY67" fmla="*/ 1319875 h 3428999"/>
                <a:gd name="connsiteX68" fmla="*/ 50714 w 2104246"/>
                <a:gd name="connsiteY68" fmla="*/ 1203959 h 3428999"/>
                <a:gd name="connsiteX69" fmla="*/ 119294 w 2104246"/>
                <a:gd name="connsiteY69" fmla="*/ 1196339 h 3428999"/>
                <a:gd name="connsiteX70" fmla="*/ 134534 w 2104246"/>
                <a:gd name="connsiteY70" fmla="*/ 1082039 h 3428999"/>
                <a:gd name="connsiteX71" fmla="*/ 248834 w 2104246"/>
                <a:gd name="connsiteY71" fmla="*/ 1066799 h 3428999"/>
                <a:gd name="connsiteX72" fmla="*/ 302174 w 2104246"/>
                <a:gd name="connsiteY72" fmla="*/ 1188719 h 3428999"/>
                <a:gd name="connsiteX73" fmla="*/ 355514 w 2104246"/>
                <a:gd name="connsiteY73" fmla="*/ 1150619 h 3428999"/>
                <a:gd name="connsiteX74" fmla="*/ 385994 w 2104246"/>
                <a:gd name="connsiteY74" fmla="*/ 1036319 h 3428999"/>
                <a:gd name="connsiteX75" fmla="*/ 424094 w 2104246"/>
                <a:gd name="connsiteY75" fmla="*/ 1013459 h 3428999"/>
                <a:gd name="connsiteX76" fmla="*/ 446954 w 2104246"/>
                <a:gd name="connsiteY76" fmla="*/ 944879 h 3428999"/>
                <a:gd name="connsiteX77" fmla="*/ 530774 w 2104246"/>
                <a:gd name="connsiteY77" fmla="*/ 685799 h 3428999"/>
                <a:gd name="connsiteX78" fmla="*/ 652694 w 2104246"/>
                <a:gd name="connsiteY78" fmla="*/ 800099 h 3428999"/>
                <a:gd name="connsiteX79" fmla="*/ 751754 w 2104246"/>
                <a:gd name="connsiteY79" fmla="*/ 800099 h 3428999"/>
                <a:gd name="connsiteX80" fmla="*/ 805094 w 2104246"/>
                <a:gd name="connsiteY80" fmla="*/ 662939 h 3428999"/>
                <a:gd name="connsiteX81" fmla="*/ 911774 w 2104246"/>
                <a:gd name="connsiteY81" fmla="*/ 662939 h 3428999"/>
                <a:gd name="connsiteX82" fmla="*/ 980354 w 2104246"/>
                <a:gd name="connsiteY82" fmla="*/ 601979 h 3428999"/>
                <a:gd name="connsiteX83" fmla="*/ 1048934 w 2104246"/>
                <a:gd name="connsiteY83" fmla="*/ 647699 h 3428999"/>
                <a:gd name="connsiteX84" fmla="*/ 1056554 w 2104246"/>
                <a:gd name="connsiteY84" fmla="*/ 449579 h 3428999"/>
                <a:gd name="connsiteX85" fmla="*/ 1231814 w 2104246"/>
                <a:gd name="connsiteY85" fmla="*/ 533399 h 3428999"/>
                <a:gd name="connsiteX86" fmla="*/ 1247054 w 2104246"/>
                <a:gd name="connsiteY86" fmla="*/ 411479 h 3428999"/>
                <a:gd name="connsiteX87" fmla="*/ 1208954 w 2104246"/>
                <a:gd name="connsiteY87" fmla="*/ 182879 h 3428999"/>
                <a:gd name="connsiteX88" fmla="*/ 1147994 w 2104246"/>
                <a:gd name="connsiteY88" fmla="*/ 114299 h 3428999"/>
                <a:gd name="connsiteX89" fmla="*/ 1186094 w 2104246"/>
                <a:gd name="connsiteY89" fmla="*/ 15239 h 3428999"/>
                <a:gd name="connsiteX90" fmla="*/ 1300394 w 2104246"/>
                <a:gd name="connsiteY90" fmla="*/ -1 h 3428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2104246" h="3428999">
                  <a:moveTo>
                    <a:pt x="1300394" y="-1"/>
                  </a:moveTo>
                  <a:lnTo>
                    <a:pt x="1338494" y="76199"/>
                  </a:lnTo>
                  <a:lnTo>
                    <a:pt x="1521374" y="106679"/>
                  </a:lnTo>
                  <a:lnTo>
                    <a:pt x="1591594" y="143637"/>
                  </a:lnTo>
                  <a:lnTo>
                    <a:pt x="1586142" y="179069"/>
                  </a:lnTo>
                  <a:lnTo>
                    <a:pt x="1586142" y="283843"/>
                  </a:lnTo>
                  <a:lnTo>
                    <a:pt x="1671870" y="302895"/>
                  </a:lnTo>
                  <a:lnTo>
                    <a:pt x="1681394" y="388619"/>
                  </a:lnTo>
                  <a:lnTo>
                    <a:pt x="1671870" y="550543"/>
                  </a:lnTo>
                  <a:lnTo>
                    <a:pt x="1786170" y="569595"/>
                  </a:lnTo>
                  <a:lnTo>
                    <a:pt x="1824270" y="550543"/>
                  </a:lnTo>
                  <a:lnTo>
                    <a:pt x="1948094" y="712469"/>
                  </a:lnTo>
                  <a:lnTo>
                    <a:pt x="1919518" y="836295"/>
                  </a:lnTo>
                  <a:lnTo>
                    <a:pt x="1967142" y="960119"/>
                  </a:lnTo>
                  <a:lnTo>
                    <a:pt x="1976670" y="1045843"/>
                  </a:lnTo>
                  <a:lnTo>
                    <a:pt x="2090970" y="1207769"/>
                  </a:lnTo>
                  <a:lnTo>
                    <a:pt x="1986194" y="1274443"/>
                  </a:lnTo>
                  <a:lnTo>
                    <a:pt x="1976670" y="1350643"/>
                  </a:lnTo>
                  <a:lnTo>
                    <a:pt x="1929042" y="1541143"/>
                  </a:lnTo>
                  <a:lnTo>
                    <a:pt x="1919518" y="1626869"/>
                  </a:lnTo>
                  <a:lnTo>
                    <a:pt x="1890942" y="1684019"/>
                  </a:lnTo>
                  <a:lnTo>
                    <a:pt x="1890942" y="1731643"/>
                  </a:lnTo>
                  <a:lnTo>
                    <a:pt x="1976670" y="1817369"/>
                  </a:lnTo>
                  <a:lnTo>
                    <a:pt x="1983108" y="1814443"/>
                  </a:lnTo>
                  <a:lnTo>
                    <a:pt x="1974706" y="1927859"/>
                  </a:lnTo>
                  <a:lnTo>
                    <a:pt x="2104246" y="2019299"/>
                  </a:lnTo>
                  <a:lnTo>
                    <a:pt x="2058526" y="2156459"/>
                  </a:lnTo>
                  <a:lnTo>
                    <a:pt x="2073766" y="2354579"/>
                  </a:lnTo>
                  <a:lnTo>
                    <a:pt x="1997566" y="2446019"/>
                  </a:lnTo>
                  <a:lnTo>
                    <a:pt x="1982326" y="2651759"/>
                  </a:lnTo>
                  <a:lnTo>
                    <a:pt x="1928986" y="2788919"/>
                  </a:lnTo>
                  <a:lnTo>
                    <a:pt x="1852786" y="2842259"/>
                  </a:lnTo>
                  <a:lnTo>
                    <a:pt x="1791826" y="3009899"/>
                  </a:lnTo>
                  <a:lnTo>
                    <a:pt x="1547986" y="3124199"/>
                  </a:lnTo>
                  <a:lnTo>
                    <a:pt x="1410826" y="3124199"/>
                  </a:lnTo>
                  <a:lnTo>
                    <a:pt x="1182226" y="3032759"/>
                  </a:lnTo>
                  <a:lnTo>
                    <a:pt x="1098406" y="3040379"/>
                  </a:lnTo>
                  <a:lnTo>
                    <a:pt x="1037446" y="3025139"/>
                  </a:lnTo>
                  <a:lnTo>
                    <a:pt x="976486" y="3078479"/>
                  </a:lnTo>
                  <a:lnTo>
                    <a:pt x="1090786" y="3131819"/>
                  </a:lnTo>
                  <a:lnTo>
                    <a:pt x="1029826" y="3238499"/>
                  </a:lnTo>
                  <a:lnTo>
                    <a:pt x="976486" y="3246119"/>
                  </a:lnTo>
                  <a:lnTo>
                    <a:pt x="1006966" y="3329939"/>
                  </a:lnTo>
                  <a:lnTo>
                    <a:pt x="968866" y="3352799"/>
                  </a:lnTo>
                  <a:lnTo>
                    <a:pt x="785986" y="3428999"/>
                  </a:lnTo>
                  <a:lnTo>
                    <a:pt x="747886" y="3345179"/>
                  </a:lnTo>
                  <a:lnTo>
                    <a:pt x="778366" y="3299459"/>
                  </a:lnTo>
                  <a:lnTo>
                    <a:pt x="732646" y="3268979"/>
                  </a:lnTo>
                  <a:lnTo>
                    <a:pt x="732646" y="3223259"/>
                  </a:lnTo>
                  <a:lnTo>
                    <a:pt x="625966" y="3185159"/>
                  </a:lnTo>
                  <a:lnTo>
                    <a:pt x="526906" y="3147059"/>
                  </a:lnTo>
                  <a:lnTo>
                    <a:pt x="519286" y="3047999"/>
                  </a:lnTo>
                  <a:lnTo>
                    <a:pt x="397366" y="3093719"/>
                  </a:lnTo>
                  <a:lnTo>
                    <a:pt x="305926" y="3025139"/>
                  </a:lnTo>
                  <a:lnTo>
                    <a:pt x="344026" y="2819399"/>
                  </a:lnTo>
                  <a:lnTo>
                    <a:pt x="283066" y="2750819"/>
                  </a:lnTo>
                  <a:lnTo>
                    <a:pt x="252586" y="2682239"/>
                  </a:lnTo>
                  <a:lnTo>
                    <a:pt x="199246" y="2659379"/>
                  </a:lnTo>
                  <a:lnTo>
                    <a:pt x="229726" y="2590799"/>
                  </a:lnTo>
                  <a:lnTo>
                    <a:pt x="161146" y="2453639"/>
                  </a:lnTo>
                  <a:lnTo>
                    <a:pt x="214486" y="2407919"/>
                  </a:lnTo>
                  <a:lnTo>
                    <a:pt x="283066" y="2065019"/>
                  </a:lnTo>
                  <a:lnTo>
                    <a:pt x="184006" y="1821179"/>
                  </a:lnTo>
                  <a:lnTo>
                    <a:pt x="298306" y="1584959"/>
                  </a:lnTo>
                  <a:lnTo>
                    <a:pt x="184006" y="1592579"/>
                  </a:lnTo>
                  <a:lnTo>
                    <a:pt x="145906" y="1485899"/>
                  </a:lnTo>
                  <a:lnTo>
                    <a:pt x="1126" y="1325879"/>
                  </a:lnTo>
                  <a:lnTo>
                    <a:pt x="0" y="1319875"/>
                  </a:lnTo>
                  <a:lnTo>
                    <a:pt x="50714" y="1203959"/>
                  </a:lnTo>
                  <a:lnTo>
                    <a:pt x="119294" y="1196339"/>
                  </a:lnTo>
                  <a:lnTo>
                    <a:pt x="134534" y="1082039"/>
                  </a:lnTo>
                  <a:lnTo>
                    <a:pt x="248834" y="1066799"/>
                  </a:lnTo>
                  <a:lnTo>
                    <a:pt x="302174" y="1188719"/>
                  </a:lnTo>
                  <a:lnTo>
                    <a:pt x="355514" y="1150619"/>
                  </a:lnTo>
                  <a:lnTo>
                    <a:pt x="385994" y="1036319"/>
                  </a:lnTo>
                  <a:lnTo>
                    <a:pt x="424094" y="1013459"/>
                  </a:lnTo>
                  <a:lnTo>
                    <a:pt x="446954" y="944879"/>
                  </a:lnTo>
                  <a:lnTo>
                    <a:pt x="530774" y="685799"/>
                  </a:lnTo>
                  <a:lnTo>
                    <a:pt x="652694" y="800099"/>
                  </a:lnTo>
                  <a:lnTo>
                    <a:pt x="751754" y="800099"/>
                  </a:lnTo>
                  <a:lnTo>
                    <a:pt x="805094" y="662939"/>
                  </a:lnTo>
                  <a:lnTo>
                    <a:pt x="911774" y="662939"/>
                  </a:lnTo>
                  <a:lnTo>
                    <a:pt x="980354" y="601979"/>
                  </a:lnTo>
                  <a:lnTo>
                    <a:pt x="1048934" y="647699"/>
                  </a:lnTo>
                  <a:lnTo>
                    <a:pt x="1056554" y="449579"/>
                  </a:lnTo>
                  <a:lnTo>
                    <a:pt x="1231814" y="533399"/>
                  </a:lnTo>
                  <a:lnTo>
                    <a:pt x="1247054" y="411479"/>
                  </a:lnTo>
                  <a:lnTo>
                    <a:pt x="1208954" y="182879"/>
                  </a:lnTo>
                  <a:lnTo>
                    <a:pt x="1147994" y="114299"/>
                  </a:lnTo>
                  <a:lnTo>
                    <a:pt x="1186094" y="15239"/>
                  </a:lnTo>
                  <a:lnTo>
                    <a:pt x="1300394" y="-1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29" name="フリーフォーム: 図形 1228">
              <a:extLst>
                <a:ext uri="{FF2B5EF4-FFF2-40B4-BE49-F238E27FC236}">
                  <a16:creationId xmlns:a16="http://schemas.microsoft.com/office/drawing/2014/main" id="{54E7728D-E848-92EA-1B92-44821530B5E8}"/>
                </a:ext>
              </a:extLst>
            </p:cNvPr>
            <p:cNvSpPr/>
            <p:nvPr/>
          </p:nvSpPr>
          <p:spPr>
            <a:xfrm rot="18000000">
              <a:off x="2376835" y="5203362"/>
              <a:ext cx="240848" cy="387392"/>
            </a:xfrm>
            <a:custGeom>
              <a:avLst/>
              <a:gdLst>
                <a:gd name="connsiteX0" fmla="*/ 500064 w 2100264"/>
                <a:gd name="connsiteY0" fmla="*/ 0 h 3378198"/>
                <a:gd name="connsiteX1" fmla="*/ 557212 w 2100264"/>
                <a:gd name="connsiteY1" fmla="*/ 0 h 3378198"/>
                <a:gd name="connsiteX2" fmla="*/ 590550 w 2100264"/>
                <a:gd name="connsiteY2" fmla="*/ 95250 h 3378198"/>
                <a:gd name="connsiteX3" fmla="*/ 623888 w 2100264"/>
                <a:gd name="connsiteY3" fmla="*/ 119062 h 3378198"/>
                <a:gd name="connsiteX4" fmla="*/ 638176 w 2100264"/>
                <a:gd name="connsiteY4" fmla="*/ 171450 h 3378198"/>
                <a:gd name="connsiteX5" fmla="*/ 809624 w 2100264"/>
                <a:gd name="connsiteY5" fmla="*/ 214314 h 3378198"/>
                <a:gd name="connsiteX6" fmla="*/ 890588 w 2100264"/>
                <a:gd name="connsiteY6" fmla="*/ 257174 h 3378198"/>
                <a:gd name="connsiteX7" fmla="*/ 1057276 w 2100264"/>
                <a:gd name="connsiteY7" fmla="*/ 242888 h 3378198"/>
                <a:gd name="connsiteX8" fmla="*/ 1128712 w 2100264"/>
                <a:gd name="connsiteY8" fmla="*/ 104774 h 3378198"/>
                <a:gd name="connsiteX9" fmla="*/ 1176338 w 2100264"/>
                <a:gd name="connsiteY9" fmla="*/ 138114 h 3378198"/>
                <a:gd name="connsiteX10" fmla="*/ 1266824 w 2100264"/>
                <a:gd name="connsiteY10" fmla="*/ 128588 h 3378198"/>
                <a:gd name="connsiteX11" fmla="*/ 1323976 w 2100264"/>
                <a:gd name="connsiteY11" fmla="*/ 142874 h 3378198"/>
                <a:gd name="connsiteX12" fmla="*/ 1347788 w 2100264"/>
                <a:gd name="connsiteY12" fmla="*/ 223838 h 3378198"/>
                <a:gd name="connsiteX13" fmla="*/ 1419224 w 2100264"/>
                <a:gd name="connsiteY13" fmla="*/ 228600 h 3378198"/>
                <a:gd name="connsiteX14" fmla="*/ 1447800 w 2100264"/>
                <a:gd name="connsiteY14" fmla="*/ 242888 h 3378198"/>
                <a:gd name="connsiteX15" fmla="*/ 1495424 w 2100264"/>
                <a:gd name="connsiteY15" fmla="*/ 238126 h 3378198"/>
                <a:gd name="connsiteX16" fmla="*/ 1552576 w 2100264"/>
                <a:gd name="connsiteY16" fmla="*/ 138114 h 3378198"/>
                <a:gd name="connsiteX17" fmla="*/ 1585912 w 2100264"/>
                <a:gd name="connsiteY17" fmla="*/ 204788 h 3378198"/>
                <a:gd name="connsiteX18" fmla="*/ 1604964 w 2100264"/>
                <a:gd name="connsiteY18" fmla="*/ 233362 h 3378198"/>
                <a:gd name="connsiteX19" fmla="*/ 1585912 w 2100264"/>
                <a:gd name="connsiteY19" fmla="*/ 280988 h 3378198"/>
                <a:gd name="connsiteX20" fmla="*/ 1633538 w 2100264"/>
                <a:gd name="connsiteY20" fmla="*/ 309562 h 3378198"/>
                <a:gd name="connsiteX21" fmla="*/ 1628776 w 2100264"/>
                <a:gd name="connsiteY21" fmla="*/ 442914 h 3378198"/>
                <a:gd name="connsiteX22" fmla="*/ 1590676 w 2100264"/>
                <a:gd name="connsiteY22" fmla="*/ 461962 h 3378198"/>
                <a:gd name="connsiteX23" fmla="*/ 1604964 w 2100264"/>
                <a:gd name="connsiteY23" fmla="*/ 523874 h 3378198"/>
                <a:gd name="connsiteX24" fmla="*/ 1552576 w 2100264"/>
                <a:gd name="connsiteY24" fmla="*/ 642938 h 3378198"/>
                <a:gd name="connsiteX25" fmla="*/ 1576388 w 2100264"/>
                <a:gd name="connsiteY25" fmla="*/ 752474 h 3378198"/>
                <a:gd name="connsiteX26" fmla="*/ 1604964 w 2100264"/>
                <a:gd name="connsiteY26" fmla="*/ 795338 h 3378198"/>
                <a:gd name="connsiteX27" fmla="*/ 1724024 w 2100264"/>
                <a:gd name="connsiteY27" fmla="*/ 809626 h 3378198"/>
                <a:gd name="connsiteX28" fmla="*/ 1743076 w 2100264"/>
                <a:gd name="connsiteY28" fmla="*/ 862014 h 3378198"/>
                <a:gd name="connsiteX29" fmla="*/ 1824038 w 2100264"/>
                <a:gd name="connsiteY29" fmla="*/ 823914 h 3378198"/>
                <a:gd name="connsiteX30" fmla="*/ 1871664 w 2100264"/>
                <a:gd name="connsiteY30" fmla="*/ 823914 h 3378198"/>
                <a:gd name="connsiteX31" fmla="*/ 1909764 w 2100264"/>
                <a:gd name="connsiteY31" fmla="*/ 890588 h 3378198"/>
                <a:gd name="connsiteX32" fmla="*/ 1914524 w 2100264"/>
                <a:gd name="connsiteY32" fmla="*/ 966788 h 3378198"/>
                <a:gd name="connsiteX33" fmla="*/ 2033588 w 2100264"/>
                <a:gd name="connsiteY33" fmla="*/ 923926 h 3378198"/>
                <a:gd name="connsiteX34" fmla="*/ 2062164 w 2100264"/>
                <a:gd name="connsiteY34" fmla="*/ 952500 h 3378198"/>
                <a:gd name="connsiteX35" fmla="*/ 2062164 w 2100264"/>
                <a:gd name="connsiteY35" fmla="*/ 990600 h 3378198"/>
                <a:gd name="connsiteX36" fmla="*/ 2057400 w 2100264"/>
                <a:gd name="connsiteY36" fmla="*/ 1038226 h 3378198"/>
                <a:gd name="connsiteX37" fmla="*/ 2100264 w 2100264"/>
                <a:gd name="connsiteY37" fmla="*/ 1052514 h 3378198"/>
                <a:gd name="connsiteX38" fmla="*/ 2038350 w 2100264"/>
                <a:gd name="connsiteY38" fmla="*/ 1143000 h 3378198"/>
                <a:gd name="connsiteX39" fmla="*/ 2019300 w 2100264"/>
                <a:gd name="connsiteY39" fmla="*/ 1219200 h 3378198"/>
                <a:gd name="connsiteX40" fmla="*/ 1776412 w 2100264"/>
                <a:gd name="connsiteY40" fmla="*/ 1252538 h 3378198"/>
                <a:gd name="connsiteX41" fmla="*/ 1681164 w 2100264"/>
                <a:gd name="connsiteY41" fmla="*/ 1300162 h 3378198"/>
                <a:gd name="connsiteX42" fmla="*/ 1666876 w 2100264"/>
                <a:gd name="connsiteY42" fmla="*/ 1357314 h 3378198"/>
                <a:gd name="connsiteX43" fmla="*/ 1600200 w 2100264"/>
                <a:gd name="connsiteY43" fmla="*/ 1433514 h 3378198"/>
                <a:gd name="connsiteX44" fmla="*/ 1638300 w 2100264"/>
                <a:gd name="connsiteY44" fmla="*/ 1462088 h 3378198"/>
                <a:gd name="connsiteX45" fmla="*/ 1709738 w 2100264"/>
                <a:gd name="connsiteY45" fmla="*/ 1662114 h 3378198"/>
                <a:gd name="connsiteX46" fmla="*/ 1771650 w 2100264"/>
                <a:gd name="connsiteY46" fmla="*/ 1681162 h 3378198"/>
                <a:gd name="connsiteX47" fmla="*/ 1771650 w 2100264"/>
                <a:gd name="connsiteY47" fmla="*/ 1728790 h 3378198"/>
                <a:gd name="connsiteX48" fmla="*/ 1671638 w 2100264"/>
                <a:gd name="connsiteY48" fmla="*/ 1766886 h 3378198"/>
                <a:gd name="connsiteX49" fmla="*/ 1795464 w 2100264"/>
                <a:gd name="connsiteY49" fmla="*/ 1957390 h 3378198"/>
                <a:gd name="connsiteX50" fmla="*/ 1743076 w 2100264"/>
                <a:gd name="connsiteY50" fmla="*/ 2047874 h 3378198"/>
                <a:gd name="connsiteX51" fmla="*/ 1757364 w 2100264"/>
                <a:gd name="connsiteY51" fmla="*/ 2095502 h 3378198"/>
                <a:gd name="connsiteX52" fmla="*/ 1681164 w 2100264"/>
                <a:gd name="connsiteY52" fmla="*/ 2171702 h 3378198"/>
                <a:gd name="connsiteX53" fmla="*/ 1743076 w 2100264"/>
                <a:gd name="connsiteY53" fmla="*/ 2200274 h 3378198"/>
                <a:gd name="connsiteX54" fmla="*/ 1738312 w 2100264"/>
                <a:gd name="connsiteY54" fmla="*/ 2257426 h 3378198"/>
                <a:gd name="connsiteX55" fmla="*/ 1738312 w 2100264"/>
                <a:gd name="connsiteY55" fmla="*/ 2285998 h 3378198"/>
                <a:gd name="connsiteX56" fmla="*/ 1728788 w 2100264"/>
                <a:gd name="connsiteY56" fmla="*/ 2343150 h 3378198"/>
                <a:gd name="connsiteX57" fmla="*/ 1728788 w 2100264"/>
                <a:gd name="connsiteY57" fmla="*/ 2414590 h 3378198"/>
                <a:gd name="connsiteX58" fmla="*/ 1724024 w 2100264"/>
                <a:gd name="connsiteY58" fmla="*/ 2505074 h 3378198"/>
                <a:gd name="connsiteX59" fmla="*/ 1728788 w 2100264"/>
                <a:gd name="connsiteY59" fmla="*/ 2543174 h 3378198"/>
                <a:gd name="connsiteX60" fmla="*/ 1676400 w 2100264"/>
                <a:gd name="connsiteY60" fmla="*/ 2557462 h 3378198"/>
                <a:gd name="connsiteX61" fmla="*/ 1709738 w 2100264"/>
                <a:gd name="connsiteY61" fmla="*/ 2762250 h 3378198"/>
                <a:gd name="connsiteX62" fmla="*/ 1514476 w 2100264"/>
                <a:gd name="connsiteY62" fmla="*/ 2738438 h 3378198"/>
                <a:gd name="connsiteX63" fmla="*/ 1457324 w 2100264"/>
                <a:gd name="connsiteY63" fmla="*/ 2752726 h 3378198"/>
                <a:gd name="connsiteX64" fmla="*/ 1423988 w 2100264"/>
                <a:gd name="connsiteY64" fmla="*/ 2814638 h 3378198"/>
                <a:gd name="connsiteX65" fmla="*/ 1309688 w 2100264"/>
                <a:gd name="connsiteY65" fmla="*/ 2947990 h 3378198"/>
                <a:gd name="connsiteX66" fmla="*/ 1171576 w 2100264"/>
                <a:gd name="connsiteY66" fmla="*/ 2943226 h 3378198"/>
                <a:gd name="connsiteX67" fmla="*/ 1133476 w 2100264"/>
                <a:gd name="connsiteY67" fmla="*/ 3014662 h 3378198"/>
                <a:gd name="connsiteX68" fmla="*/ 1085850 w 2100264"/>
                <a:gd name="connsiteY68" fmla="*/ 3057526 h 3378198"/>
                <a:gd name="connsiteX69" fmla="*/ 1085850 w 2100264"/>
                <a:gd name="connsiteY69" fmla="*/ 3148014 h 3378198"/>
                <a:gd name="connsiteX70" fmla="*/ 1046832 w 2100264"/>
                <a:gd name="connsiteY70" fmla="*/ 3223046 h 3378198"/>
                <a:gd name="connsiteX71" fmla="*/ 1041400 w 2100264"/>
                <a:gd name="connsiteY71" fmla="*/ 3206750 h 3378198"/>
                <a:gd name="connsiteX72" fmla="*/ 990600 w 2100264"/>
                <a:gd name="connsiteY72" fmla="*/ 3181350 h 3378198"/>
                <a:gd name="connsiteX73" fmla="*/ 958850 w 2100264"/>
                <a:gd name="connsiteY73" fmla="*/ 3257550 h 3378198"/>
                <a:gd name="connsiteX74" fmla="*/ 844550 w 2100264"/>
                <a:gd name="connsiteY74" fmla="*/ 3232150 h 3378198"/>
                <a:gd name="connsiteX75" fmla="*/ 736600 w 2100264"/>
                <a:gd name="connsiteY75" fmla="*/ 3276598 h 3378198"/>
                <a:gd name="connsiteX76" fmla="*/ 647700 w 2100264"/>
                <a:gd name="connsiteY76" fmla="*/ 3289302 h 3378198"/>
                <a:gd name="connsiteX77" fmla="*/ 533400 w 2100264"/>
                <a:gd name="connsiteY77" fmla="*/ 3251198 h 3378198"/>
                <a:gd name="connsiteX78" fmla="*/ 400050 w 2100264"/>
                <a:gd name="connsiteY78" fmla="*/ 3251198 h 3378198"/>
                <a:gd name="connsiteX79" fmla="*/ 355600 w 2100264"/>
                <a:gd name="connsiteY79" fmla="*/ 3321050 h 3378198"/>
                <a:gd name="connsiteX80" fmla="*/ 266700 w 2100264"/>
                <a:gd name="connsiteY80" fmla="*/ 3378198 h 3378198"/>
                <a:gd name="connsiteX81" fmla="*/ 254000 w 2100264"/>
                <a:gd name="connsiteY81" fmla="*/ 3295650 h 3378198"/>
                <a:gd name="connsiteX82" fmla="*/ 196850 w 2100264"/>
                <a:gd name="connsiteY82" fmla="*/ 3244850 h 3378198"/>
                <a:gd name="connsiteX83" fmla="*/ 241300 w 2100264"/>
                <a:gd name="connsiteY83" fmla="*/ 3086102 h 3378198"/>
                <a:gd name="connsiteX84" fmla="*/ 298450 w 2100264"/>
                <a:gd name="connsiteY84" fmla="*/ 3073398 h 3378198"/>
                <a:gd name="connsiteX85" fmla="*/ 298450 w 2100264"/>
                <a:gd name="connsiteY85" fmla="*/ 2952750 h 3378198"/>
                <a:gd name="connsiteX86" fmla="*/ 247650 w 2100264"/>
                <a:gd name="connsiteY86" fmla="*/ 2844798 h 3378198"/>
                <a:gd name="connsiteX87" fmla="*/ 152400 w 2100264"/>
                <a:gd name="connsiteY87" fmla="*/ 2832102 h 3378198"/>
                <a:gd name="connsiteX88" fmla="*/ 171450 w 2100264"/>
                <a:gd name="connsiteY88" fmla="*/ 2755902 h 3378198"/>
                <a:gd name="connsiteX89" fmla="*/ 0 w 2100264"/>
                <a:gd name="connsiteY89" fmla="*/ 2603502 h 3378198"/>
                <a:gd name="connsiteX90" fmla="*/ 6350 w 2100264"/>
                <a:gd name="connsiteY90" fmla="*/ 2508250 h 3378198"/>
                <a:gd name="connsiteX91" fmla="*/ 101600 w 2100264"/>
                <a:gd name="connsiteY91" fmla="*/ 2470150 h 3378198"/>
                <a:gd name="connsiteX92" fmla="*/ 146050 w 2100264"/>
                <a:gd name="connsiteY92" fmla="*/ 2343150 h 3378198"/>
                <a:gd name="connsiteX93" fmla="*/ 184150 w 2100264"/>
                <a:gd name="connsiteY93" fmla="*/ 2330450 h 3378198"/>
                <a:gd name="connsiteX94" fmla="*/ 203200 w 2100264"/>
                <a:gd name="connsiteY94" fmla="*/ 2279650 h 3378198"/>
                <a:gd name="connsiteX95" fmla="*/ 266700 w 2100264"/>
                <a:gd name="connsiteY95" fmla="*/ 2222502 h 3378198"/>
                <a:gd name="connsiteX96" fmla="*/ 298450 w 2100264"/>
                <a:gd name="connsiteY96" fmla="*/ 2184398 h 3378198"/>
                <a:gd name="connsiteX97" fmla="*/ 285750 w 2100264"/>
                <a:gd name="connsiteY97" fmla="*/ 2114550 h 3378198"/>
                <a:gd name="connsiteX98" fmla="*/ 336550 w 2100264"/>
                <a:gd name="connsiteY98" fmla="*/ 2076450 h 3378198"/>
                <a:gd name="connsiteX99" fmla="*/ 438150 w 2100264"/>
                <a:gd name="connsiteY99" fmla="*/ 2057398 h 3378198"/>
                <a:gd name="connsiteX100" fmla="*/ 482600 w 2100264"/>
                <a:gd name="connsiteY100" fmla="*/ 2095502 h 3378198"/>
                <a:gd name="connsiteX101" fmla="*/ 552450 w 2100264"/>
                <a:gd name="connsiteY101" fmla="*/ 2044702 h 3378198"/>
                <a:gd name="connsiteX102" fmla="*/ 552450 w 2100264"/>
                <a:gd name="connsiteY102" fmla="*/ 1911350 h 3378198"/>
                <a:gd name="connsiteX103" fmla="*/ 495300 w 2100264"/>
                <a:gd name="connsiteY103" fmla="*/ 1854198 h 3378198"/>
                <a:gd name="connsiteX104" fmla="*/ 431800 w 2100264"/>
                <a:gd name="connsiteY104" fmla="*/ 1892302 h 3378198"/>
                <a:gd name="connsiteX105" fmla="*/ 400050 w 2100264"/>
                <a:gd name="connsiteY105" fmla="*/ 1847850 h 3378198"/>
                <a:gd name="connsiteX106" fmla="*/ 361950 w 2100264"/>
                <a:gd name="connsiteY106" fmla="*/ 1651000 h 3378198"/>
                <a:gd name="connsiteX107" fmla="*/ 368300 w 2100264"/>
                <a:gd name="connsiteY107" fmla="*/ 1574800 h 3378198"/>
                <a:gd name="connsiteX108" fmla="*/ 344312 w 2100264"/>
                <a:gd name="connsiteY108" fmla="*/ 1460854 h 3378198"/>
                <a:gd name="connsiteX109" fmla="*/ 419100 w 2100264"/>
                <a:gd name="connsiteY109" fmla="*/ 1395414 h 3378198"/>
                <a:gd name="connsiteX110" fmla="*/ 361950 w 2100264"/>
                <a:gd name="connsiteY110" fmla="*/ 1333500 h 3378198"/>
                <a:gd name="connsiteX111" fmla="*/ 419100 w 2100264"/>
                <a:gd name="connsiteY111" fmla="*/ 1238250 h 3378198"/>
                <a:gd name="connsiteX112" fmla="*/ 419100 w 2100264"/>
                <a:gd name="connsiteY112" fmla="*/ 1052514 h 3378198"/>
                <a:gd name="connsiteX113" fmla="*/ 400050 w 2100264"/>
                <a:gd name="connsiteY113" fmla="*/ 1038226 h 3378198"/>
                <a:gd name="connsiteX114" fmla="*/ 414338 w 2100264"/>
                <a:gd name="connsiteY114" fmla="*/ 995362 h 3378198"/>
                <a:gd name="connsiteX115" fmla="*/ 342900 w 2100264"/>
                <a:gd name="connsiteY115" fmla="*/ 876300 h 3378198"/>
                <a:gd name="connsiteX116" fmla="*/ 347664 w 2100264"/>
                <a:gd name="connsiteY116" fmla="*/ 804862 h 3378198"/>
                <a:gd name="connsiteX117" fmla="*/ 428624 w 2100264"/>
                <a:gd name="connsiteY117" fmla="*/ 714374 h 3378198"/>
                <a:gd name="connsiteX118" fmla="*/ 428624 w 2100264"/>
                <a:gd name="connsiteY118" fmla="*/ 666750 h 3378198"/>
                <a:gd name="connsiteX119" fmla="*/ 309564 w 2100264"/>
                <a:gd name="connsiteY119" fmla="*/ 652462 h 3378198"/>
                <a:gd name="connsiteX120" fmla="*/ 357188 w 2100264"/>
                <a:gd name="connsiteY120" fmla="*/ 561974 h 3378198"/>
                <a:gd name="connsiteX121" fmla="*/ 390524 w 2100264"/>
                <a:gd name="connsiteY121" fmla="*/ 395288 h 3378198"/>
                <a:gd name="connsiteX122" fmla="*/ 419100 w 2100264"/>
                <a:gd name="connsiteY122" fmla="*/ 366714 h 3378198"/>
                <a:gd name="connsiteX123" fmla="*/ 381000 w 2100264"/>
                <a:gd name="connsiteY123" fmla="*/ 304800 h 3378198"/>
                <a:gd name="connsiteX124" fmla="*/ 390524 w 2100264"/>
                <a:gd name="connsiteY124" fmla="*/ 261938 h 3378198"/>
                <a:gd name="connsiteX125" fmla="*/ 447676 w 2100264"/>
                <a:gd name="connsiteY125" fmla="*/ 228600 h 3378198"/>
                <a:gd name="connsiteX126" fmla="*/ 485776 w 2100264"/>
                <a:gd name="connsiteY126" fmla="*/ 209550 h 3378198"/>
                <a:gd name="connsiteX127" fmla="*/ 461964 w 2100264"/>
                <a:gd name="connsiteY127" fmla="*/ 133350 h 3378198"/>
                <a:gd name="connsiteX128" fmla="*/ 495300 w 2100264"/>
                <a:gd name="connsiteY128" fmla="*/ 100014 h 3378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2100264" h="3378198">
                  <a:moveTo>
                    <a:pt x="500064" y="0"/>
                  </a:moveTo>
                  <a:lnTo>
                    <a:pt x="557212" y="0"/>
                  </a:lnTo>
                  <a:lnTo>
                    <a:pt x="590550" y="95250"/>
                  </a:lnTo>
                  <a:lnTo>
                    <a:pt x="623888" y="119062"/>
                  </a:lnTo>
                  <a:lnTo>
                    <a:pt x="638176" y="171450"/>
                  </a:lnTo>
                  <a:lnTo>
                    <a:pt x="809624" y="214314"/>
                  </a:lnTo>
                  <a:lnTo>
                    <a:pt x="890588" y="257174"/>
                  </a:lnTo>
                  <a:lnTo>
                    <a:pt x="1057276" y="242888"/>
                  </a:lnTo>
                  <a:lnTo>
                    <a:pt x="1128712" y="104774"/>
                  </a:lnTo>
                  <a:lnTo>
                    <a:pt x="1176338" y="138114"/>
                  </a:lnTo>
                  <a:lnTo>
                    <a:pt x="1266824" y="128588"/>
                  </a:lnTo>
                  <a:lnTo>
                    <a:pt x="1323976" y="142874"/>
                  </a:lnTo>
                  <a:lnTo>
                    <a:pt x="1347788" y="223838"/>
                  </a:lnTo>
                  <a:lnTo>
                    <a:pt x="1419224" y="228600"/>
                  </a:lnTo>
                  <a:lnTo>
                    <a:pt x="1447800" y="242888"/>
                  </a:lnTo>
                  <a:lnTo>
                    <a:pt x="1495424" y="238126"/>
                  </a:lnTo>
                  <a:lnTo>
                    <a:pt x="1552576" y="138114"/>
                  </a:lnTo>
                  <a:lnTo>
                    <a:pt x="1585912" y="204788"/>
                  </a:lnTo>
                  <a:lnTo>
                    <a:pt x="1604964" y="233362"/>
                  </a:lnTo>
                  <a:lnTo>
                    <a:pt x="1585912" y="280988"/>
                  </a:lnTo>
                  <a:lnTo>
                    <a:pt x="1633538" y="309562"/>
                  </a:lnTo>
                  <a:lnTo>
                    <a:pt x="1628776" y="442914"/>
                  </a:lnTo>
                  <a:lnTo>
                    <a:pt x="1590676" y="461962"/>
                  </a:lnTo>
                  <a:lnTo>
                    <a:pt x="1604964" y="523874"/>
                  </a:lnTo>
                  <a:lnTo>
                    <a:pt x="1552576" y="642938"/>
                  </a:lnTo>
                  <a:lnTo>
                    <a:pt x="1576388" y="752474"/>
                  </a:lnTo>
                  <a:lnTo>
                    <a:pt x="1604964" y="795338"/>
                  </a:lnTo>
                  <a:lnTo>
                    <a:pt x="1724024" y="809626"/>
                  </a:lnTo>
                  <a:lnTo>
                    <a:pt x="1743076" y="862014"/>
                  </a:lnTo>
                  <a:lnTo>
                    <a:pt x="1824038" y="823914"/>
                  </a:lnTo>
                  <a:lnTo>
                    <a:pt x="1871664" y="823914"/>
                  </a:lnTo>
                  <a:lnTo>
                    <a:pt x="1909764" y="890588"/>
                  </a:lnTo>
                  <a:lnTo>
                    <a:pt x="1914524" y="966788"/>
                  </a:lnTo>
                  <a:lnTo>
                    <a:pt x="2033588" y="923926"/>
                  </a:lnTo>
                  <a:lnTo>
                    <a:pt x="2062164" y="952500"/>
                  </a:lnTo>
                  <a:lnTo>
                    <a:pt x="2062164" y="990600"/>
                  </a:lnTo>
                  <a:lnTo>
                    <a:pt x="2057400" y="1038226"/>
                  </a:lnTo>
                  <a:lnTo>
                    <a:pt x="2100264" y="1052514"/>
                  </a:lnTo>
                  <a:lnTo>
                    <a:pt x="2038350" y="1143000"/>
                  </a:lnTo>
                  <a:lnTo>
                    <a:pt x="2019300" y="1219200"/>
                  </a:lnTo>
                  <a:lnTo>
                    <a:pt x="1776412" y="1252538"/>
                  </a:lnTo>
                  <a:lnTo>
                    <a:pt x="1681164" y="1300162"/>
                  </a:lnTo>
                  <a:lnTo>
                    <a:pt x="1666876" y="1357314"/>
                  </a:lnTo>
                  <a:lnTo>
                    <a:pt x="1600200" y="1433514"/>
                  </a:lnTo>
                  <a:lnTo>
                    <a:pt x="1638300" y="1462088"/>
                  </a:lnTo>
                  <a:lnTo>
                    <a:pt x="1709738" y="1662114"/>
                  </a:lnTo>
                  <a:lnTo>
                    <a:pt x="1771650" y="1681162"/>
                  </a:lnTo>
                  <a:lnTo>
                    <a:pt x="1771650" y="1728790"/>
                  </a:lnTo>
                  <a:lnTo>
                    <a:pt x="1671638" y="1766886"/>
                  </a:lnTo>
                  <a:lnTo>
                    <a:pt x="1795464" y="1957390"/>
                  </a:lnTo>
                  <a:lnTo>
                    <a:pt x="1743076" y="2047874"/>
                  </a:lnTo>
                  <a:lnTo>
                    <a:pt x="1757364" y="2095502"/>
                  </a:lnTo>
                  <a:lnTo>
                    <a:pt x="1681164" y="2171702"/>
                  </a:lnTo>
                  <a:lnTo>
                    <a:pt x="1743076" y="2200274"/>
                  </a:lnTo>
                  <a:lnTo>
                    <a:pt x="1738312" y="2257426"/>
                  </a:lnTo>
                  <a:lnTo>
                    <a:pt x="1738312" y="2285998"/>
                  </a:lnTo>
                  <a:lnTo>
                    <a:pt x="1728788" y="2343150"/>
                  </a:lnTo>
                  <a:lnTo>
                    <a:pt x="1728788" y="2414590"/>
                  </a:lnTo>
                  <a:lnTo>
                    <a:pt x="1724024" y="2505074"/>
                  </a:lnTo>
                  <a:lnTo>
                    <a:pt x="1728788" y="2543174"/>
                  </a:lnTo>
                  <a:lnTo>
                    <a:pt x="1676400" y="2557462"/>
                  </a:lnTo>
                  <a:lnTo>
                    <a:pt x="1709738" y="2762250"/>
                  </a:lnTo>
                  <a:lnTo>
                    <a:pt x="1514476" y="2738438"/>
                  </a:lnTo>
                  <a:lnTo>
                    <a:pt x="1457324" y="2752726"/>
                  </a:lnTo>
                  <a:lnTo>
                    <a:pt x="1423988" y="2814638"/>
                  </a:lnTo>
                  <a:lnTo>
                    <a:pt x="1309688" y="2947990"/>
                  </a:lnTo>
                  <a:lnTo>
                    <a:pt x="1171576" y="2943226"/>
                  </a:lnTo>
                  <a:lnTo>
                    <a:pt x="1133476" y="3014662"/>
                  </a:lnTo>
                  <a:lnTo>
                    <a:pt x="1085850" y="3057526"/>
                  </a:lnTo>
                  <a:lnTo>
                    <a:pt x="1085850" y="3148014"/>
                  </a:lnTo>
                  <a:lnTo>
                    <a:pt x="1046832" y="3223046"/>
                  </a:lnTo>
                  <a:lnTo>
                    <a:pt x="1041400" y="3206750"/>
                  </a:lnTo>
                  <a:lnTo>
                    <a:pt x="990600" y="3181350"/>
                  </a:lnTo>
                  <a:lnTo>
                    <a:pt x="958850" y="3257550"/>
                  </a:lnTo>
                  <a:lnTo>
                    <a:pt x="844550" y="3232150"/>
                  </a:lnTo>
                  <a:lnTo>
                    <a:pt x="736600" y="3276598"/>
                  </a:lnTo>
                  <a:lnTo>
                    <a:pt x="647700" y="3289302"/>
                  </a:lnTo>
                  <a:lnTo>
                    <a:pt x="533400" y="3251198"/>
                  </a:lnTo>
                  <a:lnTo>
                    <a:pt x="400050" y="3251198"/>
                  </a:lnTo>
                  <a:lnTo>
                    <a:pt x="355600" y="3321050"/>
                  </a:lnTo>
                  <a:lnTo>
                    <a:pt x="266700" y="3378198"/>
                  </a:lnTo>
                  <a:lnTo>
                    <a:pt x="254000" y="3295650"/>
                  </a:lnTo>
                  <a:lnTo>
                    <a:pt x="196850" y="3244850"/>
                  </a:lnTo>
                  <a:lnTo>
                    <a:pt x="241300" y="3086102"/>
                  </a:lnTo>
                  <a:lnTo>
                    <a:pt x="298450" y="3073398"/>
                  </a:lnTo>
                  <a:lnTo>
                    <a:pt x="298450" y="2952750"/>
                  </a:lnTo>
                  <a:lnTo>
                    <a:pt x="247650" y="2844798"/>
                  </a:lnTo>
                  <a:lnTo>
                    <a:pt x="152400" y="2832102"/>
                  </a:lnTo>
                  <a:lnTo>
                    <a:pt x="171450" y="2755902"/>
                  </a:lnTo>
                  <a:lnTo>
                    <a:pt x="0" y="2603502"/>
                  </a:lnTo>
                  <a:lnTo>
                    <a:pt x="6350" y="2508250"/>
                  </a:lnTo>
                  <a:lnTo>
                    <a:pt x="101600" y="2470150"/>
                  </a:lnTo>
                  <a:lnTo>
                    <a:pt x="146050" y="2343150"/>
                  </a:lnTo>
                  <a:lnTo>
                    <a:pt x="184150" y="2330450"/>
                  </a:lnTo>
                  <a:lnTo>
                    <a:pt x="203200" y="2279650"/>
                  </a:lnTo>
                  <a:lnTo>
                    <a:pt x="266700" y="2222502"/>
                  </a:lnTo>
                  <a:lnTo>
                    <a:pt x="298450" y="2184398"/>
                  </a:lnTo>
                  <a:lnTo>
                    <a:pt x="285750" y="2114550"/>
                  </a:lnTo>
                  <a:lnTo>
                    <a:pt x="336550" y="2076450"/>
                  </a:lnTo>
                  <a:lnTo>
                    <a:pt x="438150" y="2057398"/>
                  </a:lnTo>
                  <a:lnTo>
                    <a:pt x="482600" y="2095502"/>
                  </a:lnTo>
                  <a:lnTo>
                    <a:pt x="552450" y="2044702"/>
                  </a:lnTo>
                  <a:lnTo>
                    <a:pt x="552450" y="1911350"/>
                  </a:lnTo>
                  <a:lnTo>
                    <a:pt x="495300" y="1854198"/>
                  </a:lnTo>
                  <a:lnTo>
                    <a:pt x="431800" y="1892302"/>
                  </a:lnTo>
                  <a:lnTo>
                    <a:pt x="400050" y="1847850"/>
                  </a:lnTo>
                  <a:lnTo>
                    <a:pt x="361950" y="1651000"/>
                  </a:lnTo>
                  <a:lnTo>
                    <a:pt x="368300" y="1574800"/>
                  </a:lnTo>
                  <a:lnTo>
                    <a:pt x="344312" y="1460854"/>
                  </a:lnTo>
                  <a:lnTo>
                    <a:pt x="419100" y="1395414"/>
                  </a:lnTo>
                  <a:lnTo>
                    <a:pt x="361950" y="1333500"/>
                  </a:lnTo>
                  <a:lnTo>
                    <a:pt x="419100" y="1238250"/>
                  </a:lnTo>
                  <a:lnTo>
                    <a:pt x="419100" y="1052514"/>
                  </a:lnTo>
                  <a:lnTo>
                    <a:pt x="400050" y="1038226"/>
                  </a:lnTo>
                  <a:lnTo>
                    <a:pt x="414338" y="995362"/>
                  </a:lnTo>
                  <a:lnTo>
                    <a:pt x="342900" y="876300"/>
                  </a:lnTo>
                  <a:lnTo>
                    <a:pt x="347664" y="804862"/>
                  </a:lnTo>
                  <a:lnTo>
                    <a:pt x="428624" y="714374"/>
                  </a:lnTo>
                  <a:lnTo>
                    <a:pt x="428624" y="666750"/>
                  </a:lnTo>
                  <a:lnTo>
                    <a:pt x="309564" y="652462"/>
                  </a:lnTo>
                  <a:lnTo>
                    <a:pt x="357188" y="561974"/>
                  </a:lnTo>
                  <a:lnTo>
                    <a:pt x="390524" y="395288"/>
                  </a:lnTo>
                  <a:lnTo>
                    <a:pt x="419100" y="366714"/>
                  </a:lnTo>
                  <a:lnTo>
                    <a:pt x="381000" y="304800"/>
                  </a:lnTo>
                  <a:lnTo>
                    <a:pt x="390524" y="261938"/>
                  </a:lnTo>
                  <a:lnTo>
                    <a:pt x="447676" y="228600"/>
                  </a:lnTo>
                  <a:lnTo>
                    <a:pt x="485776" y="209550"/>
                  </a:lnTo>
                  <a:lnTo>
                    <a:pt x="461964" y="133350"/>
                  </a:lnTo>
                  <a:lnTo>
                    <a:pt x="495300" y="10001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30" name="フリーフォーム: 図形 1229">
              <a:extLst>
                <a:ext uri="{FF2B5EF4-FFF2-40B4-BE49-F238E27FC236}">
                  <a16:creationId xmlns:a16="http://schemas.microsoft.com/office/drawing/2014/main" id="{79A4FF0F-D706-E080-F3AB-6F1EEC966607}"/>
                </a:ext>
              </a:extLst>
            </p:cNvPr>
            <p:cNvSpPr/>
            <p:nvPr/>
          </p:nvSpPr>
          <p:spPr>
            <a:xfrm rot="11004053">
              <a:off x="1980301" y="4347992"/>
              <a:ext cx="371042" cy="652194"/>
            </a:xfrm>
            <a:custGeom>
              <a:avLst/>
              <a:gdLst>
                <a:gd name="connsiteX0" fmla="*/ 76200 w 3235624"/>
                <a:gd name="connsiteY0" fmla="*/ 4987924 h 5687392"/>
                <a:gd name="connsiteX1" fmla="*/ 81632 w 3235624"/>
                <a:gd name="connsiteY1" fmla="*/ 5004220 h 5687392"/>
                <a:gd name="connsiteX2" fmla="*/ 81632 w 3235624"/>
                <a:gd name="connsiteY2" fmla="*/ 5004220 h 5687392"/>
                <a:gd name="connsiteX3" fmla="*/ 2025648 w 3235624"/>
                <a:gd name="connsiteY3" fmla="*/ 0 h 5687392"/>
                <a:gd name="connsiteX4" fmla="*/ 2111376 w 3235624"/>
                <a:gd name="connsiteY4" fmla="*/ 57148 h 5687392"/>
                <a:gd name="connsiteX5" fmla="*/ 2168524 w 3235624"/>
                <a:gd name="connsiteY5" fmla="*/ 190500 h 5687392"/>
                <a:gd name="connsiteX6" fmla="*/ 2273300 w 3235624"/>
                <a:gd name="connsiteY6" fmla="*/ 342900 h 5687392"/>
                <a:gd name="connsiteX7" fmla="*/ 2320924 w 3235624"/>
                <a:gd name="connsiteY7" fmla="*/ 409574 h 5687392"/>
                <a:gd name="connsiteX8" fmla="*/ 2406648 w 3235624"/>
                <a:gd name="connsiteY8" fmla="*/ 400048 h 5687392"/>
                <a:gd name="connsiteX9" fmla="*/ 2481604 w 3235624"/>
                <a:gd name="connsiteY9" fmla="*/ 433360 h 5687392"/>
                <a:gd name="connsiteX10" fmla="*/ 2484436 w 3235624"/>
                <a:gd name="connsiteY10" fmla="*/ 447674 h 5687392"/>
                <a:gd name="connsiteX11" fmla="*/ 2586036 w 3235624"/>
                <a:gd name="connsiteY11" fmla="*/ 523874 h 5687392"/>
                <a:gd name="connsiteX12" fmla="*/ 2725736 w 3235624"/>
                <a:gd name="connsiteY12" fmla="*/ 663574 h 5687392"/>
                <a:gd name="connsiteX13" fmla="*/ 2744786 w 3235624"/>
                <a:gd name="connsiteY13" fmla="*/ 815974 h 5687392"/>
                <a:gd name="connsiteX14" fmla="*/ 2748066 w 3235624"/>
                <a:gd name="connsiteY14" fmla="*/ 832376 h 5687392"/>
                <a:gd name="connsiteX15" fmla="*/ 2747944 w 3235624"/>
                <a:gd name="connsiteY15" fmla="*/ 832484 h 5687392"/>
                <a:gd name="connsiteX16" fmla="*/ 2481244 w 3235624"/>
                <a:gd name="connsiteY16" fmla="*/ 931544 h 5687392"/>
                <a:gd name="connsiteX17" fmla="*/ 2458384 w 3235624"/>
                <a:gd name="connsiteY17" fmla="*/ 1022984 h 5687392"/>
                <a:gd name="connsiteX18" fmla="*/ 2466004 w 3235624"/>
                <a:gd name="connsiteY18" fmla="*/ 1083944 h 5687392"/>
                <a:gd name="connsiteX19" fmla="*/ 2427904 w 3235624"/>
                <a:gd name="connsiteY19" fmla="*/ 1122044 h 5687392"/>
                <a:gd name="connsiteX20" fmla="*/ 2427904 w 3235624"/>
                <a:gd name="connsiteY20" fmla="*/ 1228724 h 5687392"/>
                <a:gd name="connsiteX21" fmla="*/ 2427904 w 3235624"/>
                <a:gd name="connsiteY21" fmla="*/ 1373504 h 5687392"/>
                <a:gd name="connsiteX22" fmla="*/ 2069764 w 3235624"/>
                <a:gd name="connsiteY22" fmla="*/ 1823084 h 5687392"/>
                <a:gd name="connsiteX23" fmla="*/ 2024044 w 3235624"/>
                <a:gd name="connsiteY23" fmla="*/ 2105024 h 5687392"/>
                <a:gd name="connsiteX24" fmla="*/ 2123104 w 3235624"/>
                <a:gd name="connsiteY24" fmla="*/ 2165984 h 5687392"/>
                <a:gd name="connsiteX25" fmla="*/ 2085004 w 3235624"/>
                <a:gd name="connsiteY25" fmla="*/ 2402204 h 5687392"/>
                <a:gd name="connsiteX26" fmla="*/ 2168824 w 3235624"/>
                <a:gd name="connsiteY26" fmla="*/ 2394584 h 5687392"/>
                <a:gd name="connsiteX27" fmla="*/ 2397424 w 3235624"/>
                <a:gd name="connsiteY27" fmla="*/ 2470784 h 5687392"/>
                <a:gd name="connsiteX28" fmla="*/ 2473624 w 3235624"/>
                <a:gd name="connsiteY28" fmla="*/ 2585084 h 5687392"/>
                <a:gd name="connsiteX29" fmla="*/ 2763184 w 3235624"/>
                <a:gd name="connsiteY29" fmla="*/ 2707004 h 5687392"/>
                <a:gd name="connsiteX30" fmla="*/ 2801284 w 3235624"/>
                <a:gd name="connsiteY30" fmla="*/ 2775584 h 5687392"/>
                <a:gd name="connsiteX31" fmla="*/ 2915584 w 3235624"/>
                <a:gd name="connsiteY31" fmla="*/ 2767964 h 5687392"/>
                <a:gd name="connsiteX32" fmla="*/ 2976544 w 3235624"/>
                <a:gd name="connsiteY32" fmla="*/ 2828924 h 5687392"/>
                <a:gd name="connsiteX33" fmla="*/ 3014644 w 3235624"/>
                <a:gd name="connsiteY33" fmla="*/ 2828924 h 5687392"/>
                <a:gd name="connsiteX34" fmla="*/ 3121324 w 3235624"/>
                <a:gd name="connsiteY34" fmla="*/ 2920364 h 5687392"/>
                <a:gd name="connsiteX35" fmla="*/ 3136564 w 3235624"/>
                <a:gd name="connsiteY35" fmla="*/ 3019424 h 5687392"/>
                <a:gd name="connsiteX36" fmla="*/ 3197524 w 3235624"/>
                <a:gd name="connsiteY36" fmla="*/ 2988944 h 5687392"/>
                <a:gd name="connsiteX37" fmla="*/ 3235624 w 3235624"/>
                <a:gd name="connsiteY37" fmla="*/ 3004184 h 5687392"/>
                <a:gd name="connsiteX38" fmla="*/ 3220384 w 3235624"/>
                <a:gd name="connsiteY38" fmla="*/ 3286124 h 5687392"/>
                <a:gd name="connsiteX39" fmla="*/ 3136564 w 3235624"/>
                <a:gd name="connsiteY39" fmla="*/ 3255644 h 5687392"/>
                <a:gd name="connsiteX40" fmla="*/ 3083224 w 3235624"/>
                <a:gd name="connsiteY40" fmla="*/ 3316604 h 5687392"/>
                <a:gd name="connsiteX41" fmla="*/ 3136564 w 3235624"/>
                <a:gd name="connsiteY41" fmla="*/ 3362324 h 5687392"/>
                <a:gd name="connsiteX42" fmla="*/ 3136564 w 3235624"/>
                <a:gd name="connsiteY42" fmla="*/ 3446144 h 5687392"/>
                <a:gd name="connsiteX43" fmla="*/ 3159424 w 3235624"/>
                <a:gd name="connsiteY43" fmla="*/ 3590924 h 5687392"/>
                <a:gd name="connsiteX44" fmla="*/ 3029884 w 3235624"/>
                <a:gd name="connsiteY44" fmla="*/ 3697604 h 5687392"/>
                <a:gd name="connsiteX45" fmla="*/ 2862244 w 3235624"/>
                <a:gd name="connsiteY45" fmla="*/ 3674744 h 5687392"/>
                <a:gd name="connsiteX46" fmla="*/ 3029884 w 3235624"/>
                <a:gd name="connsiteY46" fmla="*/ 3606164 h 5687392"/>
                <a:gd name="connsiteX47" fmla="*/ 2930824 w 3235624"/>
                <a:gd name="connsiteY47" fmla="*/ 3583304 h 5687392"/>
                <a:gd name="connsiteX48" fmla="*/ 2907964 w 3235624"/>
                <a:gd name="connsiteY48" fmla="*/ 3545204 h 5687392"/>
                <a:gd name="connsiteX49" fmla="*/ 2778424 w 3235624"/>
                <a:gd name="connsiteY49" fmla="*/ 3568064 h 5687392"/>
                <a:gd name="connsiteX50" fmla="*/ 2656504 w 3235624"/>
                <a:gd name="connsiteY50" fmla="*/ 3545204 h 5687392"/>
                <a:gd name="connsiteX51" fmla="*/ 2542204 w 3235624"/>
                <a:gd name="connsiteY51" fmla="*/ 3590924 h 5687392"/>
                <a:gd name="connsiteX52" fmla="*/ 2641264 w 3235624"/>
                <a:gd name="connsiteY52" fmla="*/ 3408044 h 5687392"/>
                <a:gd name="connsiteX53" fmla="*/ 2526964 w 3235624"/>
                <a:gd name="connsiteY53" fmla="*/ 3408044 h 5687392"/>
                <a:gd name="connsiteX54" fmla="*/ 2443144 w 3235624"/>
                <a:gd name="connsiteY54" fmla="*/ 3590924 h 5687392"/>
                <a:gd name="connsiteX55" fmla="*/ 2260264 w 3235624"/>
                <a:gd name="connsiteY55" fmla="*/ 3728084 h 5687392"/>
                <a:gd name="connsiteX56" fmla="*/ 2206924 w 3235624"/>
                <a:gd name="connsiteY56" fmla="*/ 3636644 h 5687392"/>
                <a:gd name="connsiteX57" fmla="*/ 2107864 w 3235624"/>
                <a:gd name="connsiteY57" fmla="*/ 3667124 h 5687392"/>
                <a:gd name="connsiteX58" fmla="*/ 2077384 w 3235624"/>
                <a:gd name="connsiteY58" fmla="*/ 3728084 h 5687392"/>
                <a:gd name="connsiteX59" fmla="*/ 2001184 w 3235624"/>
                <a:gd name="connsiteY59" fmla="*/ 3728084 h 5687392"/>
                <a:gd name="connsiteX60" fmla="*/ 1993564 w 3235624"/>
                <a:gd name="connsiteY60" fmla="*/ 3796664 h 5687392"/>
                <a:gd name="connsiteX61" fmla="*/ 1902124 w 3235624"/>
                <a:gd name="connsiteY61" fmla="*/ 3811904 h 5687392"/>
                <a:gd name="connsiteX62" fmla="*/ 1848784 w 3235624"/>
                <a:gd name="connsiteY62" fmla="*/ 3773804 h 5687392"/>
                <a:gd name="connsiteX63" fmla="*/ 1818304 w 3235624"/>
                <a:gd name="connsiteY63" fmla="*/ 3850004 h 5687392"/>
                <a:gd name="connsiteX64" fmla="*/ 1627804 w 3235624"/>
                <a:gd name="connsiteY64" fmla="*/ 3910964 h 5687392"/>
                <a:gd name="connsiteX65" fmla="*/ 1513504 w 3235624"/>
                <a:gd name="connsiteY65" fmla="*/ 3910964 h 5687392"/>
                <a:gd name="connsiteX66" fmla="*/ 1429684 w 3235624"/>
                <a:gd name="connsiteY66" fmla="*/ 3956684 h 5687392"/>
                <a:gd name="connsiteX67" fmla="*/ 1422064 w 3235624"/>
                <a:gd name="connsiteY67" fmla="*/ 4025264 h 5687392"/>
                <a:gd name="connsiteX68" fmla="*/ 1330624 w 3235624"/>
                <a:gd name="connsiteY68" fmla="*/ 4055744 h 5687392"/>
                <a:gd name="connsiteX69" fmla="*/ 1277284 w 3235624"/>
                <a:gd name="connsiteY69" fmla="*/ 4215764 h 5687392"/>
                <a:gd name="connsiteX70" fmla="*/ 1132504 w 3235624"/>
                <a:gd name="connsiteY70" fmla="*/ 4307204 h 5687392"/>
                <a:gd name="connsiteX71" fmla="*/ 1147744 w 3235624"/>
                <a:gd name="connsiteY71" fmla="*/ 4352924 h 5687392"/>
                <a:gd name="connsiteX72" fmla="*/ 1086784 w 3235624"/>
                <a:gd name="connsiteY72" fmla="*/ 4436744 h 5687392"/>
                <a:gd name="connsiteX73" fmla="*/ 1216324 w 3235624"/>
                <a:gd name="connsiteY73" fmla="*/ 4451984 h 5687392"/>
                <a:gd name="connsiteX74" fmla="*/ 1185844 w 3235624"/>
                <a:gd name="connsiteY74" fmla="*/ 4535804 h 5687392"/>
                <a:gd name="connsiteX75" fmla="*/ 1292524 w 3235624"/>
                <a:gd name="connsiteY75" fmla="*/ 4604384 h 5687392"/>
                <a:gd name="connsiteX76" fmla="*/ 1155364 w 3235624"/>
                <a:gd name="connsiteY76" fmla="*/ 4657724 h 5687392"/>
                <a:gd name="connsiteX77" fmla="*/ 1178224 w 3235624"/>
                <a:gd name="connsiteY77" fmla="*/ 4726304 h 5687392"/>
                <a:gd name="connsiteX78" fmla="*/ 1102024 w 3235624"/>
                <a:gd name="connsiteY78" fmla="*/ 4726304 h 5687392"/>
                <a:gd name="connsiteX79" fmla="*/ 1079164 w 3235624"/>
                <a:gd name="connsiteY79" fmla="*/ 4893944 h 5687392"/>
                <a:gd name="connsiteX80" fmla="*/ 919144 w 3235624"/>
                <a:gd name="connsiteY80" fmla="*/ 4970144 h 5687392"/>
                <a:gd name="connsiteX81" fmla="*/ 881044 w 3235624"/>
                <a:gd name="connsiteY81" fmla="*/ 5061584 h 5687392"/>
                <a:gd name="connsiteX82" fmla="*/ 759124 w 3235624"/>
                <a:gd name="connsiteY82" fmla="*/ 5084444 h 5687392"/>
                <a:gd name="connsiteX83" fmla="*/ 599104 w 3235624"/>
                <a:gd name="connsiteY83" fmla="*/ 5320664 h 5687392"/>
                <a:gd name="connsiteX84" fmla="*/ 530524 w 3235624"/>
                <a:gd name="connsiteY84" fmla="*/ 5488304 h 5687392"/>
                <a:gd name="connsiteX85" fmla="*/ 469564 w 3235624"/>
                <a:gd name="connsiteY85" fmla="*/ 5686424 h 5687392"/>
                <a:gd name="connsiteX86" fmla="*/ 464536 w 3235624"/>
                <a:gd name="connsiteY86" fmla="*/ 5687392 h 5687392"/>
                <a:gd name="connsiteX87" fmla="*/ 469900 w 3235624"/>
                <a:gd name="connsiteY87" fmla="*/ 5680076 h 5687392"/>
                <a:gd name="connsiteX88" fmla="*/ 381000 w 3235624"/>
                <a:gd name="connsiteY88" fmla="*/ 5622924 h 5687392"/>
                <a:gd name="connsiteX89" fmla="*/ 355600 w 3235624"/>
                <a:gd name="connsiteY89" fmla="*/ 5667372 h 5687392"/>
                <a:gd name="connsiteX90" fmla="*/ 266700 w 3235624"/>
                <a:gd name="connsiteY90" fmla="*/ 5641972 h 5687392"/>
                <a:gd name="connsiteX91" fmla="*/ 260348 w 3235624"/>
                <a:gd name="connsiteY91" fmla="*/ 5578476 h 5687392"/>
                <a:gd name="connsiteX92" fmla="*/ 171448 w 3235624"/>
                <a:gd name="connsiteY92" fmla="*/ 5546724 h 5687392"/>
                <a:gd name="connsiteX93" fmla="*/ 127000 w 3235624"/>
                <a:gd name="connsiteY93" fmla="*/ 5407024 h 5687392"/>
                <a:gd name="connsiteX94" fmla="*/ 0 w 3235624"/>
                <a:gd name="connsiteY94" fmla="*/ 5330824 h 5687392"/>
                <a:gd name="connsiteX95" fmla="*/ 6348 w 3235624"/>
                <a:gd name="connsiteY95" fmla="*/ 5133972 h 5687392"/>
                <a:gd name="connsiteX96" fmla="*/ 114300 w 3235624"/>
                <a:gd name="connsiteY96" fmla="*/ 5102224 h 5687392"/>
                <a:gd name="connsiteX97" fmla="*/ 81632 w 3235624"/>
                <a:gd name="connsiteY97" fmla="*/ 5004220 h 5687392"/>
                <a:gd name="connsiteX98" fmla="*/ 112324 w 3235624"/>
                <a:gd name="connsiteY98" fmla="*/ 4945196 h 5687392"/>
                <a:gd name="connsiteX99" fmla="*/ 184768 w 3235624"/>
                <a:gd name="connsiteY99" fmla="*/ 4953000 h 5687392"/>
                <a:gd name="connsiteX100" fmla="*/ 199054 w 3235624"/>
                <a:gd name="connsiteY100" fmla="*/ 4898228 h 5687392"/>
                <a:gd name="connsiteX101" fmla="*/ 265728 w 3235624"/>
                <a:gd name="connsiteY101" fmla="*/ 4883944 h 5687392"/>
                <a:gd name="connsiteX102" fmla="*/ 327642 w 3235624"/>
                <a:gd name="connsiteY102" fmla="*/ 4914900 h 5687392"/>
                <a:gd name="connsiteX103" fmla="*/ 349072 w 3235624"/>
                <a:gd name="connsiteY103" fmla="*/ 4900612 h 5687392"/>
                <a:gd name="connsiteX104" fmla="*/ 358598 w 3235624"/>
                <a:gd name="connsiteY104" fmla="*/ 4791076 h 5687392"/>
                <a:gd name="connsiteX105" fmla="*/ 370504 w 3235624"/>
                <a:gd name="connsiteY105" fmla="*/ 4779168 h 5687392"/>
                <a:gd name="connsiteX106" fmla="*/ 427654 w 3235624"/>
                <a:gd name="connsiteY106" fmla="*/ 4824412 h 5687392"/>
                <a:gd name="connsiteX107" fmla="*/ 468136 w 3235624"/>
                <a:gd name="connsiteY107" fmla="*/ 4762500 h 5687392"/>
                <a:gd name="connsiteX108" fmla="*/ 434798 w 3235624"/>
                <a:gd name="connsiteY108" fmla="*/ 4683916 h 5687392"/>
                <a:gd name="connsiteX109" fmla="*/ 465754 w 3235624"/>
                <a:gd name="connsiteY109" fmla="*/ 4638676 h 5687392"/>
                <a:gd name="connsiteX110" fmla="*/ 456342 w 3235624"/>
                <a:gd name="connsiteY110" fmla="*/ 4598668 h 5687392"/>
                <a:gd name="connsiteX111" fmla="*/ 458788 w 3235624"/>
                <a:gd name="connsiteY111" fmla="*/ 4595812 h 5687392"/>
                <a:gd name="connsiteX112" fmla="*/ 492124 w 3235624"/>
                <a:gd name="connsiteY112" fmla="*/ 4533900 h 5687392"/>
                <a:gd name="connsiteX113" fmla="*/ 549276 w 3235624"/>
                <a:gd name="connsiteY113" fmla="*/ 4519612 h 5687392"/>
                <a:gd name="connsiteX114" fmla="*/ 744536 w 3235624"/>
                <a:gd name="connsiteY114" fmla="*/ 4543424 h 5687392"/>
                <a:gd name="connsiteX115" fmla="*/ 711200 w 3235624"/>
                <a:gd name="connsiteY115" fmla="*/ 4338636 h 5687392"/>
                <a:gd name="connsiteX116" fmla="*/ 763588 w 3235624"/>
                <a:gd name="connsiteY116" fmla="*/ 4324348 h 5687392"/>
                <a:gd name="connsiteX117" fmla="*/ 758824 w 3235624"/>
                <a:gd name="connsiteY117" fmla="*/ 4286248 h 5687392"/>
                <a:gd name="connsiteX118" fmla="*/ 763588 w 3235624"/>
                <a:gd name="connsiteY118" fmla="*/ 4195764 h 5687392"/>
                <a:gd name="connsiteX119" fmla="*/ 763588 w 3235624"/>
                <a:gd name="connsiteY119" fmla="*/ 4124324 h 5687392"/>
                <a:gd name="connsiteX120" fmla="*/ 773112 w 3235624"/>
                <a:gd name="connsiteY120" fmla="*/ 4067172 h 5687392"/>
                <a:gd name="connsiteX121" fmla="*/ 773112 w 3235624"/>
                <a:gd name="connsiteY121" fmla="*/ 4038600 h 5687392"/>
                <a:gd name="connsiteX122" fmla="*/ 777876 w 3235624"/>
                <a:gd name="connsiteY122" fmla="*/ 3981448 h 5687392"/>
                <a:gd name="connsiteX123" fmla="*/ 715964 w 3235624"/>
                <a:gd name="connsiteY123" fmla="*/ 3952876 h 5687392"/>
                <a:gd name="connsiteX124" fmla="*/ 792164 w 3235624"/>
                <a:gd name="connsiteY124" fmla="*/ 3876676 h 5687392"/>
                <a:gd name="connsiteX125" fmla="*/ 777876 w 3235624"/>
                <a:gd name="connsiteY125" fmla="*/ 3829048 h 5687392"/>
                <a:gd name="connsiteX126" fmla="*/ 830264 w 3235624"/>
                <a:gd name="connsiteY126" fmla="*/ 3738564 h 5687392"/>
                <a:gd name="connsiteX127" fmla="*/ 706436 w 3235624"/>
                <a:gd name="connsiteY127" fmla="*/ 3548060 h 5687392"/>
                <a:gd name="connsiteX128" fmla="*/ 806448 w 3235624"/>
                <a:gd name="connsiteY128" fmla="*/ 3509964 h 5687392"/>
                <a:gd name="connsiteX129" fmla="*/ 806448 w 3235624"/>
                <a:gd name="connsiteY129" fmla="*/ 3462336 h 5687392"/>
                <a:gd name="connsiteX130" fmla="*/ 744536 w 3235624"/>
                <a:gd name="connsiteY130" fmla="*/ 3443288 h 5687392"/>
                <a:gd name="connsiteX131" fmla="*/ 673100 w 3235624"/>
                <a:gd name="connsiteY131" fmla="*/ 3243262 h 5687392"/>
                <a:gd name="connsiteX132" fmla="*/ 635000 w 3235624"/>
                <a:gd name="connsiteY132" fmla="*/ 3214688 h 5687392"/>
                <a:gd name="connsiteX133" fmla="*/ 701676 w 3235624"/>
                <a:gd name="connsiteY133" fmla="*/ 3138488 h 5687392"/>
                <a:gd name="connsiteX134" fmla="*/ 715964 w 3235624"/>
                <a:gd name="connsiteY134" fmla="*/ 3081336 h 5687392"/>
                <a:gd name="connsiteX135" fmla="*/ 811212 w 3235624"/>
                <a:gd name="connsiteY135" fmla="*/ 3033712 h 5687392"/>
                <a:gd name="connsiteX136" fmla="*/ 1054100 w 3235624"/>
                <a:gd name="connsiteY136" fmla="*/ 3000374 h 5687392"/>
                <a:gd name="connsiteX137" fmla="*/ 1073148 w 3235624"/>
                <a:gd name="connsiteY137" fmla="*/ 2924174 h 5687392"/>
                <a:gd name="connsiteX138" fmla="*/ 1135064 w 3235624"/>
                <a:gd name="connsiteY138" fmla="*/ 2833688 h 5687392"/>
                <a:gd name="connsiteX139" fmla="*/ 1092200 w 3235624"/>
                <a:gd name="connsiteY139" fmla="*/ 2819400 h 5687392"/>
                <a:gd name="connsiteX140" fmla="*/ 1096964 w 3235624"/>
                <a:gd name="connsiteY140" fmla="*/ 2771774 h 5687392"/>
                <a:gd name="connsiteX141" fmla="*/ 1096964 w 3235624"/>
                <a:gd name="connsiteY141" fmla="*/ 2733674 h 5687392"/>
                <a:gd name="connsiteX142" fmla="*/ 1068388 w 3235624"/>
                <a:gd name="connsiteY142" fmla="*/ 2705100 h 5687392"/>
                <a:gd name="connsiteX143" fmla="*/ 949324 w 3235624"/>
                <a:gd name="connsiteY143" fmla="*/ 2747962 h 5687392"/>
                <a:gd name="connsiteX144" fmla="*/ 944564 w 3235624"/>
                <a:gd name="connsiteY144" fmla="*/ 2671762 h 5687392"/>
                <a:gd name="connsiteX145" fmla="*/ 906464 w 3235624"/>
                <a:gd name="connsiteY145" fmla="*/ 2605088 h 5687392"/>
                <a:gd name="connsiteX146" fmla="*/ 858836 w 3235624"/>
                <a:gd name="connsiteY146" fmla="*/ 2605088 h 5687392"/>
                <a:gd name="connsiteX147" fmla="*/ 777876 w 3235624"/>
                <a:gd name="connsiteY147" fmla="*/ 2643188 h 5687392"/>
                <a:gd name="connsiteX148" fmla="*/ 758824 w 3235624"/>
                <a:gd name="connsiteY148" fmla="*/ 2590800 h 5687392"/>
                <a:gd name="connsiteX149" fmla="*/ 639764 w 3235624"/>
                <a:gd name="connsiteY149" fmla="*/ 2576512 h 5687392"/>
                <a:gd name="connsiteX150" fmla="*/ 611188 w 3235624"/>
                <a:gd name="connsiteY150" fmla="*/ 2533648 h 5687392"/>
                <a:gd name="connsiteX151" fmla="*/ 587376 w 3235624"/>
                <a:gd name="connsiteY151" fmla="*/ 2424112 h 5687392"/>
                <a:gd name="connsiteX152" fmla="*/ 639764 w 3235624"/>
                <a:gd name="connsiteY152" fmla="*/ 2305048 h 5687392"/>
                <a:gd name="connsiteX153" fmla="*/ 625476 w 3235624"/>
                <a:gd name="connsiteY153" fmla="*/ 2243136 h 5687392"/>
                <a:gd name="connsiteX154" fmla="*/ 663576 w 3235624"/>
                <a:gd name="connsiteY154" fmla="*/ 2224088 h 5687392"/>
                <a:gd name="connsiteX155" fmla="*/ 668336 w 3235624"/>
                <a:gd name="connsiteY155" fmla="*/ 2090736 h 5687392"/>
                <a:gd name="connsiteX156" fmla="*/ 620712 w 3235624"/>
                <a:gd name="connsiteY156" fmla="*/ 2062162 h 5687392"/>
                <a:gd name="connsiteX157" fmla="*/ 639764 w 3235624"/>
                <a:gd name="connsiteY157" fmla="*/ 2014536 h 5687392"/>
                <a:gd name="connsiteX158" fmla="*/ 620712 w 3235624"/>
                <a:gd name="connsiteY158" fmla="*/ 1985962 h 5687392"/>
                <a:gd name="connsiteX159" fmla="*/ 587376 w 3235624"/>
                <a:gd name="connsiteY159" fmla="*/ 1919288 h 5687392"/>
                <a:gd name="connsiteX160" fmla="*/ 585268 w 3235624"/>
                <a:gd name="connsiteY160" fmla="*/ 1922976 h 5687392"/>
                <a:gd name="connsiteX161" fmla="*/ 545764 w 3235624"/>
                <a:gd name="connsiteY161" fmla="*/ 1838324 h 5687392"/>
                <a:gd name="connsiteX162" fmla="*/ 568624 w 3235624"/>
                <a:gd name="connsiteY162" fmla="*/ 1784984 h 5687392"/>
                <a:gd name="connsiteX163" fmla="*/ 519940 w 3235624"/>
                <a:gd name="connsiteY163" fmla="*/ 1748470 h 5687392"/>
                <a:gd name="connsiteX164" fmla="*/ 688340 w 3235624"/>
                <a:gd name="connsiteY164" fmla="*/ 1678304 h 5687392"/>
                <a:gd name="connsiteX165" fmla="*/ 726440 w 3235624"/>
                <a:gd name="connsiteY165" fmla="*/ 1655444 h 5687392"/>
                <a:gd name="connsiteX166" fmla="*/ 695960 w 3235624"/>
                <a:gd name="connsiteY166" fmla="*/ 1571624 h 5687392"/>
                <a:gd name="connsiteX167" fmla="*/ 749300 w 3235624"/>
                <a:gd name="connsiteY167" fmla="*/ 1564004 h 5687392"/>
                <a:gd name="connsiteX168" fmla="*/ 810260 w 3235624"/>
                <a:gd name="connsiteY168" fmla="*/ 1457324 h 5687392"/>
                <a:gd name="connsiteX169" fmla="*/ 695960 w 3235624"/>
                <a:gd name="connsiteY169" fmla="*/ 1403984 h 5687392"/>
                <a:gd name="connsiteX170" fmla="*/ 756920 w 3235624"/>
                <a:gd name="connsiteY170" fmla="*/ 1350644 h 5687392"/>
                <a:gd name="connsiteX171" fmla="*/ 817880 w 3235624"/>
                <a:gd name="connsiteY171" fmla="*/ 1365884 h 5687392"/>
                <a:gd name="connsiteX172" fmla="*/ 901700 w 3235624"/>
                <a:gd name="connsiteY172" fmla="*/ 1358264 h 5687392"/>
                <a:gd name="connsiteX173" fmla="*/ 1130300 w 3235624"/>
                <a:gd name="connsiteY173" fmla="*/ 1449704 h 5687392"/>
                <a:gd name="connsiteX174" fmla="*/ 1267460 w 3235624"/>
                <a:gd name="connsiteY174" fmla="*/ 1449704 h 5687392"/>
                <a:gd name="connsiteX175" fmla="*/ 1511300 w 3235624"/>
                <a:gd name="connsiteY175" fmla="*/ 1335404 h 5687392"/>
                <a:gd name="connsiteX176" fmla="*/ 1572260 w 3235624"/>
                <a:gd name="connsiteY176" fmla="*/ 1167764 h 5687392"/>
                <a:gd name="connsiteX177" fmla="*/ 1648460 w 3235624"/>
                <a:gd name="connsiteY177" fmla="*/ 1114424 h 5687392"/>
                <a:gd name="connsiteX178" fmla="*/ 1701800 w 3235624"/>
                <a:gd name="connsiteY178" fmla="*/ 977264 h 5687392"/>
                <a:gd name="connsiteX179" fmla="*/ 1717040 w 3235624"/>
                <a:gd name="connsiteY179" fmla="*/ 771524 h 5687392"/>
                <a:gd name="connsiteX180" fmla="*/ 1793240 w 3235624"/>
                <a:gd name="connsiteY180" fmla="*/ 680084 h 5687392"/>
                <a:gd name="connsiteX181" fmla="*/ 1778000 w 3235624"/>
                <a:gd name="connsiteY181" fmla="*/ 481964 h 5687392"/>
                <a:gd name="connsiteX182" fmla="*/ 1823720 w 3235624"/>
                <a:gd name="connsiteY182" fmla="*/ 344804 h 5687392"/>
                <a:gd name="connsiteX183" fmla="*/ 1694180 w 3235624"/>
                <a:gd name="connsiteY183" fmla="*/ 253364 h 5687392"/>
                <a:gd name="connsiteX184" fmla="*/ 1702580 w 3235624"/>
                <a:gd name="connsiteY184" fmla="*/ 139948 h 5687392"/>
                <a:gd name="connsiteX185" fmla="*/ 1696144 w 3235624"/>
                <a:gd name="connsiteY185" fmla="*/ 142874 h 5687392"/>
                <a:gd name="connsiteX186" fmla="*/ 1694936 w 3235624"/>
                <a:gd name="connsiteY186" fmla="*/ 141666 h 5687392"/>
                <a:gd name="connsiteX187" fmla="*/ 1797048 w 3235624"/>
                <a:gd name="connsiteY187" fmla="*/ 95248 h 5687392"/>
                <a:gd name="connsiteX188" fmla="*/ 1930400 w 3235624"/>
                <a:gd name="connsiteY188" fmla="*/ 85724 h 568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3235624" h="5687392">
                  <a:moveTo>
                    <a:pt x="76200" y="4987924"/>
                  </a:moveTo>
                  <a:lnTo>
                    <a:pt x="81632" y="5004220"/>
                  </a:lnTo>
                  <a:lnTo>
                    <a:pt x="81632" y="5004220"/>
                  </a:lnTo>
                  <a:close/>
                  <a:moveTo>
                    <a:pt x="2025648" y="0"/>
                  </a:moveTo>
                  <a:lnTo>
                    <a:pt x="2111376" y="57148"/>
                  </a:lnTo>
                  <a:lnTo>
                    <a:pt x="2168524" y="190500"/>
                  </a:lnTo>
                  <a:lnTo>
                    <a:pt x="2273300" y="342900"/>
                  </a:lnTo>
                  <a:lnTo>
                    <a:pt x="2320924" y="409574"/>
                  </a:lnTo>
                  <a:lnTo>
                    <a:pt x="2406648" y="400048"/>
                  </a:lnTo>
                  <a:lnTo>
                    <a:pt x="2481604" y="433360"/>
                  </a:lnTo>
                  <a:lnTo>
                    <a:pt x="2484436" y="447674"/>
                  </a:lnTo>
                  <a:lnTo>
                    <a:pt x="2586036" y="523874"/>
                  </a:lnTo>
                  <a:lnTo>
                    <a:pt x="2725736" y="663574"/>
                  </a:lnTo>
                  <a:lnTo>
                    <a:pt x="2744786" y="815974"/>
                  </a:lnTo>
                  <a:lnTo>
                    <a:pt x="2748066" y="832376"/>
                  </a:lnTo>
                  <a:lnTo>
                    <a:pt x="2747944" y="832484"/>
                  </a:lnTo>
                  <a:lnTo>
                    <a:pt x="2481244" y="931544"/>
                  </a:lnTo>
                  <a:lnTo>
                    <a:pt x="2458384" y="1022984"/>
                  </a:lnTo>
                  <a:lnTo>
                    <a:pt x="2466004" y="1083944"/>
                  </a:lnTo>
                  <a:lnTo>
                    <a:pt x="2427904" y="1122044"/>
                  </a:lnTo>
                  <a:lnTo>
                    <a:pt x="2427904" y="1228724"/>
                  </a:lnTo>
                  <a:lnTo>
                    <a:pt x="2427904" y="1373504"/>
                  </a:lnTo>
                  <a:lnTo>
                    <a:pt x="2069764" y="1823084"/>
                  </a:lnTo>
                  <a:lnTo>
                    <a:pt x="2024044" y="2105024"/>
                  </a:lnTo>
                  <a:lnTo>
                    <a:pt x="2123104" y="2165984"/>
                  </a:lnTo>
                  <a:lnTo>
                    <a:pt x="2085004" y="2402204"/>
                  </a:lnTo>
                  <a:lnTo>
                    <a:pt x="2168824" y="2394584"/>
                  </a:lnTo>
                  <a:lnTo>
                    <a:pt x="2397424" y="2470784"/>
                  </a:lnTo>
                  <a:lnTo>
                    <a:pt x="2473624" y="2585084"/>
                  </a:lnTo>
                  <a:lnTo>
                    <a:pt x="2763184" y="2707004"/>
                  </a:lnTo>
                  <a:lnTo>
                    <a:pt x="2801284" y="2775584"/>
                  </a:lnTo>
                  <a:lnTo>
                    <a:pt x="2915584" y="2767964"/>
                  </a:lnTo>
                  <a:lnTo>
                    <a:pt x="2976544" y="2828924"/>
                  </a:lnTo>
                  <a:lnTo>
                    <a:pt x="3014644" y="2828924"/>
                  </a:lnTo>
                  <a:lnTo>
                    <a:pt x="3121324" y="2920364"/>
                  </a:lnTo>
                  <a:lnTo>
                    <a:pt x="3136564" y="3019424"/>
                  </a:lnTo>
                  <a:lnTo>
                    <a:pt x="3197524" y="2988944"/>
                  </a:lnTo>
                  <a:lnTo>
                    <a:pt x="3235624" y="3004184"/>
                  </a:lnTo>
                  <a:lnTo>
                    <a:pt x="3220384" y="3286124"/>
                  </a:lnTo>
                  <a:lnTo>
                    <a:pt x="3136564" y="3255644"/>
                  </a:lnTo>
                  <a:lnTo>
                    <a:pt x="3083224" y="3316604"/>
                  </a:lnTo>
                  <a:lnTo>
                    <a:pt x="3136564" y="3362324"/>
                  </a:lnTo>
                  <a:lnTo>
                    <a:pt x="3136564" y="3446144"/>
                  </a:lnTo>
                  <a:lnTo>
                    <a:pt x="3159424" y="3590924"/>
                  </a:lnTo>
                  <a:lnTo>
                    <a:pt x="3029884" y="3697604"/>
                  </a:lnTo>
                  <a:lnTo>
                    <a:pt x="2862244" y="3674744"/>
                  </a:lnTo>
                  <a:lnTo>
                    <a:pt x="3029884" y="3606164"/>
                  </a:lnTo>
                  <a:lnTo>
                    <a:pt x="2930824" y="3583304"/>
                  </a:lnTo>
                  <a:lnTo>
                    <a:pt x="2907964" y="3545204"/>
                  </a:lnTo>
                  <a:lnTo>
                    <a:pt x="2778424" y="3568064"/>
                  </a:lnTo>
                  <a:lnTo>
                    <a:pt x="2656504" y="3545204"/>
                  </a:lnTo>
                  <a:lnTo>
                    <a:pt x="2542204" y="3590924"/>
                  </a:lnTo>
                  <a:lnTo>
                    <a:pt x="2641264" y="3408044"/>
                  </a:lnTo>
                  <a:lnTo>
                    <a:pt x="2526964" y="3408044"/>
                  </a:lnTo>
                  <a:lnTo>
                    <a:pt x="2443144" y="3590924"/>
                  </a:lnTo>
                  <a:lnTo>
                    <a:pt x="2260264" y="3728084"/>
                  </a:lnTo>
                  <a:lnTo>
                    <a:pt x="2206924" y="3636644"/>
                  </a:lnTo>
                  <a:lnTo>
                    <a:pt x="2107864" y="3667124"/>
                  </a:lnTo>
                  <a:lnTo>
                    <a:pt x="2077384" y="3728084"/>
                  </a:lnTo>
                  <a:lnTo>
                    <a:pt x="2001184" y="3728084"/>
                  </a:lnTo>
                  <a:lnTo>
                    <a:pt x="1993564" y="3796664"/>
                  </a:lnTo>
                  <a:lnTo>
                    <a:pt x="1902124" y="3811904"/>
                  </a:lnTo>
                  <a:lnTo>
                    <a:pt x="1848784" y="3773804"/>
                  </a:lnTo>
                  <a:lnTo>
                    <a:pt x="1818304" y="3850004"/>
                  </a:lnTo>
                  <a:lnTo>
                    <a:pt x="1627804" y="3910964"/>
                  </a:lnTo>
                  <a:lnTo>
                    <a:pt x="1513504" y="3910964"/>
                  </a:lnTo>
                  <a:lnTo>
                    <a:pt x="1429684" y="3956684"/>
                  </a:lnTo>
                  <a:lnTo>
                    <a:pt x="1422064" y="4025264"/>
                  </a:lnTo>
                  <a:lnTo>
                    <a:pt x="1330624" y="4055744"/>
                  </a:lnTo>
                  <a:lnTo>
                    <a:pt x="1277284" y="4215764"/>
                  </a:lnTo>
                  <a:lnTo>
                    <a:pt x="1132504" y="4307204"/>
                  </a:lnTo>
                  <a:lnTo>
                    <a:pt x="1147744" y="4352924"/>
                  </a:lnTo>
                  <a:lnTo>
                    <a:pt x="1086784" y="4436744"/>
                  </a:lnTo>
                  <a:lnTo>
                    <a:pt x="1216324" y="4451984"/>
                  </a:lnTo>
                  <a:lnTo>
                    <a:pt x="1185844" y="4535804"/>
                  </a:lnTo>
                  <a:lnTo>
                    <a:pt x="1292524" y="4604384"/>
                  </a:lnTo>
                  <a:lnTo>
                    <a:pt x="1155364" y="4657724"/>
                  </a:lnTo>
                  <a:lnTo>
                    <a:pt x="1178224" y="4726304"/>
                  </a:lnTo>
                  <a:lnTo>
                    <a:pt x="1102024" y="4726304"/>
                  </a:lnTo>
                  <a:lnTo>
                    <a:pt x="1079164" y="4893944"/>
                  </a:lnTo>
                  <a:lnTo>
                    <a:pt x="919144" y="4970144"/>
                  </a:lnTo>
                  <a:lnTo>
                    <a:pt x="881044" y="5061584"/>
                  </a:lnTo>
                  <a:lnTo>
                    <a:pt x="759124" y="5084444"/>
                  </a:lnTo>
                  <a:lnTo>
                    <a:pt x="599104" y="5320664"/>
                  </a:lnTo>
                  <a:lnTo>
                    <a:pt x="530524" y="5488304"/>
                  </a:lnTo>
                  <a:lnTo>
                    <a:pt x="469564" y="5686424"/>
                  </a:lnTo>
                  <a:lnTo>
                    <a:pt x="464536" y="5687392"/>
                  </a:lnTo>
                  <a:lnTo>
                    <a:pt x="469900" y="5680076"/>
                  </a:lnTo>
                  <a:lnTo>
                    <a:pt x="381000" y="5622924"/>
                  </a:lnTo>
                  <a:lnTo>
                    <a:pt x="355600" y="5667372"/>
                  </a:lnTo>
                  <a:lnTo>
                    <a:pt x="266700" y="5641972"/>
                  </a:lnTo>
                  <a:lnTo>
                    <a:pt x="260348" y="5578476"/>
                  </a:lnTo>
                  <a:lnTo>
                    <a:pt x="171448" y="5546724"/>
                  </a:lnTo>
                  <a:lnTo>
                    <a:pt x="127000" y="5407024"/>
                  </a:lnTo>
                  <a:lnTo>
                    <a:pt x="0" y="5330824"/>
                  </a:lnTo>
                  <a:lnTo>
                    <a:pt x="6348" y="5133972"/>
                  </a:lnTo>
                  <a:lnTo>
                    <a:pt x="114300" y="5102224"/>
                  </a:lnTo>
                  <a:lnTo>
                    <a:pt x="81632" y="5004220"/>
                  </a:lnTo>
                  <a:lnTo>
                    <a:pt x="112324" y="4945196"/>
                  </a:lnTo>
                  <a:lnTo>
                    <a:pt x="184768" y="4953000"/>
                  </a:lnTo>
                  <a:lnTo>
                    <a:pt x="199054" y="4898228"/>
                  </a:lnTo>
                  <a:lnTo>
                    <a:pt x="265728" y="4883944"/>
                  </a:lnTo>
                  <a:lnTo>
                    <a:pt x="327642" y="4914900"/>
                  </a:lnTo>
                  <a:lnTo>
                    <a:pt x="349072" y="4900612"/>
                  </a:lnTo>
                  <a:lnTo>
                    <a:pt x="358598" y="4791076"/>
                  </a:lnTo>
                  <a:lnTo>
                    <a:pt x="370504" y="4779168"/>
                  </a:lnTo>
                  <a:lnTo>
                    <a:pt x="427654" y="4824412"/>
                  </a:lnTo>
                  <a:lnTo>
                    <a:pt x="468136" y="4762500"/>
                  </a:lnTo>
                  <a:lnTo>
                    <a:pt x="434798" y="4683916"/>
                  </a:lnTo>
                  <a:lnTo>
                    <a:pt x="465754" y="4638676"/>
                  </a:lnTo>
                  <a:lnTo>
                    <a:pt x="456342" y="4598668"/>
                  </a:lnTo>
                  <a:lnTo>
                    <a:pt x="458788" y="4595812"/>
                  </a:lnTo>
                  <a:lnTo>
                    <a:pt x="492124" y="4533900"/>
                  </a:lnTo>
                  <a:lnTo>
                    <a:pt x="549276" y="4519612"/>
                  </a:lnTo>
                  <a:lnTo>
                    <a:pt x="744536" y="4543424"/>
                  </a:lnTo>
                  <a:lnTo>
                    <a:pt x="711200" y="4338636"/>
                  </a:lnTo>
                  <a:lnTo>
                    <a:pt x="763588" y="4324348"/>
                  </a:lnTo>
                  <a:lnTo>
                    <a:pt x="758824" y="4286248"/>
                  </a:lnTo>
                  <a:lnTo>
                    <a:pt x="763588" y="4195764"/>
                  </a:lnTo>
                  <a:lnTo>
                    <a:pt x="763588" y="4124324"/>
                  </a:lnTo>
                  <a:lnTo>
                    <a:pt x="773112" y="4067172"/>
                  </a:lnTo>
                  <a:lnTo>
                    <a:pt x="773112" y="4038600"/>
                  </a:lnTo>
                  <a:lnTo>
                    <a:pt x="777876" y="3981448"/>
                  </a:lnTo>
                  <a:lnTo>
                    <a:pt x="715964" y="3952876"/>
                  </a:lnTo>
                  <a:lnTo>
                    <a:pt x="792164" y="3876676"/>
                  </a:lnTo>
                  <a:lnTo>
                    <a:pt x="777876" y="3829048"/>
                  </a:lnTo>
                  <a:lnTo>
                    <a:pt x="830264" y="3738564"/>
                  </a:lnTo>
                  <a:lnTo>
                    <a:pt x="706436" y="3548060"/>
                  </a:lnTo>
                  <a:lnTo>
                    <a:pt x="806448" y="3509964"/>
                  </a:lnTo>
                  <a:lnTo>
                    <a:pt x="806448" y="3462336"/>
                  </a:lnTo>
                  <a:lnTo>
                    <a:pt x="744536" y="3443288"/>
                  </a:lnTo>
                  <a:lnTo>
                    <a:pt x="673100" y="3243262"/>
                  </a:lnTo>
                  <a:lnTo>
                    <a:pt x="635000" y="3214688"/>
                  </a:lnTo>
                  <a:lnTo>
                    <a:pt x="701676" y="3138488"/>
                  </a:lnTo>
                  <a:lnTo>
                    <a:pt x="715964" y="3081336"/>
                  </a:lnTo>
                  <a:lnTo>
                    <a:pt x="811212" y="3033712"/>
                  </a:lnTo>
                  <a:lnTo>
                    <a:pt x="1054100" y="3000374"/>
                  </a:lnTo>
                  <a:lnTo>
                    <a:pt x="1073148" y="2924174"/>
                  </a:lnTo>
                  <a:lnTo>
                    <a:pt x="1135064" y="2833688"/>
                  </a:lnTo>
                  <a:lnTo>
                    <a:pt x="1092200" y="2819400"/>
                  </a:lnTo>
                  <a:lnTo>
                    <a:pt x="1096964" y="2771774"/>
                  </a:lnTo>
                  <a:lnTo>
                    <a:pt x="1096964" y="2733674"/>
                  </a:lnTo>
                  <a:lnTo>
                    <a:pt x="1068388" y="2705100"/>
                  </a:lnTo>
                  <a:lnTo>
                    <a:pt x="949324" y="2747962"/>
                  </a:lnTo>
                  <a:lnTo>
                    <a:pt x="944564" y="2671762"/>
                  </a:lnTo>
                  <a:lnTo>
                    <a:pt x="906464" y="2605088"/>
                  </a:lnTo>
                  <a:lnTo>
                    <a:pt x="858836" y="2605088"/>
                  </a:lnTo>
                  <a:lnTo>
                    <a:pt x="777876" y="2643188"/>
                  </a:lnTo>
                  <a:lnTo>
                    <a:pt x="758824" y="2590800"/>
                  </a:lnTo>
                  <a:lnTo>
                    <a:pt x="639764" y="2576512"/>
                  </a:lnTo>
                  <a:lnTo>
                    <a:pt x="611188" y="2533648"/>
                  </a:lnTo>
                  <a:lnTo>
                    <a:pt x="587376" y="2424112"/>
                  </a:lnTo>
                  <a:lnTo>
                    <a:pt x="639764" y="2305048"/>
                  </a:lnTo>
                  <a:lnTo>
                    <a:pt x="625476" y="2243136"/>
                  </a:lnTo>
                  <a:lnTo>
                    <a:pt x="663576" y="2224088"/>
                  </a:lnTo>
                  <a:lnTo>
                    <a:pt x="668336" y="2090736"/>
                  </a:lnTo>
                  <a:lnTo>
                    <a:pt x="620712" y="2062162"/>
                  </a:lnTo>
                  <a:lnTo>
                    <a:pt x="639764" y="2014536"/>
                  </a:lnTo>
                  <a:lnTo>
                    <a:pt x="620712" y="1985962"/>
                  </a:lnTo>
                  <a:lnTo>
                    <a:pt x="587376" y="1919288"/>
                  </a:lnTo>
                  <a:lnTo>
                    <a:pt x="585268" y="1922976"/>
                  </a:lnTo>
                  <a:lnTo>
                    <a:pt x="545764" y="1838324"/>
                  </a:lnTo>
                  <a:lnTo>
                    <a:pt x="568624" y="1784984"/>
                  </a:lnTo>
                  <a:lnTo>
                    <a:pt x="519940" y="1748470"/>
                  </a:lnTo>
                  <a:lnTo>
                    <a:pt x="688340" y="1678304"/>
                  </a:lnTo>
                  <a:lnTo>
                    <a:pt x="726440" y="1655444"/>
                  </a:lnTo>
                  <a:lnTo>
                    <a:pt x="695960" y="1571624"/>
                  </a:lnTo>
                  <a:lnTo>
                    <a:pt x="749300" y="1564004"/>
                  </a:lnTo>
                  <a:lnTo>
                    <a:pt x="810260" y="1457324"/>
                  </a:lnTo>
                  <a:lnTo>
                    <a:pt x="695960" y="1403984"/>
                  </a:lnTo>
                  <a:lnTo>
                    <a:pt x="756920" y="1350644"/>
                  </a:lnTo>
                  <a:lnTo>
                    <a:pt x="817880" y="1365884"/>
                  </a:lnTo>
                  <a:lnTo>
                    <a:pt x="901700" y="1358264"/>
                  </a:lnTo>
                  <a:lnTo>
                    <a:pt x="1130300" y="1449704"/>
                  </a:lnTo>
                  <a:lnTo>
                    <a:pt x="1267460" y="1449704"/>
                  </a:lnTo>
                  <a:lnTo>
                    <a:pt x="1511300" y="1335404"/>
                  </a:lnTo>
                  <a:lnTo>
                    <a:pt x="1572260" y="1167764"/>
                  </a:lnTo>
                  <a:lnTo>
                    <a:pt x="1648460" y="1114424"/>
                  </a:lnTo>
                  <a:lnTo>
                    <a:pt x="1701800" y="977264"/>
                  </a:lnTo>
                  <a:lnTo>
                    <a:pt x="1717040" y="771524"/>
                  </a:lnTo>
                  <a:lnTo>
                    <a:pt x="1793240" y="680084"/>
                  </a:lnTo>
                  <a:lnTo>
                    <a:pt x="1778000" y="481964"/>
                  </a:lnTo>
                  <a:lnTo>
                    <a:pt x="1823720" y="344804"/>
                  </a:lnTo>
                  <a:lnTo>
                    <a:pt x="1694180" y="253364"/>
                  </a:lnTo>
                  <a:lnTo>
                    <a:pt x="1702580" y="139948"/>
                  </a:lnTo>
                  <a:lnTo>
                    <a:pt x="1696144" y="142874"/>
                  </a:lnTo>
                  <a:lnTo>
                    <a:pt x="1694936" y="141666"/>
                  </a:lnTo>
                  <a:lnTo>
                    <a:pt x="1797048" y="95248"/>
                  </a:lnTo>
                  <a:lnTo>
                    <a:pt x="1930400" y="857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31" name="フリーフォーム: 図形 1230">
              <a:extLst>
                <a:ext uri="{FF2B5EF4-FFF2-40B4-BE49-F238E27FC236}">
                  <a16:creationId xmlns:a16="http://schemas.microsoft.com/office/drawing/2014/main" id="{E7AB2645-D1DA-1BDE-A9DA-C5B48EA36FDD}"/>
                </a:ext>
              </a:extLst>
            </p:cNvPr>
            <p:cNvSpPr/>
            <p:nvPr/>
          </p:nvSpPr>
          <p:spPr>
            <a:xfrm rot="2437561">
              <a:off x="1440347" y="5285549"/>
              <a:ext cx="230200" cy="331268"/>
            </a:xfrm>
            <a:custGeom>
              <a:avLst/>
              <a:gdLst>
                <a:gd name="connsiteX0" fmla="*/ 1732790 w 2007426"/>
                <a:gd name="connsiteY0" fmla="*/ 2596668 h 2888770"/>
                <a:gd name="connsiteX1" fmla="*/ 1726822 w 2007426"/>
                <a:gd name="connsiteY1" fmla="*/ 2668292 h 2888770"/>
                <a:gd name="connsiteX2" fmla="*/ 1726822 w 2007426"/>
                <a:gd name="connsiteY2" fmla="*/ 2668292 h 2888770"/>
                <a:gd name="connsiteX3" fmla="*/ 828438 w 2007426"/>
                <a:gd name="connsiteY3" fmla="*/ 0 h 2888770"/>
                <a:gd name="connsiteX4" fmla="*/ 859666 w 2007426"/>
                <a:gd name="connsiteY4" fmla="*/ 12218 h 2888770"/>
                <a:gd name="connsiteX5" fmla="*/ 873954 w 2007426"/>
                <a:gd name="connsiteY5" fmla="*/ 88418 h 2888770"/>
                <a:gd name="connsiteX6" fmla="*/ 854902 w 2007426"/>
                <a:gd name="connsiteY6" fmla="*/ 121756 h 2888770"/>
                <a:gd name="connsiteX7" fmla="*/ 897766 w 2007426"/>
                <a:gd name="connsiteY7" fmla="*/ 155094 h 2888770"/>
                <a:gd name="connsiteX8" fmla="*/ 973966 w 2007426"/>
                <a:gd name="connsiteY8" fmla="*/ 150330 h 2888770"/>
                <a:gd name="connsiteX9" fmla="*/ 997778 w 2007426"/>
                <a:gd name="connsiteY9" fmla="*/ 169382 h 2888770"/>
                <a:gd name="connsiteX10" fmla="*/ 1040638 w 2007426"/>
                <a:gd name="connsiteY10" fmla="*/ 155094 h 2888770"/>
                <a:gd name="connsiteX11" fmla="*/ 1212090 w 2007426"/>
                <a:gd name="connsiteY11" fmla="*/ 240818 h 2888770"/>
                <a:gd name="connsiteX12" fmla="*/ 1183514 w 2007426"/>
                <a:gd name="connsiteY12" fmla="*/ 393218 h 2888770"/>
                <a:gd name="connsiteX13" fmla="*/ 1264478 w 2007426"/>
                <a:gd name="connsiteY13" fmla="*/ 417030 h 2888770"/>
                <a:gd name="connsiteX14" fmla="*/ 1369254 w 2007426"/>
                <a:gd name="connsiteY14" fmla="*/ 488468 h 2888770"/>
                <a:gd name="connsiteX15" fmla="*/ 1464502 w 2007426"/>
                <a:gd name="connsiteY15" fmla="*/ 502756 h 2888770"/>
                <a:gd name="connsiteX16" fmla="*/ 1478790 w 2007426"/>
                <a:gd name="connsiteY16" fmla="*/ 436082 h 2888770"/>
                <a:gd name="connsiteX17" fmla="*/ 1421638 w 2007426"/>
                <a:gd name="connsiteY17" fmla="*/ 426556 h 2888770"/>
                <a:gd name="connsiteX18" fmla="*/ 1412114 w 2007426"/>
                <a:gd name="connsiteY18" fmla="*/ 383694 h 2888770"/>
                <a:gd name="connsiteX19" fmla="*/ 1450214 w 2007426"/>
                <a:gd name="connsiteY19" fmla="*/ 374168 h 2888770"/>
                <a:gd name="connsiteX20" fmla="*/ 1435926 w 2007426"/>
                <a:gd name="connsiteY20" fmla="*/ 326542 h 2888770"/>
                <a:gd name="connsiteX21" fmla="*/ 1474026 w 2007426"/>
                <a:gd name="connsiteY21" fmla="*/ 288442 h 2888770"/>
                <a:gd name="connsiteX22" fmla="*/ 1507366 w 2007426"/>
                <a:gd name="connsiteY22" fmla="*/ 321782 h 2888770"/>
                <a:gd name="connsiteX23" fmla="*/ 1540702 w 2007426"/>
                <a:gd name="connsiteY23" fmla="*/ 297968 h 2888770"/>
                <a:gd name="connsiteX24" fmla="*/ 1593090 w 2007426"/>
                <a:gd name="connsiteY24" fmla="*/ 321782 h 2888770"/>
                <a:gd name="connsiteX25" fmla="*/ 1540702 w 2007426"/>
                <a:gd name="connsiteY25" fmla="*/ 455130 h 2888770"/>
                <a:gd name="connsiteX26" fmla="*/ 1655002 w 2007426"/>
                <a:gd name="connsiteY26" fmla="*/ 440842 h 2888770"/>
                <a:gd name="connsiteX27" fmla="*/ 1688338 w 2007426"/>
                <a:gd name="connsiteY27" fmla="*/ 478942 h 2888770"/>
                <a:gd name="connsiteX28" fmla="*/ 1688338 w 2007426"/>
                <a:gd name="connsiteY28" fmla="*/ 512282 h 2888770"/>
                <a:gd name="connsiteX29" fmla="*/ 1788354 w 2007426"/>
                <a:gd name="connsiteY29" fmla="*/ 598006 h 2888770"/>
                <a:gd name="connsiteX30" fmla="*/ 1778826 w 2007426"/>
                <a:gd name="connsiteY30" fmla="*/ 678968 h 2888770"/>
                <a:gd name="connsiteX31" fmla="*/ 1816926 w 2007426"/>
                <a:gd name="connsiteY31" fmla="*/ 702782 h 2888770"/>
                <a:gd name="connsiteX32" fmla="*/ 1816926 w 2007426"/>
                <a:gd name="connsiteY32" fmla="*/ 745642 h 2888770"/>
                <a:gd name="connsiteX33" fmla="*/ 1864554 w 2007426"/>
                <a:gd name="connsiteY33" fmla="*/ 759930 h 2888770"/>
                <a:gd name="connsiteX34" fmla="*/ 2007426 w 2007426"/>
                <a:gd name="connsiteY34" fmla="*/ 921856 h 2888770"/>
                <a:gd name="connsiteX35" fmla="*/ 1922974 w 2007426"/>
                <a:gd name="connsiteY35" fmla="*/ 1025504 h 2888770"/>
                <a:gd name="connsiteX36" fmla="*/ 1921702 w 2007426"/>
                <a:gd name="connsiteY36" fmla="*/ 1021868 h 2888770"/>
                <a:gd name="connsiteX37" fmla="*/ 1864554 w 2007426"/>
                <a:gd name="connsiteY37" fmla="*/ 1021868 h 2888770"/>
                <a:gd name="connsiteX38" fmla="*/ 1859790 w 2007426"/>
                <a:gd name="connsiteY38" fmla="*/ 1121882 h 2888770"/>
                <a:gd name="connsiteX39" fmla="*/ 1826454 w 2007426"/>
                <a:gd name="connsiteY39" fmla="*/ 1155218 h 2888770"/>
                <a:gd name="connsiteX40" fmla="*/ 1850266 w 2007426"/>
                <a:gd name="connsiteY40" fmla="*/ 1231418 h 2888770"/>
                <a:gd name="connsiteX41" fmla="*/ 1812166 w 2007426"/>
                <a:gd name="connsiteY41" fmla="*/ 1250468 h 2888770"/>
                <a:gd name="connsiteX42" fmla="*/ 1755014 w 2007426"/>
                <a:gd name="connsiteY42" fmla="*/ 1283806 h 2888770"/>
                <a:gd name="connsiteX43" fmla="*/ 1745490 w 2007426"/>
                <a:gd name="connsiteY43" fmla="*/ 1326668 h 2888770"/>
                <a:gd name="connsiteX44" fmla="*/ 1783590 w 2007426"/>
                <a:gd name="connsiteY44" fmla="*/ 1388582 h 2888770"/>
                <a:gd name="connsiteX45" fmla="*/ 1755014 w 2007426"/>
                <a:gd name="connsiteY45" fmla="*/ 1417156 h 2888770"/>
                <a:gd name="connsiteX46" fmla="*/ 1721678 w 2007426"/>
                <a:gd name="connsiteY46" fmla="*/ 1583842 h 2888770"/>
                <a:gd name="connsiteX47" fmla="*/ 1674054 w 2007426"/>
                <a:gd name="connsiteY47" fmla="*/ 1674330 h 2888770"/>
                <a:gd name="connsiteX48" fmla="*/ 1793114 w 2007426"/>
                <a:gd name="connsiteY48" fmla="*/ 1688618 h 2888770"/>
                <a:gd name="connsiteX49" fmla="*/ 1793114 w 2007426"/>
                <a:gd name="connsiteY49" fmla="*/ 1736242 h 2888770"/>
                <a:gd name="connsiteX50" fmla="*/ 1712154 w 2007426"/>
                <a:gd name="connsiteY50" fmla="*/ 1826730 h 2888770"/>
                <a:gd name="connsiteX51" fmla="*/ 1707390 w 2007426"/>
                <a:gd name="connsiteY51" fmla="*/ 1898168 h 2888770"/>
                <a:gd name="connsiteX52" fmla="*/ 1778828 w 2007426"/>
                <a:gd name="connsiteY52" fmla="*/ 2017230 h 2888770"/>
                <a:gd name="connsiteX53" fmla="*/ 1764540 w 2007426"/>
                <a:gd name="connsiteY53" fmla="*/ 2060094 h 2888770"/>
                <a:gd name="connsiteX54" fmla="*/ 1783590 w 2007426"/>
                <a:gd name="connsiteY54" fmla="*/ 2074382 h 2888770"/>
                <a:gd name="connsiteX55" fmla="*/ 1783590 w 2007426"/>
                <a:gd name="connsiteY55" fmla="*/ 2260118 h 2888770"/>
                <a:gd name="connsiteX56" fmla="*/ 1726440 w 2007426"/>
                <a:gd name="connsiteY56" fmla="*/ 2355368 h 2888770"/>
                <a:gd name="connsiteX57" fmla="*/ 1783590 w 2007426"/>
                <a:gd name="connsiteY57" fmla="*/ 2417282 h 2888770"/>
                <a:gd name="connsiteX58" fmla="*/ 1708802 w 2007426"/>
                <a:gd name="connsiteY58" fmla="*/ 2482722 h 2888770"/>
                <a:gd name="connsiteX59" fmla="*/ 1732790 w 2007426"/>
                <a:gd name="connsiteY59" fmla="*/ 2596668 h 2888770"/>
                <a:gd name="connsiteX60" fmla="*/ 1707390 w 2007426"/>
                <a:gd name="connsiteY60" fmla="*/ 2476018 h 2888770"/>
                <a:gd name="connsiteX61" fmla="*/ 1427990 w 2007426"/>
                <a:gd name="connsiteY61" fmla="*/ 2514118 h 2888770"/>
                <a:gd name="connsiteX62" fmla="*/ 1364490 w 2007426"/>
                <a:gd name="connsiteY62" fmla="*/ 2583968 h 2888770"/>
                <a:gd name="connsiteX63" fmla="*/ 1243840 w 2007426"/>
                <a:gd name="connsiteY63" fmla="*/ 2679218 h 2888770"/>
                <a:gd name="connsiteX64" fmla="*/ 1231140 w 2007426"/>
                <a:gd name="connsiteY64" fmla="*/ 2609368 h 2888770"/>
                <a:gd name="connsiteX65" fmla="*/ 1193040 w 2007426"/>
                <a:gd name="connsiteY65" fmla="*/ 2571268 h 2888770"/>
                <a:gd name="connsiteX66" fmla="*/ 1110490 w 2007426"/>
                <a:gd name="connsiteY66" fmla="*/ 2609368 h 2888770"/>
                <a:gd name="connsiteX67" fmla="*/ 989840 w 2007426"/>
                <a:gd name="connsiteY67" fmla="*/ 2622068 h 2888770"/>
                <a:gd name="connsiteX68" fmla="*/ 970790 w 2007426"/>
                <a:gd name="connsiteY68" fmla="*/ 2660168 h 2888770"/>
                <a:gd name="connsiteX69" fmla="*/ 767590 w 2007426"/>
                <a:gd name="connsiteY69" fmla="*/ 2685568 h 2888770"/>
                <a:gd name="connsiteX70" fmla="*/ 691390 w 2007426"/>
                <a:gd name="connsiteY70" fmla="*/ 2742718 h 2888770"/>
                <a:gd name="connsiteX71" fmla="*/ 608840 w 2007426"/>
                <a:gd name="connsiteY71" fmla="*/ 2780818 h 2888770"/>
                <a:gd name="connsiteX72" fmla="*/ 424690 w 2007426"/>
                <a:gd name="connsiteY72" fmla="*/ 2774466 h 2888770"/>
                <a:gd name="connsiteX73" fmla="*/ 373890 w 2007426"/>
                <a:gd name="connsiteY73" fmla="*/ 2768118 h 2888770"/>
                <a:gd name="connsiteX74" fmla="*/ 348490 w 2007426"/>
                <a:gd name="connsiteY74" fmla="*/ 2831618 h 2888770"/>
                <a:gd name="connsiteX75" fmla="*/ 259590 w 2007426"/>
                <a:gd name="connsiteY75" fmla="*/ 2888770 h 2888770"/>
                <a:gd name="connsiteX76" fmla="*/ 189740 w 2007426"/>
                <a:gd name="connsiteY76" fmla="*/ 2857018 h 2888770"/>
                <a:gd name="connsiteX77" fmla="*/ 113540 w 2007426"/>
                <a:gd name="connsiteY77" fmla="*/ 2869718 h 2888770"/>
                <a:gd name="connsiteX78" fmla="*/ 11940 w 2007426"/>
                <a:gd name="connsiteY78" fmla="*/ 2825266 h 2888770"/>
                <a:gd name="connsiteX79" fmla="*/ 0 w 2007426"/>
                <a:gd name="connsiteY79" fmla="*/ 2735718 h 2888770"/>
                <a:gd name="connsiteX80" fmla="*/ 83378 w 2007426"/>
                <a:gd name="connsiteY80" fmla="*/ 2712554 h 2888770"/>
                <a:gd name="connsiteX81" fmla="*/ 116714 w 2007426"/>
                <a:gd name="connsiteY81" fmla="*/ 2726842 h 2888770"/>
                <a:gd name="connsiteX82" fmla="*/ 178626 w 2007426"/>
                <a:gd name="connsiteY82" fmla="*/ 2693506 h 2888770"/>
                <a:gd name="connsiteX83" fmla="*/ 392938 w 2007426"/>
                <a:gd name="connsiteY83" fmla="*/ 2622068 h 2888770"/>
                <a:gd name="connsiteX84" fmla="*/ 421514 w 2007426"/>
                <a:gd name="connsiteY84" fmla="*/ 2545868 h 2888770"/>
                <a:gd name="connsiteX85" fmla="*/ 573914 w 2007426"/>
                <a:gd name="connsiteY85" fmla="*/ 2422042 h 2888770"/>
                <a:gd name="connsiteX86" fmla="*/ 688214 w 2007426"/>
                <a:gd name="connsiteY86" fmla="*/ 2298218 h 2888770"/>
                <a:gd name="connsiteX87" fmla="*/ 764414 w 2007426"/>
                <a:gd name="connsiteY87" fmla="*/ 2250594 h 2888770"/>
                <a:gd name="connsiteX88" fmla="*/ 821566 w 2007426"/>
                <a:gd name="connsiteY88" fmla="*/ 2202968 h 2888770"/>
                <a:gd name="connsiteX89" fmla="*/ 826326 w 2007426"/>
                <a:gd name="connsiteY89" fmla="*/ 2064856 h 2888770"/>
                <a:gd name="connsiteX90" fmla="*/ 921578 w 2007426"/>
                <a:gd name="connsiteY90" fmla="*/ 1988656 h 2888770"/>
                <a:gd name="connsiteX91" fmla="*/ 1007302 w 2007426"/>
                <a:gd name="connsiteY91" fmla="*/ 1931506 h 2888770"/>
                <a:gd name="connsiteX92" fmla="*/ 1031114 w 2007426"/>
                <a:gd name="connsiteY92" fmla="*/ 1874356 h 2888770"/>
                <a:gd name="connsiteX93" fmla="*/ 1045402 w 2007426"/>
                <a:gd name="connsiteY93" fmla="*/ 1821968 h 2888770"/>
                <a:gd name="connsiteX94" fmla="*/ 1078738 w 2007426"/>
                <a:gd name="connsiteY94" fmla="*/ 1788630 h 2888770"/>
                <a:gd name="connsiteX95" fmla="*/ 1078738 w 2007426"/>
                <a:gd name="connsiteY95" fmla="*/ 1736242 h 2888770"/>
                <a:gd name="connsiteX96" fmla="*/ 1026354 w 2007426"/>
                <a:gd name="connsiteY96" fmla="*/ 1712430 h 2888770"/>
                <a:gd name="connsiteX97" fmla="*/ 1026354 w 2007426"/>
                <a:gd name="connsiteY97" fmla="*/ 1679094 h 2888770"/>
                <a:gd name="connsiteX98" fmla="*/ 1016826 w 2007426"/>
                <a:gd name="connsiteY98" fmla="*/ 1636230 h 2888770"/>
                <a:gd name="connsiteX99" fmla="*/ 1069214 w 2007426"/>
                <a:gd name="connsiteY99" fmla="*/ 1607656 h 2888770"/>
                <a:gd name="connsiteX100" fmla="*/ 1088266 w 2007426"/>
                <a:gd name="connsiteY100" fmla="*/ 1521930 h 2888770"/>
                <a:gd name="connsiteX101" fmla="*/ 1007302 w 2007426"/>
                <a:gd name="connsiteY101" fmla="*/ 1469542 h 2888770"/>
                <a:gd name="connsiteX102" fmla="*/ 1012066 w 2007426"/>
                <a:gd name="connsiteY102" fmla="*/ 1431442 h 2888770"/>
                <a:gd name="connsiteX103" fmla="*/ 950154 w 2007426"/>
                <a:gd name="connsiteY103" fmla="*/ 1417156 h 2888770"/>
                <a:gd name="connsiteX104" fmla="*/ 978726 w 2007426"/>
                <a:gd name="connsiteY104" fmla="*/ 1379056 h 2888770"/>
                <a:gd name="connsiteX105" fmla="*/ 929322 w 2007426"/>
                <a:gd name="connsiteY105" fmla="*/ 1303648 h 2888770"/>
                <a:gd name="connsiteX106" fmla="*/ 970790 w 2007426"/>
                <a:gd name="connsiteY106" fmla="*/ 1288568 h 2888770"/>
                <a:gd name="connsiteX107" fmla="*/ 1091438 w 2007426"/>
                <a:gd name="connsiteY107" fmla="*/ 1199668 h 2888770"/>
                <a:gd name="connsiteX108" fmla="*/ 1097790 w 2007426"/>
                <a:gd name="connsiteY108" fmla="*/ 1085368 h 2888770"/>
                <a:gd name="connsiteX109" fmla="*/ 1046990 w 2007426"/>
                <a:gd name="connsiteY109" fmla="*/ 1047268 h 2888770"/>
                <a:gd name="connsiteX110" fmla="*/ 1059690 w 2007426"/>
                <a:gd name="connsiteY110" fmla="*/ 996468 h 2888770"/>
                <a:gd name="connsiteX111" fmla="*/ 1002538 w 2007426"/>
                <a:gd name="connsiteY111" fmla="*/ 907568 h 2888770"/>
                <a:gd name="connsiteX112" fmla="*/ 1021590 w 2007426"/>
                <a:gd name="connsiteY112" fmla="*/ 748818 h 2888770"/>
                <a:gd name="connsiteX113" fmla="*/ 1046990 w 2007426"/>
                <a:gd name="connsiteY113" fmla="*/ 621818 h 2888770"/>
                <a:gd name="connsiteX114" fmla="*/ 970790 w 2007426"/>
                <a:gd name="connsiteY114" fmla="*/ 520218 h 2888770"/>
                <a:gd name="connsiteX115" fmla="*/ 1008890 w 2007426"/>
                <a:gd name="connsiteY115" fmla="*/ 501168 h 2888770"/>
                <a:gd name="connsiteX116" fmla="*/ 1110490 w 2007426"/>
                <a:gd name="connsiteY116" fmla="*/ 507518 h 2888770"/>
                <a:gd name="connsiteX117" fmla="*/ 1116838 w 2007426"/>
                <a:gd name="connsiteY117" fmla="*/ 463068 h 2888770"/>
                <a:gd name="connsiteX118" fmla="*/ 1078738 w 2007426"/>
                <a:gd name="connsiteY118" fmla="*/ 444018 h 2888770"/>
                <a:gd name="connsiteX119" fmla="*/ 919990 w 2007426"/>
                <a:gd name="connsiteY119" fmla="*/ 399568 h 2888770"/>
                <a:gd name="connsiteX120" fmla="*/ 875538 w 2007426"/>
                <a:gd name="connsiteY120" fmla="*/ 355118 h 2888770"/>
                <a:gd name="connsiteX121" fmla="*/ 812038 w 2007426"/>
                <a:gd name="connsiteY121" fmla="*/ 367818 h 2888770"/>
                <a:gd name="connsiteX122" fmla="*/ 761238 w 2007426"/>
                <a:gd name="connsiteY122" fmla="*/ 304318 h 2888770"/>
                <a:gd name="connsiteX123" fmla="*/ 799338 w 2007426"/>
                <a:gd name="connsiteY123" fmla="*/ 247168 h 2888770"/>
                <a:gd name="connsiteX124" fmla="*/ 773938 w 2007426"/>
                <a:gd name="connsiteY124" fmla="*/ 107468 h 2888770"/>
                <a:gd name="connsiteX125" fmla="*/ 716790 w 2007426"/>
                <a:gd name="connsiteY125" fmla="*/ 63018 h 2888770"/>
                <a:gd name="connsiteX126" fmla="*/ 761238 w 2007426"/>
                <a:gd name="connsiteY126" fmla="*/ 12218 h 2888770"/>
                <a:gd name="connsiteX0" fmla="*/ 1732790 w 2007426"/>
                <a:gd name="connsiteY0" fmla="*/ 2596668 h 2888770"/>
                <a:gd name="connsiteX1" fmla="*/ 1726822 w 2007426"/>
                <a:gd name="connsiteY1" fmla="*/ 2668292 h 2888770"/>
                <a:gd name="connsiteX2" fmla="*/ 1726822 w 2007426"/>
                <a:gd name="connsiteY2" fmla="*/ 2668292 h 2888770"/>
                <a:gd name="connsiteX3" fmla="*/ 1732790 w 2007426"/>
                <a:gd name="connsiteY3" fmla="*/ 2596668 h 2888770"/>
                <a:gd name="connsiteX4" fmla="*/ 828438 w 2007426"/>
                <a:gd name="connsiteY4" fmla="*/ 0 h 2888770"/>
                <a:gd name="connsiteX5" fmla="*/ 859666 w 2007426"/>
                <a:gd name="connsiteY5" fmla="*/ 12218 h 2888770"/>
                <a:gd name="connsiteX6" fmla="*/ 873954 w 2007426"/>
                <a:gd name="connsiteY6" fmla="*/ 88418 h 2888770"/>
                <a:gd name="connsiteX7" fmla="*/ 854902 w 2007426"/>
                <a:gd name="connsiteY7" fmla="*/ 121756 h 2888770"/>
                <a:gd name="connsiteX8" fmla="*/ 897766 w 2007426"/>
                <a:gd name="connsiteY8" fmla="*/ 155094 h 2888770"/>
                <a:gd name="connsiteX9" fmla="*/ 973966 w 2007426"/>
                <a:gd name="connsiteY9" fmla="*/ 150330 h 2888770"/>
                <a:gd name="connsiteX10" fmla="*/ 997778 w 2007426"/>
                <a:gd name="connsiteY10" fmla="*/ 169382 h 2888770"/>
                <a:gd name="connsiteX11" fmla="*/ 1040638 w 2007426"/>
                <a:gd name="connsiteY11" fmla="*/ 155094 h 2888770"/>
                <a:gd name="connsiteX12" fmla="*/ 1212090 w 2007426"/>
                <a:gd name="connsiteY12" fmla="*/ 240818 h 2888770"/>
                <a:gd name="connsiteX13" fmla="*/ 1183514 w 2007426"/>
                <a:gd name="connsiteY13" fmla="*/ 393218 h 2888770"/>
                <a:gd name="connsiteX14" fmla="*/ 1264478 w 2007426"/>
                <a:gd name="connsiteY14" fmla="*/ 417030 h 2888770"/>
                <a:gd name="connsiteX15" fmla="*/ 1369254 w 2007426"/>
                <a:gd name="connsiteY15" fmla="*/ 488468 h 2888770"/>
                <a:gd name="connsiteX16" fmla="*/ 1464502 w 2007426"/>
                <a:gd name="connsiteY16" fmla="*/ 502756 h 2888770"/>
                <a:gd name="connsiteX17" fmla="*/ 1478790 w 2007426"/>
                <a:gd name="connsiteY17" fmla="*/ 436082 h 2888770"/>
                <a:gd name="connsiteX18" fmla="*/ 1421638 w 2007426"/>
                <a:gd name="connsiteY18" fmla="*/ 426556 h 2888770"/>
                <a:gd name="connsiteX19" fmla="*/ 1412114 w 2007426"/>
                <a:gd name="connsiteY19" fmla="*/ 383694 h 2888770"/>
                <a:gd name="connsiteX20" fmla="*/ 1450214 w 2007426"/>
                <a:gd name="connsiteY20" fmla="*/ 374168 h 2888770"/>
                <a:gd name="connsiteX21" fmla="*/ 1435926 w 2007426"/>
                <a:gd name="connsiteY21" fmla="*/ 326542 h 2888770"/>
                <a:gd name="connsiteX22" fmla="*/ 1474026 w 2007426"/>
                <a:gd name="connsiteY22" fmla="*/ 288442 h 2888770"/>
                <a:gd name="connsiteX23" fmla="*/ 1507366 w 2007426"/>
                <a:gd name="connsiteY23" fmla="*/ 321782 h 2888770"/>
                <a:gd name="connsiteX24" fmla="*/ 1540702 w 2007426"/>
                <a:gd name="connsiteY24" fmla="*/ 297968 h 2888770"/>
                <a:gd name="connsiteX25" fmla="*/ 1593090 w 2007426"/>
                <a:gd name="connsiteY25" fmla="*/ 321782 h 2888770"/>
                <a:gd name="connsiteX26" fmla="*/ 1540702 w 2007426"/>
                <a:gd name="connsiteY26" fmla="*/ 455130 h 2888770"/>
                <a:gd name="connsiteX27" fmla="*/ 1655002 w 2007426"/>
                <a:gd name="connsiteY27" fmla="*/ 440842 h 2888770"/>
                <a:gd name="connsiteX28" fmla="*/ 1688338 w 2007426"/>
                <a:gd name="connsiteY28" fmla="*/ 478942 h 2888770"/>
                <a:gd name="connsiteX29" fmla="*/ 1688338 w 2007426"/>
                <a:gd name="connsiteY29" fmla="*/ 512282 h 2888770"/>
                <a:gd name="connsiteX30" fmla="*/ 1788354 w 2007426"/>
                <a:gd name="connsiteY30" fmla="*/ 598006 h 2888770"/>
                <a:gd name="connsiteX31" fmla="*/ 1778826 w 2007426"/>
                <a:gd name="connsiteY31" fmla="*/ 678968 h 2888770"/>
                <a:gd name="connsiteX32" fmla="*/ 1816926 w 2007426"/>
                <a:gd name="connsiteY32" fmla="*/ 702782 h 2888770"/>
                <a:gd name="connsiteX33" fmla="*/ 1816926 w 2007426"/>
                <a:gd name="connsiteY33" fmla="*/ 745642 h 2888770"/>
                <a:gd name="connsiteX34" fmla="*/ 1864554 w 2007426"/>
                <a:gd name="connsiteY34" fmla="*/ 759930 h 2888770"/>
                <a:gd name="connsiteX35" fmla="*/ 2007426 w 2007426"/>
                <a:gd name="connsiteY35" fmla="*/ 921856 h 2888770"/>
                <a:gd name="connsiteX36" fmla="*/ 1922974 w 2007426"/>
                <a:gd name="connsiteY36" fmla="*/ 1025504 h 2888770"/>
                <a:gd name="connsiteX37" fmla="*/ 1921702 w 2007426"/>
                <a:gd name="connsiteY37" fmla="*/ 1021868 h 2888770"/>
                <a:gd name="connsiteX38" fmla="*/ 1864554 w 2007426"/>
                <a:gd name="connsiteY38" fmla="*/ 1021868 h 2888770"/>
                <a:gd name="connsiteX39" fmla="*/ 1859790 w 2007426"/>
                <a:gd name="connsiteY39" fmla="*/ 1121882 h 2888770"/>
                <a:gd name="connsiteX40" fmla="*/ 1826454 w 2007426"/>
                <a:gd name="connsiteY40" fmla="*/ 1155218 h 2888770"/>
                <a:gd name="connsiteX41" fmla="*/ 1850266 w 2007426"/>
                <a:gd name="connsiteY41" fmla="*/ 1231418 h 2888770"/>
                <a:gd name="connsiteX42" fmla="*/ 1812166 w 2007426"/>
                <a:gd name="connsiteY42" fmla="*/ 1250468 h 2888770"/>
                <a:gd name="connsiteX43" fmla="*/ 1755014 w 2007426"/>
                <a:gd name="connsiteY43" fmla="*/ 1283806 h 2888770"/>
                <a:gd name="connsiteX44" fmla="*/ 1745490 w 2007426"/>
                <a:gd name="connsiteY44" fmla="*/ 1326668 h 2888770"/>
                <a:gd name="connsiteX45" fmla="*/ 1783590 w 2007426"/>
                <a:gd name="connsiteY45" fmla="*/ 1388582 h 2888770"/>
                <a:gd name="connsiteX46" fmla="*/ 1755014 w 2007426"/>
                <a:gd name="connsiteY46" fmla="*/ 1417156 h 2888770"/>
                <a:gd name="connsiteX47" fmla="*/ 1721678 w 2007426"/>
                <a:gd name="connsiteY47" fmla="*/ 1583842 h 2888770"/>
                <a:gd name="connsiteX48" fmla="*/ 1674054 w 2007426"/>
                <a:gd name="connsiteY48" fmla="*/ 1674330 h 2888770"/>
                <a:gd name="connsiteX49" fmla="*/ 1793114 w 2007426"/>
                <a:gd name="connsiteY49" fmla="*/ 1688618 h 2888770"/>
                <a:gd name="connsiteX50" fmla="*/ 1793114 w 2007426"/>
                <a:gd name="connsiteY50" fmla="*/ 1736242 h 2888770"/>
                <a:gd name="connsiteX51" fmla="*/ 1712154 w 2007426"/>
                <a:gd name="connsiteY51" fmla="*/ 1826730 h 2888770"/>
                <a:gd name="connsiteX52" fmla="*/ 1707390 w 2007426"/>
                <a:gd name="connsiteY52" fmla="*/ 1898168 h 2888770"/>
                <a:gd name="connsiteX53" fmla="*/ 1778828 w 2007426"/>
                <a:gd name="connsiteY53" fmla="*/ 2017230 h 2888770"/>
                <a:gd name="connsiteX54" fmla="*/ 1764540 w 2007426"/>
                <a:gd name="connsiteY54" fmla="*/ 2060094 h 2888770"/>
                <a:gd name="connsiteX55" fmla="*/ 1783590 w 2007426"/>
                <a:gd name="connsiteY55" fmla="*/ 2074382 h 2888770"/>
                <a:gd name="connsiteX56" fmla="*/ 1783590 w 2007426"/>
                <a:gd name="connsiteY56" fmla="*/ 2260118 h 2888770"/>
                <a:gd name="connsiteX57" fmla="*/ 1726440 w 2007426"/>
                <a:gd name="connsiteY57" fmla="*/ 2355368 h 2888770"/>
                <a:gd name="connsiteX58" fmla="*/ 1783590 w 2007426"/>
                <a:gd name="connsiteY58" fmla="*/ 2417282 h 2888770"/>
                <a:gd name="connsiteX59" fmla="*/ 1708802 w 2007426"/>
                <a:gd name="connsiteY59" fmla="*/ 2482722 h 2888770"/>
                <a:gd name="connsiteX60" fmla="*/ 1707390 w 2007426"/>
                <a:gd name="connsiteY60" fmla="*/ 2476018 h 2888770"/>
                <a:gd name="connsiteX61" fmla="*/ 1427990 w 2007426"/>
                <a:gd name="connsiteY61" fmla="*/ 2514118 h 2888770"/>
                <a:gd name="connsiteX62" fmla="*/ 1364490 w 2007426"/>
                <a:gd name="connsiteY62" fmla="*/ 2583968 h 2888770"/>
                <a:gd name="connsiteX63" fmla="*/ 1243840 w 2007426"/>
                <a:gd name="connsiteY63" fmla="*/ 2679218 h 2888770"/>
                <a:gd name="connsiteX64" fmla="*/ 1231140 w 2007426"/>
                <a:gd name="connsiteY64" fmla="*/ 2609368 h 2888770"/>
                <a:gd name="connsiteX65" fmla="*/ 1193040 w 2007426"/>
                <a:gd name="connsiteY65" fmla="*/ 2571268 h 2888770"/>
                <a:gd name="connsiteX66" fmla="*/ 1110490 w 2007426"/>
                <a:gd name="connsiteY66" fmla="*/ 2609368 h 2888770"/>
                <a:gd name="connsiteX67" fmla="*/ 989840 w 2007426"/>
                <a:gd name="connsiteY67" fmla="*/ 2622068 h 2888770"/>
                <a:gd name="connsiteX68" fmla="*/ 970790 w 2007426"/>
                <a:gd name="connsiteY68" fmla="*/ 2660168 h 2888770"/>
                <a:gd name="connsiteX69" fmla="*/ 767590 w 2007426"/>
                <a:gd name="connsiteY69" fmla="*/ 2685568 h 2888770"/>
                <a:gd name="connsiteX70" fmla="*/ 691390 w 2007426"/>
                <a:gd name="connsiteY70" fmla="*/ 2742718 h 2888770"/>
                <a:gd name="connsiteX71" fmla="*/ 608840 w 2007426"/>
                <a:gd name="connsiteY71" fmla="*/ 2780818 h 2888770"/>
                <a:gd name="connsiteX72" fmla="*/ 424690 w 2007426"/>
                <a:gd name="connsiteY72" fmla="*/ 2774466 h 2888770"/>
                <a:gd name="connsiteX73" fmla="*/ 373890 w 2007426"/>
                <a:gd name="connsiteY73" fmla="*/ 2768118 h 2888770"/>
                <a:gd name="connsiteX74" fmla="*/ 348490 w 2007426"/>
                <a:gd name="connsiteY74" fmla="*/ 2831618 h 2888770"/>
                <a:gd name="connsiteX75" fmla="*/ 259590 w 2007426"/>
                <a:gd name="connsiteY75" fmla="*/ 2888770 h 2888770"/>
                <a:gd name="connsiteX76" fmla="*/ 189740 w 2007426"/>
                <a:gd name="connsiteY76" fmla="*/ 2857018 h 2888770"/>
                <a:gd name="connsiteX77" fmla="*/ 113540 w 2007426"/>
                <a:gd name="connsiteY77" fmla="*/ 2869718 h 2888770"/>
                <a:gd name="connsiteX78" fmla="*/ 11940 w 2007426"/>
                <a:gd name="connsiteY78" fmla="*/ 2825266 h 2888770"/>
                <a:gd name="connsiteX79" fmla="*/ 0 w 2007426"/>
                <a:gd name="connsiteY79" fmla="*/ 2735718 h 2888770"/>
                <a:gd name="connsiteX80" fmla="*/ 83378 w 2007426"/>
                <a:gd name="connsiteY80" fmla="*/ 2712554 h 2888770"/>
                <a:gd name="connsiteX81" fmla="*/ 116714 w 2007426"/>
                <a:gd name="connsiteY81" fmla="*/ 2726842 h 2888770"/>
                <a:gd name="connsiteX82" fmla="*/ 178626 w 2007426"/>
                <a:gd name="connsiteY82" fmla="*/ 2693506 h 2888770"/>
                <a:gd name="connsiteX83" fmla="*/ 392938 w 2007426"/>
                <a:gd name="connsiteY83" fmla="*/ 2622068 h 2888770"/>
                <a:gd name="connsiteX84" fmla="*/ 421514 w 2007426"/>
                <a:gd name="connsiteY84" fmla="*/ 2545868 h 2888770"/>
                <a:gd name="connsiteX85" fmla="*/ 573914 w 2007426"/>
                <a:gd name="connsiteY85" fmla="*/ 2422042 h 2888770"/>
                <a:gd name="connsiteX86" fmla="*/ 688214 w 2007426"/>
                <a:gd name="connsiteY86" fmla="*/ 2298218 h 2888770"/>
                <a:gd name="connsiteX87" fmla="*/ 764414 w 2007426"/>
                <a:gd name="connsiteY87" fmla="*/ 2250594 h 2888770"/>
                <a:gd name="connsiteX88" fmla="*/ 821566 w 2007426"/>
                <a:gd name="connsiteY88" fmla="*/ 2202968 h 2888770"/>
                <a:gd name="connsiteX89" fmla="*/ 826326 w 2007426"/>
                <a:gd name="connsiteY89" fmla="*/ 2064856 h 2888770"/>
                <a:gd name="connsiteX90" fmla="*/ 921578 w 2007426"/>
                <a:gd name="connsiteY90" fmla="*/ 1988656 h 2888770"/>
                <a:gd name="connsiteX91" fmla="*/ 1007302 w 2007426"/>
                <a:gd name="connsiteY91" fmla="*/ 1931506 h 2888770"/>
                <a:gd name="connsiteX92" fmla="*/ 1031114 w 2007426"/>
                <a:gd name="connsiteY92" fmla="*/ 1874356 h 2888770"/>
                <a:gd name="connsiteX93" fmla="*/ 1045402 w 2007426"/>
                <a:gd name="connsiteY93" fmla="*/ 1821968 h 2888770"/>
                <a:gd name="connsiteX94" fmla="*/ 1078738 w 2007426"/>
                <a:gd name="connsiteY94" fmla="*/ 1788630 h 2888770"/>
                <a:gd name="connsiteX95" fmla="*/ 1078738 w 2007426"/>
                <a:gd name="connsiteY95" fmla="*/ 1736242 h 2888770"/>
                <a:gd name="connsiteX96" fmla="*/ 1026354 w 2007426"/>
                <a:gd name="connsiteY96" fmla="*/ 1712430 h 2888770"/>
                <a:gd name="connsiteX97" fmla="*/ 1026354 w 2007426"/>
                <a:gd name="connsiteY97" fmla="*/ 1679094 h 2888770"/>
                <a:gd name="connsiteX98" fmla="*/ 1016826 w 2007426"/>
                <a:gd name="connsiteY98" fmla="*/ 1636230 h 2888770"/>
                <a:gd name="connsiteX99" fmla="*/ 1069214 w 2007426"/>
                <a:gd name="connsiteY99" fmla="*/ 1607656 h 2888770"/>
                <a:gd name="connsiteX100" fmla="*/ 1088266 w 2007426"/>
                <a:gd name="connsiteY100" fmla="*/ 1521930 h 2888770"/>
                <a:gd name="connsiteX101" fmla="*/ 1007302 w 2007426"/>
                <a:gd name="connsiteY101" fmla="*/ 1469542 h 2888770"/>
                <a:gd name="connsiteX102" fmla="*/ 1012066 w 2007426"/>
                <a:gd name="connsiteY102" fmla="*/ 1431442 h 2888770"/>
                <a:gd name="connsiteX103" fmla="*/ 950154 w 2007426"/>
                <a:gd name="connsiteY103" fmla="*/ 1417156 h 2888770"/>
                <a:gd name="connsiteX104" fmla="*/ 978726 w 2007426"/>
                <a:gd name="connsiteY104" fmla="*/ 1379056 h 2888770"/>
                <a:gd name="connsiteX105" fmla="*/ 929322 w 2007426"/>
                <a:gd name="connsiteY105" fmla="*/ 1303648 h 2888770"/>
                <a:gd name="connsiteX106" fmla="*/ 970790 w 2007426"/>
                <a:gd name="connsiteY106" fmla="*/ 1288568 h 2888770"/>
                <a:gd name="connsiteX107" fmla="*/ 1091438 w 2007426"/>
                <a:gd name="connsiteY107" fmla="*/ 1199668 h 2888770"/>
                <a:gd name="connsiteX108" fmla="*/ 1097790 w 2007426"/>
                <a:gd name="connsiteY108" fmla="*/ 1085368 h 2888770"/>
                <a:gd name="connsiteX109" fmla="*/ 1046990 w 2007426"/>
                <a:gd name="connsiteY109" fmla="*/ 1047268 h 2888770"/>
                <a:gd name="connsiteX110" fmla="*/ 1059690 w 2007426"/>
                <a:gd name="connsiteY110" fmla="*/ 996468 h 2888770"/>
                <a:gd name="connsiteX111" fmla="*/ 1002538 w 2007426"/>
                <a:gd name="connsiteY111" fmla="*/ 907568 h 2888770"/>
                <a:gd name="connsiteX112" fmla="*/ 1021590 w 2007426"/>
                <a:gd name="connsiteY112" fmla="*/ 748818 h 2888770"/>
                <a:gd name="connsiteX113" fmla="*/ 1046990 w 2007426"/>
                <a:gd name="connsiteY113" fmla="*/ 621818 h 2888770"/>
                <a:gd name="connsiteX114" fmla="*/ 970790 w 2007426"/>
                <a:gd name="connsiteY114" fmla="*/ 520218 h 2888770"/>
                <a:gd name="connsiteX115" fmla="*/ 1008890 w 2007426"/>
                <a:gd name="connsiteY115" fmla="*/ 501168 h 2888770"/>
                <a:gd name="connsiteX116" fmla="*/ 1110490 w 2007426"/>
                <a:gd name="connsiteY116" fmla="*/ 507518 h 2888770"/>
                <a:gd name="connsiteX117" fmla="*/ 1116838 w 2007426"/>
                <a:gd name="connsiteY117" fmla="*/ 463068 h 2888770"/>
                <a:gd name="connsiteX118" fmla="*/ 1078738 w 2007426"/>
                <a:gd name="connsiteY118" fmla="*/ 444018 h 2888770"/>
                <a:gd name="connsiteX119" fmla="*/ 919990 w 2007426"/>
                <a:gd name="connsiteY119" fmla="*/ 399568 h 2888770"/>
                <a:gd name="connsiteX120" fmla="*/ 875538 w 2007426"/>
                <a:gd name="connsiteY120" fmla="*/ 355118 h 2888770"/>
                <a:gd name="connsiteX121" fmla="*/ 812038 w 2007426"/>
                <a:gd name="connsiteY121" fmla="*/ 367818 h 2888770"/>
                <a:gd name="connsiteX122" fmla="*/ 761238 w 2007426"/>
                <a:gd name="connsiteY122" fmla="*/ 304318 h 2888770"/>
                <a:gd name="connsiteX123" fmla="*/ 799338 w 2007426"/>
                <a:gd name="connsiteY123" fmla="*/ 247168 h 2888770"/>
                <a:gd name="connsiteX124" fmla="*/ 773938 w 2007426"/>
                <a:gd name="connsiteY124" fmla="*/ 107468 h 2888770"/>
                <a:gd name="connsiteX125" fmla="*/ 716790 w 2007426"/>
                <a:gd name="connsiteY125" fmla="*/ 63018 h 2888770"/>
                <a:gd name="connsiteX126" fmla="*/ 761238 w 2007426"/>
                <a:gd name="connsiteY126" fmla="*/ 12218 h 2888770"/>
                <a:gd name="connsiteX127" fmla="*/ 828438 w 2007426"/>
                <a:gd name="connsiteY127" fmla="*/ 0 h 2888770"/>
                <a:gd name="connsiteX0" fmla="*/ 1726822 w 2007426"/>
                <a:gd name="connsiteY0" fmla="*/ 2668292 h 2888770"/>
                <a:gd name="connsiteX1" fmla="*/ 1726822 w 2007426"/>
                <a:gd name="connsiteY1" fmla="*/ 2668292 h 2888770"/>
                <a:gd name="connsiteX2" fmla="*/ 1726822 w 2007426"/>
                <a:gd name="connsiteY2" fmla="*/ 2668292 h 2888770"/>
                <a:gd name="connsiteX3" fmla="*/ 828438 w 2007426"/>
                <a:gd name="connsiteY3" fmla="*/ 0 h 2888770"/>
                <a:gd name="connsiteX4" fmla="*/ 859666 w 2007426"/>
                <a:gd name="connsiteY4" fmla="*/ 12218 h 2888770"/>
                <a:gd name="connsiteX5" fmla="*/ 873954 w 2007426"/>
                <a:gd name="connsiteY5" fmla="*/ 88418 h 2888770"/>
                <a:gd name="connsiteX6" fmla="*/ 854902 w 2007426"/>
                <a:gd name="connsiteY6" fmla="*/ 121756 h 2888770"/>
                <a:gd name="connsiteX7" fmla="*/ 897766 w 2007426"/>
                <a:gd name="connsiteY7" fmla="*/ 155094 h 2888770"/>
                <a:gd name="connsiteX8" fmla="*/ 973966 w 2007426"/>
                <a:gd name="connsiteY8" fmla="*/ 150330 h 2888770"/>
                <a:gd name="connsiteX9" fmla="*/ 997778 w 2007426"/>
                <a:gd name="connsiteY9" fmla="*/ 169382 h 2888770"/>
                <a:gd name="connsiteX10" fmla="*/ 1040638 w 2007426"/>
                <a:gd name="connsiteY10" fmla="*/ 155094 h 2888770"/>
                <a:gd name="connsiteX11" fmla="*/ 1212090 w 2007426"/>
                <a:gd name="connsiteY11" fmla="*/ 240818 h 2888770"/>
                <a:gd name="connsiteX12" fmla="*/ 1183514 w 2007426"/>
                <a:gd name="connsiteY12" fmla="*/ 393218 h 2888770"/>
                <a:gd name="connsiteX13" fmla="*/ 1264478 w 2007426"/>
                <a:gd name="connsiteY13" fmla="*/ 417030 h 2888770"/>
                <a:gd name="connsiteX14" fmla="*/ 1369254 w 2007426"/>
                <a:gd name="connsiteY14" fmla="*/ 488468 h 2888770"/>
                <a:gd name="connsiteX15" fmla="*/ 1464502 w 2007426"/>
                <a:gd name="connsiteY15" fmla="*/ 502756 h 2888770"/>
                <a:gd name="connsiteX16" fmla="*/ 1478790 w 2007426"/>
                <a:gd name="connsiteY16" fmla="*/ 436082 h 2888770"/>
                <a:gd name="connsiteX17" fmla="*/ 1421638 w 2007426"/>
                <a:gd name="connsiteY17" fmla="*/ 426556 h 2888770"/>
                <a:gd name="connsiteX18" fmla="*/ 1412114 w 2007426"/>
                <a:gd name="connsiteY18" fmla="*/ 383694 h 2888770"/>
                <a:gd name="connsiteX19" fmla="*/ 1450214 w 2007426"/>
                <a:gd name="connsiteY19" fmla="*/ 374168 h 2888770"/>
                <a:gd name="connsiteX20" fmla="*/ 1435926 w 2007426"/>
                <a:gd name="connsiteY20" fmla="*/ 326542 h 2888770"/>
                <a:gd name="connsiteX21" fmla="*/ 1474026 w 2007426"/>
                <a:gd name="connsiteY21" fmla="*/ 288442 h 2888770"/>
                <a:gd name="connsiteX22" fmla="*/ 1507366 w 2007426"/>
                <a:gd name="connsiteY22" fmla="*/ 321782 h 2888770"/>
                <a:gd name="connsiteX23" fmla="*/ 1540702 w 2007426"/>
                <a:gd name="connsiteY23" fmla="*/ 297968 h 2888770"/>
                <a:gd name="connsiteX24" fmla="*/ 1593090 w 2007426"/>
                <a:gd name="connsiteY24" fmla="*/ 321782 h 2888770"/>
                <a:gd name="connsiteX25" fmla="*/ 1540702 w 2007426"/>
                <a:gd name="connsiteY25" fmla="*/ 455130 h 2888770"/>
                <a:gd name="connsiteX26" fmla="*/ 1655002 w 2007426"/>
                <a:gd name="connsiteY26" fmla="*/ 440842 h 2888770"/>
                <a:gd name="connsiteX27" fmla="*/ 1688338 w 2007426"/>
                <a:gd name="connsiteY27" fmla="*/ 478942 h 2888770"/>
                <a:gd name="connsiteX28" fmla="*/ 1688338 w 2007426"/>
                <a:gd name="connsiteY28" fmla="*/ 512282 h 2888770"/>
                <a:gd name="connsiteX29" fmla="*/ 1788354 w 2007426"/>
                <a:gd name="connsiteY29" fmla="*/ 598006 h 2888770"/>
                <a:gd name="connsiteX30" fmla="*/ 1778826 w 2007426"/>
                <a:gd name="connsiteY30" fmla="*/ 678968 h 2888770"/>
                <a:gd name="connsiteX31" fmla="*/ 1816926 w 2007426"/>
                <a:gd name="connsiteY31" fmla="*/ 702782 h 2888770"/>
                <a:gd name="connsiteX32" fmla="*/ 1816926 w 2007426"/>
                <a:gd name="connsiteY32" fmla="*/ 745642 h 2888770"/>
                <a:gd name="connsiteX33" fmla="*/ 1864554 w 2007426"/>
                <a:gd name="connsiteY33" fmla="*/ 759930 h 2888770"/>
                <a:gd name="connsiteX34" fmla="*/ 2007426 w 2007426"/>
                <a:gd name="connsiteY34" fmla="*/ 921856 h 2888770"/>
                <a:gd name="connsiteX35" fmla="*/ 1922974 w 2007426"/>
                <a:gd name="connsiteY35" fmla="*/ 1025504 h 2888770"/>
                <a:gd name="connsiteX36" fmla="*/ 1921702 w 2007426"/>
                <a:gd name="connsiteY36" fmla="*/ 1021868 h 2888770"/>
                <a:gd name="connsiteX37" fmla="*/ 1864554 w 2007426"/>
                <a:gd name="connsiteY37" fmla="*/ 1021868 h 2888770"/>
                <a:gd name="connsiteX38" fmla="*/ 1859790 w 2007426"/>
                <a:gd name="connsiteY38" fmla="*/ 1121882 h 2888770"/>
                <a:gd name="connsiteX39" fmla="*/ 1826454 w 2007426"/>
                <a:gd name="connsiteY39" fmla="*/ 1155218 h 2888770"/>
                <a:gd name="connsiteX40" fmla="*/ 1850266 w 2007426"/>
                <a:gd name="connsiteY40" fmla="*/ 1231418 h 2888770"/>
                <a:gd name="connsiteX41" fmla="*/ 1812166 w 2007426"/>
                <a:gd name="connsiteY41" fmla="*/ 1250468 h 2888770"/>
                <a:gd name="connsiteX42" fmla="*/ 1755014 w 2007426"/>
                <a:gd name="connsiteY42" fmla="*/ 1283806 h 2888770"/>
                <a:gd name="connsiteX43" fmla="*/ 1745490 w 2007426"/>
                <a:gd name="connsiteY43" fmla="*/ 1326668 h 2888770"/>
                <a:gd name="connsiteX44" fmla="*/ 1783590 w 2007426"/>
                <a:gd name="connsiteY44" fmla="*/ 1388582 h 2888770"/>
                <a:gd name="connsiteX45" fmla="*/ 1755014 w 2007426"/>
                <a:gd name="connsiteY45" fmla="*/ 1417156 h 2888770"/>
                <a:gd name="connsiteX46" fmla="*/ 1721678 w 2007426"/>
                <a:gd name="connsiteY46" fmla="*/ 1583842 h 2888770"/>
                <a:gd name="connsiteX47" fmla="*/ 1674054 w 2007426"/>
                <a:gd name="connsiteY47" fmla="*/ 1674330 h 2888770"/>
                <a:gd name="connsiteX48" fmla="*/ 1793114 w 2007426"/>
                <a:gd name="connsiteY48" fmla="*/ 1688618 h 2888770"/>
                <a:gd name="connsiteX49" fmla="*/ 1793114 w 2007426"/>
                <a:gd name="connsiteY49" fmla="*/ 1736242 h 2888770"/>
                <a:gd name="connsiteX50" fmla="*/ 1712154 w 2007426"/>
                <a:gd name="connsiteY50" fmla="*/ 1826730 h 2888770"/>
                <a:gd name="connsiteX51" fmla="*/ 1707390 w 2007426"/>
                <a:gd name="connsiteY51" fmla="*/ 1898168 h 2888770"/>
                <a:gd name="connsiteX52" fmla="*/ 1778828 w 2007426"/>
                <a:gd name="connsiteY52" fmla="*/ 2017230 h 2888770"/>
                <a:gd name="connsiteX53" fmla="*/ 1764540 w 2007426"/>
                <a:gd name="connsiteY53" fmla="*/ 2060094 h 2888770"/>
                <a:gd name="connsiteX54" fmla="*/ 1783590 w 2007426"/>
                <a:gd name="connsiteY54" fmla="*/ 2074382 h 2888770"/>
                <a:gd name="connsiteX55" fmla="*/ 1783590 w 2007426"/>
                <a:gd name="connsiteY55" fmla="*/ 2260118 h 2888770"/>
                <a:gd name="connsiteX56" fmla="*/ 1726440 w 2007426"/>
                <a:gd name="connsiteY56" fmla="*/ 2355368 h 2888770"/>
                <a:gd name="connsiteX57" fmla="*/ 1783590 w 2007426"/>
                <a:gd name="connsiteY57" fmla="*/ 2417282 h 2888770"/>
                <a:gd name="connsiteX58" fmla="*/ 1708802 w 2007426"/>
                <a:gd name="connsiteY58" fmla="*/ 2482722 h 2888770"/>
                <a:gd name="connsiteX59" fmla="*/ 1707390 w 2007426"/>
                <a:gd name="connsiteY59" fmla="*/ 2476018 h 2888770"/>
                <a:gd name="connsiteX60" fmla="*/ 1427990 w 2007426"/>
                <a:gd name="connsiteY60" fmla="*/ 2514118 h 2888770"/>
                <a:gd name="connsiteX61" fmla="*/ 1364490 w 2007426"/>
                <a:gd name="connsiteY61" fmla="*/ 2583968 h 2888770"/>
                <a:gd name="connsiteX62" fmla="*/ 1243840 w 2007426"/>
                <a:gd name="connsiteY62" fmla="*/ 2679218 h 2888770"/>
                <a:gd name="connsiteX63" fmla="*/ 1231140 w 2007426"/>
                <a:gd name="connsiteY63" fmla="*/ 2609368 h 2888770"/>
                <a:gd name="connsiteX64" fmla="*/ 1193040 w 2007426"/>
                <a:gd name="connsiteY64" fmla="*/ 2571268 h 2888770"/>
                <a:gd name="connsiteX65" fmla="*/ 1110490 w 2007426"/>
                <a:gd name="connsiteY65" fmla="*/ 2609368 h 2888770"/>
                <a:gd name="connsiteX66" fmla="*/ 989840 w 2007426"/>
                <a:gd name="connsiteY66" fmla="*/ 2622068 h 2888770"/>
                <a:gd name="connsiteX67" fmla="*/ 970790 w 2007426"/>
                <a:gd name="connsiteY67" fmla="*/ 2660168 h 2888770"/>
                <a:gd name="connsiteX68" fmla="*/ 767590 w 2007426"/>
                <a:gd name="connsiteY68" fmla="*/ 2685568 h 2888770"/>
                <a:gd name="connsiteX69" fmla="*/ 691390 w 2007426"/>
                <a:gd name="connsiteY69" fmla="*/ 2742718 h 2888770"/>
                <a:gd name="connsiteX70" fmla="*/ 608840 w 2007426"/>
                <a:gd name="connsiteY70" fmla="*/ 2780818 h 2888770"/>
                <a:gd name="connsiteX71" fmla="*/ 424690 w 2007426"/>
                <a:gd name="connsiteY71" fmla="*/ 2774466 h 2888770"/>
                <a:gd name="connsiteX72" fmla="*/ 373890 w 2007426"/>
                <a:gd name="connsiteY72" fmla="*/ 2768118 h 2888770"/>
                <a:gd name="connsiteX73" fmla="*/ 348490 w 2007426"/>
                <a:gd name="connsiteY73" fmla="*/ 2831618 h 2888770"/>
                <a:gd name="connsiteX74" fmla="*/ 259590 w 2007426"/>
                <a:gd name="connsiteY74" fmla="*/ 2888770 h 2888770"/>
                <a:gd name="connsiteX75" fmla="*/ 189740 w 2007426"/>
                <a:gd name="connsiteY75" fmla="*/ 2857018 h 2888770"/>
                <a:gd name="connsiteX76" fmla="*/ 113540 w 2007426"/>
                <a:gd name="connsiteY76" fmla="*/ 2869718 h 2888770"/>
                <a:gd name="connsiteX77" fmla="*/ 11940 w 2007426"/>
                <a:gd name="connsiteY77" fmla="*/ 2825266 h 2888770"/>
                <a:gd name="connsiteX78" fmla="*/ 0 w 2007426"/>
                <a:gd name="connsiteY78" fmla="*/ 2735718 h 2888770"/>
                <a:gd name="connsiteX79" fmla="*/ 83378 w 2007426"/>
                <a:gd name="connsiteY79" fmla="*/ 2712554 h 2888770"/>
                <a:gd name="connsiteX80" fmla="*/ 116714 w 2007426"/>
                <a:gd name="connsiteY80" fmla="*/ 2726842 h 2888770"/>
                <a:gd name="connsiteX81" fmla="*/ 178626 w 2007426"/>
                <a:gd name="connsiteY81" fmla="*/ 2693506 h 2888770"/>
                <a:gd name="connsiteX82" fmla="*/ 392938 w 2007426"/>
                <a:gd name="connsiteY82" fmla="*/ 2622068 h 2888770"/>
                <a:gd name="connsiteX83" fmla="*/ 421514 w 2007426"/>
                <a:gd name="connsiteY83" fmla="*/ 2545868 h 2888770"/>
                <a:gd name="connsiteX84" fmla="*/ 573914 w 2007426"/>
                <a:gd name="connsiteY84" fmla="*/ 2422042 h 2888770"/>
                <a:gd name="connsiteX85" fmla="*/ 688214 w 2007426"/>
                <a:gd name="connsiteY85" fmla="*/ 2298218 h 2888770"/>
                <a:gd name="connsiteX86" fmla="*/ 764414 w 2007426"/>
                <a:gd name="connsiteY86" fmla="*/ 2250594 h 2888770"/>
                <a:gd name="connsiteX87" fmla="*/ 821566 w 2007426"/>
                <a:gd name="connsiteY87" fmla="*/ 2202968 h 2888770"/>
                <a:gd name="connsiteX88" fmla="*/ 826326 w 2007426"/>
                <a:gd name="connsiteY88" fmla="*/ 2064856 h 2888770"/>
                <a:gd name="connsiteX89" fmla="*/ 921578 w 2007426"/>
                <a:gd name="connsiteY89" fmla="*/ 1988656 h 2888770"/>
                <a:gd name="connsiteX90" fmla="*/ 1007302 w 2007426"/>
                <a:gd name="connsiteY90" fmla="*/ 1931506 h 2888770"/>
                <a:gd name="connsiteX91" fmla="*/ 1031114 w 2007426"/>
                <a:gd name="connsiteY91" fmla="*/ 1874356 h 2888770"/>
                <a:gd name="connsiteX92" fmla="*/ 1045402 w 2007426"/>
                <a:gd name="connsiteY92" fmla="*/ 1821968 h 2888770"/>
                <a:gd name="connsiteX93" fmla="*/ 1078738 w 2007426"/>
                <a:gd name="connsiteY93" fmla="*/ 1788630 h 2888770"/>
                <a:gd name="connsiteX94" fmla="*/ 1078738 w 2007426"/>
                <a:gd name="connsiteY94" fmla="*/ 1736242 h 2888770"/>
                <a:gd name="connsiteX95" fmla="*/ 1026354 w 2007426"/>
                <a:gd name="connsiteY95" fmla="*/ 1712430 h 2888770"/>
                <a:gd name="connsiteX96" fmla="*/ 1026354 w 2007426"/>
                <a:gd name="connsiteY96" fmla="*/ 1679094 h 2888770"/>
                <a:gd name="connsiteX97" fmla="*/ 1016826 w 2007426"/>
                <a:gd name="connsiteY97" fmla="*/ 1636230 h 2888770"/>
                <a:gd name="connsiteX98" fmla="*/ 1069214 w 2007426"/>
                <a:gd name="connsiteY98" fmla="*/ 1607656 h 2888770"/>
                <a:gd name="connsiteX99" fmla="*/ 1088266 w 2007426"/>
                <a:gd name="connsiteY99" fmla="*/ 1521930 h 2888770"/>
                <a:gd name="connsiteX100" fmla="*/ 1007302 w 2007426"/>
                <a:gd name="connsiteY100" fmla="*/ 1469542 h 2888770"/>
                <a:gd name="connsiteX101" fmla="*/ 1012066 w 2007426"/>
                <a:gd name="connsiteY101" fmla="*/ 1431442 h 2888770"/>
                <a:gd name="connsiteX102" fmla="*/ 950154 w 2007426"/>
                <a:gd name="connsiteY102" fmla="*/ 1417156 h 2888770"/>
                <a:gd name="connsiteX103" fmla="*/ 978726 w 2007426"/>
                <a:gd name="connsiteY103" fmla="*/ 1379056 h 2888770"/>
                <a:gd name="connsiteX104" fmla="*/ 929322 w 2007426"/>
                <a:gd name="connsiteY104" fmla="*/ 1303648 h 2888770"/>
                <a:gd name="connsiteX105" fmla="*/ 970790 w 2007426"/>
                <a:gd name="connsiteY105" fmla="*/ 1288568 h 2888770"/>
                <a:gd name="connsiteX106" fmla="*/ 1091438 w 2007426"/>
                <a:gd name="connsiteY106" fmla="*/ 1199668 h 2888770"/>
                <a:gd name="connsiteX107" fmla="*/ 1097790 w 2007426"/>
                <a:gd name="connsiteY107" fmla="*/ 1085368 h 2888770"/>
                <a:gd name="connsiteX108" fmla="*/ 1046990 w 2007426"/>
                <a:gd name="connsiteY108" fmla="*/ 1047268 h 2888770"/>
                <a:gd name="connsiteX109" fmla="*/ 1059690 w 2007426"/>
                <a:gd name="connsiteY109" fmla="*/ 996468 h 2888770"/>
                <a:gd name="connsiteX110" fmla="*/ 1002538 w 2007426"/>
                <a:gd name="connsiteY110" fmla="*/ 907568 h 2888770"/>
                <a:gd name="connsiteX111" fmla="*/ 1021590 w 2007426"/>
                <a:gd name="connsiteY111" fmla="*/ 748818 h 2888770"/>
                <a:gd name="connsiteX112" fmla="*/ 1046990 w 2007426"/>
                <a:gd name="connsiteY112" fmla="*/ 621818 h 2888770"/>
                <a:gd name="connsiteX113" fmla="*/ 970790 w 2007426"/>
                <a:gd name="connsiteY113" fmla="*/ 520218 h 2888770"/>
                <a:gd name="connsiteX114" fmla="*/ 1008890 w 2007426"/>
                <a:gd name="connsiteY114" fmla="*/ 501168 h 2888770"/>
                <a:gd name="connsiteX115" fmla="*/ 1110490 w 2007426"/>
                <a:gd name="connsiteY115" fmla="*/ 507518 h 2888770"/>
                <a:gd name="connsiteX116" fmla="*/ 1116838 w 2007426"/>
                <a:gd name="connsiteY116" fmla="*/ 463068 h 2888770"/>
                <a:gd name="connsiteX117" fmla="*/ 1078738 w 2007426"/>
                <a:gd name="connsiteY117" fmla="*/ 444018 h 2888770"/>
                <a:gd name="connsiteX118" fmla="*/ 919990 w 2007426"/>
                <a:gd name="connsiteY118" fmla="*/ 399568 h 2888770"/>
                <a:gd name="connsiteX119" fmla="*/ 875538 w 2007426"/>
                <a:gd name="connsiteY119" fmla="*/ 355118 h 2888770"/>
                <a:gd name="connsiteX120" fmla="*/ 812038 w 2007426"/>
                <a:gd name="connsiteY120" fmla="*/ 367818 h 2888770"/>
                <a:gd name="connsiteX121" fmla="*/ 761238 w 2007426"/>
                <a:gd name="connsiteY121" fmla="*/ 304318 h 2888770"/>
                <a:gd name="connsiteX122" fmla="*/ 799338 w 2007426"/>
                <a:gd name="connsiteY122" fmla="*/ 247168 h 2888770"/>
                <a:gd name="connsiteX123" fmla="*/ 773938 w 2007426"/>
                <a:gd name="connsiteY123" fmla="*/ 107468 h 2888770"/>
                <a:gd name="connsiteX124" fmla="*/ 716790 w 2007426"/>
                <a:gd name="connsiteY124" fmla="*/ 63018 h 2888770"/>
                <a:gd name="connsiteX125" fmla="*/ 761238 w 2007426"/>
                <a:gd name="connsiteY125" fmla="*/ 12218 h 2888770"/>
                <a:gd name="connsiteX126" fmla="*/ 828438 w 2007426"/>
                <a:gd name="connsiteY126" fmla="*/ 0 h 2888770"/>
                <a:gd name="connsiteX0" fmla="*/ 828438 w 2007426"/>
                <a:gd name="connsiteY0" fmla="*/ 0 h 2888770"/>
                <a:gd name="connsiteX1" fmla="*/ 859666 w 2007426"/>
                <a:gd name="connsiteY1" fmla="*/ 12218 h 2888770"/>
                <a:gd name="connsiteX2" fmla="*/ 873954 w 2007426"/>
                <a:gd name="connsiteY2" fmla="*/ 88418 h 2888770"/>
                <a:gd name="connsiteX3" fmla="*/ 854902 w 2007426"/>
                <a:gd name="connsiteY3" fmla="*/ 121756 h 2888770"/>
                <a:gd name="connsiteX4" fmla="*/ 897766 w 2007426"/>
                <a:gd name="connsiteY4" fmla="*/ 155094 h 2888770"/>
                <a:gd name="connsiteX5" fmla="*/ 973966 w 2007426"/>
                <a:gd name="connsiteY5" fmla="*/ 150330 h 2888770"/>
                <a:gd name="connsiteX6" fmla="*/ 997778 w 2007426"/>
                <a:gd name="connsiteY6" fmla="*/ 169382 h 2888770"/>
                <a:gd name="connsiteX7" fmla="*/ 1040638 w 2007426"/>
                <a:gd name="connsiteY7" fmla="*/ 155094 h 2888770"/>
                <a:gd name="connsiteX8" fmla="*/ 1212090 w 2007426"/>
                <a:gd name="connsiteY8" fmla="*/ 240818 h 2888770"/>
                <a:gd name="connsiteX9" fmla="*/ 1183514 w 2007426"/>
                <a:gd name="connsiteY9" fmla="*/ 393218 h 2888770"/>
                <a:gd name="connsiteX10" fmla="*/ 1264478 w 2007426"/>
                <a:gd name="connsiteY10" fmla="*/ 417030 h 2888770"/>
                <a:gd name="connsiteX11" fmla="*/ 1369254 w 2007426"/>
                <a:gd name="connsiteY11" fmla="*/ 488468 h 2888770"/>
                <a:gd name="connsiteX12" fmla="*/ 1464502 w 2007426"/>
                <a:gd name="connsiteY12" fmla="*/ 502756 h 2888770"/>
                <a:gd name="connsiteX13" fmla="*/ 1478790 w 2007426"/>
                <a:gd name="connsiteY13" fmla="*/ 436082 h 2888770"/>
                <a:gd name="connsiteX14" fmla="*/ 1421638 w 2007426"/>
                <a:gd name="connsiteY14" fmla="*/ 426556 h 2888770"/>
                <a:gd name="connsiteX15" fmla="*/ 1412114 w 2007426"/>
                <a:gd name="connsiteY15" fmla="*/ 383694 h 2888770"/>
                <a:gd name="connsiteX16" fmla="*/ 1450214 w 2007426"/>
                <a:gd name="connsiteY16" fmla="*/ 374168 h 2888770"/>
                <a:gd name="connsiteX17" fmla="*/ 1435926 w 2007426"/>
                <a:gd name="connsiteY17" fmla="*/ 326542 h 2888770"/>
                <a:gd name="connsiteX18" fmla="*/ 1474026 w 2007426"/>
                <a:gd name="connsiteY18" fmla="*/ 288442 h 2888770"/>
                <a:gd name="connsiteX19" fmla="*/ 1507366 w 2007426"/>
                <a:gd name="connsiteY19" fmla="*/ 321782 h 2888770"/>
                <a:gd name="connsiteX20" fmla="*/ 1540702 w 2007426"/>
                <a:gd name="connsiteY20" fmla="*/ 297968 h 2888770"/>
                <a:gd name="connsiteX21" fmla="*/ 1593090 w 2007426"/>
                <a:gd name="connsiteY21" fmla="*/ 321782 h 2888770"/>
                <a:gd name="connsiteX22" fmla="*/ 1540702 w 2007426"/>
                <a:gd name="connsiteY22" fmla="*/ 455130 h 2888770"/>
                <a:gd name="connsiteX23" fmla="*/ 1655002 w 2007426"/>
                <a:gd name="connsiteY23" fmla="*/ 440842 h 2888770"/>
                <a:gd name="connsiteX24" fmla="*/ 1688338 w 2007426"/>
                <a:gd name="connsiteY24" fmla="*/ 478942 h 2888770"/>
                <a:gd name="connsiteX25" fmla="*/ 1688338 w 2007426"/>
                <a:gd name="connsiteY25" fmla="*/ 512282 h 2888770"/>
                <a:gd name="connsiteX26" fmla="*/ 1788354 w 2007426"/>
                <a:gd name="connsiteY26" fmla="*/ 598006 h 2888770"/>
                <a:gd name="connsiteX27" fmla="*/ 1778826 w 2007426"/>
                <a:gd name="connsiteY27" fmla="*/ 678968 h 2888770"/>
                <a:gd name="connsiteX28" fmla="*/ 1816926 w 2007426"/>
                <a:gd name="connsiteY28" fmla="*/ 702782 h 2888770"/>
                <a:gd name="connsiteX29" fmla="*/ 1816926 w 2007426"/>
                <a:gd name="connsiteY29" fmla="*/ 745642 h 2888770"/>
                <a:gd name="connsiteX30" fmla="*/ 1864554 w 2007426"/>
                <a:gd name="connsiteY30" fmla="*/ 759930 h 2888770"/>
                <a:gd name="connsiteX31" fmla="*/ 2007426 w 2007426"/>
                <a:gd name="connsiteY31" fmla="*/ 921856 h 2888770"/>
                <a:gd name="connsiteX32" fmla="*/ 1922974 w 2007426"/>
                <a:gd name="connsiteY32" fmla="*/ 1025504 h 2888770"/>
                <a:gd name="connsiteX33" fmla="*/ 1921702 w 2007426"/>
                <a:gd name="connsiteY33" fmla="*/ 1021868 h 2888770"/>
                <a:gd name="connsiteX34" fmla="*/ 1864554 w 2007426"/>
                <a:gd name="connsiteY34" fmla="*/ 1021868 h 2888770"/>
                <a:gd name="connsiteX35" fmla="*/ 1859790 w 2007426"/>
                <a:gd name="connsiteY35" fmla="*/ 1121882 h 2888770"/>
                <a:gd name="connsiteX36" fmla="*/ 1826454 w 2007426"/>
                <a:gd name="connsiteY36" fmla="*/ 1155218 h 2888770"/>
                <a:gd name="connsiteX37" fmla="*/ 1850266 w 2007426"/>
                <a:gd name="connsiteY37" fmla="*/ 1231418 h 2888770"/>
                <a:gd name="connsiteX38" fmla="*/ 1812166 w 2007426"/>
                <a:gd name="connsiteY38" fmla="*/ 1250468 h 2888770"/>
                <a:gd name="connsiteX39" fmla="*/ 1755014 w 2007426"/>
                <a:gd name="connsiteY39" fmla="*/ 1283806 h 2888770"/>
                <a:gd name="connsiteX40" fmla="*/ 1745490 w 2007426"/>
                <a:gd name="connsiteY40" fmla="*/ 1326668 h 2888770"/>
                <a:gd name="connsiteX41" fmla="*/ 1783590 w 2007426"/>
                <a:gd name="connsiteY41" fmla="*/ 1388582 h 2888770"/>
                <a:gd name="connsiteX42" fmla="*/ 1755014 w 2007426"/>
                <a:gd name="connsiteY42" fmla="*/ 1417156 h 2888770"/>
                <a:gd name="connsiteX43" fmla="*/ 1721678 w 2007426"/>
                <a:gd name="connsiteY43" fmla="*/ 1583842 h 2888770"/>
                <a:gd name="connsiteX44" fmla="*/ 1674054 w 2007426"/>
                <a:gd name="connsiteY44" fmla="*/ 1674330 h 2888770"/>
                <a:gd name="connsiteX45" fmla="*/ 1793114 w 2007426"/>
                <a:gd name="connsiteY45" fmla="*/ 1688618 h 2888770"/>
                <a:gd name="connsiteX46" fmla="*/ 1793114 w 2007426"/>
                <a:gd name="connsiteY46" fmla="*/ 1736242 h 2888770"/>
                <a:gd name="connsiteX47" fmla="*/ 1712154 w 2007426"/>
                <a:gd name="connsiteY47" fmla="*/ 1826730 h 2888770"/>
                <a:gd name="connsiteX48" fmla="*/ 1707390 w 2007426"/>
                <a:gd name="connsiteY48" fmla="*/ 1898168 h 2888770"/>
                <a:gd name="connsiteX49" fmla="*/ 1778828 w 2007426"/>
                <a:gd name="connsiteY49" fmla="*/ 2017230 h 2888770"/>
                <a:gd name="connsiteX50" fmla="*/ 1764540 w 2007426"/>
                <a:gd name="connsiteY50" fmla="*/ 2060094 h 2888770"/>
                <a:gd name="connsiteX51" fmla="*/ 1783590 w 2007426"/>
                <a:gd name="connsiteY51" fmla="*/ 2074382 h 2888770"/>
                <a:gd name="connsiteX52" fmla="*/ 1783590 w 2007426"/>
                <a:gd name="connsiteY52" fmla="*/ 2260118 h 2888770"/>
                <a:gd name="connsiteX53" fmla="*/ 1726440 w 2007426"/>
                <a:gd name="connsiteY53" fmla="*/ 2355368 h 2888770"/>
                <a:gd name="connsiteX54" fmla="*/ 1783590 w 2007426"/>
                <a:gd name="connsiteY54" fmla="*/ 2417282 h 2888770"/>
                <a:gd name="connsiteX55" fmla="*/ 1708802 w 2007426"/>
                <a:gd name="connsiteY55" fmla="*/ 2482722 h 2888770"/>
                <a:gd name="connsiteX56" fmla="*/ 1707390 w 2007426"/>
                <a:gd name="connsiteY56" fmla="*/ 2476018 h 2888770"/>
                <a:gd name="connsiteX57" fmla="*/ 1427990 w 2007426"/>
                <a:gd name="connsiteY57" fmla="*/ 2514118 h 2888770"/>
                <a:gd name="connsiteX58" fmla="*/ 1364490 w 2007426"/>
                <a:gd name="connsiteY58" fmla="*/ 2583968 h 2888770"/>
                <a:gd name="connsiteX59" fmla="*/ 1243840 w 2007426"/>
                <a:gd name="connsiteY59" fmla="*/ 2679218 h 2888770"/>
                <a:gd name="connsiteX60" fmla="*/ 1231140 w 2007426"/>
                <a:gd name="connsiteY60" fmla="*/ 2609368 h 2888770"/>
                <a:gd name="connsiteX61" fmla="*/ 1193040 w 2007426"/>
                <a:gd name="connsiteY61" fmla="*/ 2571268 h 2888770"/>
                <a:gd name="connsiteX62" fmla="*/ 1110490 w 2007426"/>
                <a:gd name="connsiteY62" fmla="*/ 2609368 h 2888770"/>
                <a:gd name="connsiteX63" fmla="*/ 989840 w 2007426"/>
                <a:gd name="connsiteY63" fmla="*/ 2622068 h 2888770"/>
                <a:gd name="connsiteX64" fmla="*/ 970790 w 2007426"/>
                <a:gd name="connsiteY64" fmla="*/ 2660168 h 2888770"/>
                <a:gd name="connsiteX65" fmla="*/ 767590 w 2007426"/>
                <a:gd name="connsiteY65" fmla="*/ 2685568 h 2888770"/>
                <a:gd name="connsiteX66" fmla="*/ 691390 w 2007426"/>
                <a:gd name="connsiteY66" fmla="*/ 2742718 h 2888770"/>
                <a:gd name="connsiteX67" fmla="*/ 608840 w 2007426"/>
                <a:gd name="connsiteY67" fmla="*/ 2780818 h 2888770"/>
                <a:gd name="connsiteX68" fmla="*/ 424690 w 2007426"/>
                <a:gd name="connsiteY68" fmla="*/ 2774466 h 2888770"/>
                <a:gd name="connsiteX69" fmla="*/ 373890 w 2007426"/>
                <a:gd name="connsiteY69" fmla="*/ 2768118 h 2888770"/>
                <a:gd name="connsiteX70" fmla="*/ 348490 w 2007426"/>
                <a:gd name="connsiteY70" fmla="*/ 2831618 h 2888770"/>
                <a:gd name="connsiteX71" fmla="*/ 259590 w 2007426"/>
                <a:gd name="connsiteY71" fmla="*/ 2888770 h 2888770"/>
                <a:gd name="connsiteX72" fmla="*/ 189740 w 2007426"/>
                <a:gd name="connsiteY72" fmla="*/ 2857018 h 2888770"/>
                <a:gd name="connsiteX73" fmla="*/ 113540 w 2007426"/>
                <a:gd name="connsiteY73" fmla="*/ 2869718 h 2888770"/>
                <a:gd name="connsiteX74" fmla="*/ 11940 w 2007426"/>
                <a:gd name="connsiteY74" fmla="*/ 2825266 h 2888770"/>
                <a:gd name="connsiteX75" fmla="*/ 0 w 2007426"/>
                <a:gd name="connsiteY75" fmla="*/ 2735718 h 2888770"/>
                <a:gd name="connsiteX76" fmla="*/ 83378 w 2007426"/>
                <a:gd name="connsiteY76" fmla="*/ 2712554 h 2888770"/>
                <a:gd name="connsiteX77" fmla="*/ 116714 w 2007426"/>
                <a:gd name="connsiteY77" fmla="*/ 2726842 h 2888770"/>
                <a:gd name="connsiteX78" fmla="*/ 178626 w 2007426"/>
                <a:gd name="connsiteY78" fmla="*/ 2693506 h 2888770"/>
                <a:gd name="connsiteX79" fmla="*/ 392938 w 2007426"/>
                <a:gd name="connsiteY79" fmla="*/ 2622068 h 2888770"/>
                <a:gd name="connsiteX80" fmla="*/ 421514 w 2007426"/>
                <a:gd name="connsiteY80" fmla="*/ 2545868 h 2888770"/>
                <a:gd name="connsiteX81" fmla="*/ 573914 w 2007426"/>
                <a:gd name="connsiteY81" fmla="*/ 2422042 h 2888770"/>
                <a:gd name="connsiteX82" fmla="*/ 688214 w 2007426"/>
                <a:gd name="connsiteY82" fmla="*/ 2298218 h 2888770"/>
                <a:gd name="connsiteX83" fmla="*/ 764414 w 2007426"/>
                <a:gd name="connsiteY83" fmla="*/ 2250594 h 2888770"/>
                <a:gd name="connsiteX84" fmla="*/ 821566 w 2007426"/>
                <a:gd name="connsiteY84" fmla="*/ 2202968 h 2888770"/>
                <a:gd name="connsiteX85" fmla="*/ 826326 w 2007426"/>
                <a:gd name="connsiteY85" fmla="*/ 2064856 h 2888770"/>
                <a:gd name="connsiteX86" fmla="*/ 921578 w 2007426"/>
                <a:gd name="connsiteY86" fmla="*/ 1988656 h 2888770"/>
                <a:gd name="connsiteX87" fmla="*/ 1007302 w 2007426"/>
                <a:gd name="connsiteY87" fmla="*/ 1931506 h 2888770"/>
                <a:gd name="connsiteX88" fmla="*/ 1031114 w 2007426"/>
                <a:gd name="connsiteY88" fmla="*/ 1874356 h 2888770"/>
                <a:gd name="connsiteX89" fmla="*/ 1045402 w 2007426"/>
                <a:gd name="connsiteY89" fmla="*/ 1821968 h 2888770"/>
                <a:gd name="connsiteX90" fmla="*/ 1078738 w 2007426"/>
                <a:gd name="connsiteY90" fmla="*/ 1788630 h 2888770"/>
                <a:gd name="connsiteX91" fmla="*/ 1078738 w 2007426"/>
                <a:gd name="connsiteY91" fmla="*/ 1736242 h 2888770"/>
                <a:gd name="connsiteX92" fmla="*/ 1026354 w 2007426"/>
                <a:gd name="connsiteY92" fmla="*/ 1712430 h 2888770"/>
                <a:gd name="connsiteX93" fmla="*/ 1026354 w 2007426"/>
                <a:gd name="connsiteY93" fmla="*/ 1679094 h 2888770"/>
                <a:gd name="connsiteX94" fmla="*/ 1016826 w 2007426"/>
                <a:gd name="connsiteY94" fmla="*/ 1636230 h 2888770"/>
                <a:gd name="connsiteX95" fmla="*/ 1069214 w 2007426"/>
                <a:gd name="connsiteY95" fmla="*/ 1607656 h 2888770"/>
                <a:gd name="connsiteX96" fmla="*/ 1088266 w 2007426"/>
                <a:gd name="connsiteY96" fmla="*/ 1521930 h 2888770"/>
                <a:gd name="connsiteX97" fmla="*/ 1007302 w 2007426"/>
                <a:gd name="connsiteY97" fmla="*/ 1469542 h 2888770"/>
                <a:gd name="connsiteX98" fmla="*/ 1012066 w 2007426"/>
                <a:gd name="connsiteY98" fmla="*/ 1431442 h 2888770"/>
                <a:gd name="connsiteX99" fmla="*/ 950154 w 2007426"/>
                <a:gd name="connsiteY99" fmla="*/ 1417156 h 2888770"/>
                <a:gd name="connsiteX100" fmla="*/ 978726 w 2007426"/>
                <a:gd name="connsiteY100" fmla="*/ 1379056 h 2888770"/>
                <a:gd name="connsiteX101" fmla="*/ 929322 w 2007426"/>
                <a:gd name="connsiteY101" fmla="*/ 1303648 h 2888770"/>
                <a:gd name="connsiteX102" fmla="*/ 970790 w 2007426"/>
                <a:gd name="connsiteY102" fmla="*/ 1288568 h 2888770"/>
                <a:gd name="connsiteX103" fmla="*/ 1091438 w 2007426"/>
                <a:gd name="connsiteY103" fmla="*/ 1199668 h 2888770"/>
                <a:gd name="connsiteX104" fmla="*/ 1097790 w 2007426"/>
                <a:gd name="connsiteY104" fmla="*/ 1085368 h 2888770"/>
                <a:gd name="connsiteX105" fmla="*/ 1046990 w 2007426"/>
                <a:gd name="connsiteY105" fmla="*/ 1047268 h 2888770"/>
                <a:gd name="connsiteX106" fmla="*/ 1059690 w 2007426"/>
                <a:gd name="connsiteY106" fmla="*/ 996468 h 2888770"/>
                <a:gd name="connsiteX107" fmla="*/ 1002538 w 2007426"/>
                <a:gd name="connsiteY107" fmla="*/ 907568 h 2888770"/>
                <a:gd name="connsiteX108" fmla="*/ 1021590 w 2007426"/>
                <a:gd name="connsiteY108" fmla="*/ 748818 h 2888770"/>
                <a:gd name="connsiteX109" fmla="*/ 1046990 w 2007426"/>
                <a:gd name="connsiteY109" fmla="*/ 621818 h 2888770"/>
                <a:gd name="connsiteX110" fmla="*/ 970790 w 2007426"/>
                <a:gd name="connsiteY110" fmla="*/ 520218 h 2888770"/>
                <a:gd name="connsiteX111" fmla="*/ 1008890 w 2007426"/>
                <a:gd name="connsiteY111" fmla="*/ 501168 h 2888770"/>
                <a:gd name="connsiteX112" fmla="*/ 1110490 w 2007426"/>
                <a:gd name="connsiteY112" fmla="*/ 507518 h 2888770"/>
                <a:gd name="connsiteX113" fmla="*/ 1116838 w 2007426"/>
                <a:gd name="connsiteY113" fmla="*/ 463068 h 2888770"/>
                <a:gd name="connsiteX114" fmla="*/ 1078738 w 2007426"/>
                <a:gd name="connsiteY114" fmla="*/ 444018 h 2888770"/>
                <a:gd name="connsiteX115" fmla="*/ 919990 w 2007426"/>
                <a:gd name="connsiteY115" fmla="*/ 399568 h 2888770"/>
                <a:gd name="connsiteX116" fmla="*/ 875538 w 2007426"/>
                <a:gd name="connsiteY116" fmla="*/ 355118 h 2888770"/>
                <a:gd name="connsiteX117" fmla="*/ 812038 w 2007426"/>
                <a:gd name="connsiteY117" fmla="*/ 367818 h 2888770"/>
                <a:gd name="connsiteX118" fmla="*/ 761238 w 2007426"/>
                <a:gd name="connsiteY118" fmla="*/ 304318 h 2888770"/>
                <a:gd name="connsiteX119" fmla="*/ 799338 w 2007426"/>
                <a:gd name="connsiteY119" fmla="*/ 247168 h 2888770"/>
                <a:gd name="connsiteX120" fmla="*/ 773938 w 2007426"/>
                <a:gd name="connsiteY120" fmla="*/ 107468 h 2888770"/>
                <a:gd name="connsiteX121" fmla="*/ 716790 w 2007426"/>
                <a:gd name="connsiteY121" fmla="*/ 63018 h 2888770"/>
                <a:gd name="connsiteX122" fmla="*/ 761238 w 2007426"/>
                <a:gd name="connsiteY122" fmla="*/ 12218 h 2888770"/>
                <a:gd name="connsiteX123" fmla="*/ 828438 w 2007426"/>
                <a:gd name="connsiteY123" fmla="*/ 0 h 2888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007426" h="2888770">
                  <a:moveTo>
                    <a:pt x="828438" y="0"/>
                  </a:moveTo>
                  <a:lnTo>
                    <a:pt x="859666" y="12218"/>
                  </a:lnTo>
                  <a:lnTo>
                    <a:pt x="873954" y="88418"/>
                  </a:lnTo>
                  <a:lnTo>
                    <a:pt x="854902" y="121756"/>
                  </a:lnTo>
                  <a:lnTo>
                    <a:pt x="897766" y="155094"/>
                  </a:lnTo>
                  <a:lnTo>
                    <a:pt x="973966" y="150330"/>
                  </a:lnTo>
                  <a:lnTo>
                    <a:pt x="997778" y="169382"/>
                  </a:lnTo>
                  <a:lnTo>
                    <a:pt x="1040638" y="155094"/>
                  </a:lnTo>
                  <a:lnTo>
                    <a:pt x="1212090" y="240818"/>
                  </a:lnTo>
                  <a:lnTo>
                    <a:pt x="1183514" y="393218"/>
                  </a:lnTo>
                  <a:lnTo>
                    <a:pt x="1264478" y="417030"/>
                  </a:lnTo>
                  <a:lnTo>
                    <a:pt x="1369254" y="488468"/>
                  </a:lnTo>
                  <a:lnTo>
                    <a:pt x="1464502" y="502756"/>
                  </a:lnTo>
                  <a:lnTo>
                    <a:pt x="1478790" y="436082"/>
                  </a:lnTo>
                  <a:lnTo>
                    <a:pt x="1421638" y="426556"/>
                  </a:lnTo>
                  <a:lnTo>
                    <a:pt x="1412114" y="383694"/>
                  </a:lnTo>
                  <a:lnTo>
                    <a:pt x="1450214" y="374168"/>
                  </a:lnTo>
                  <a:lnTo>
                    <a:pt x="1435926" y="326542"/>
                  </a:lnTo>
                  <a:lnTo>
                    <a:pt x="1474026" y="288442"/>
                  </a:lnTo>
                  <a:lnTo>
                    <a:pt x="1507366" y="321782"/>
                  </a:lnTo>
                  <a:lnTo>
                    <a:pt x="1540702" y="297968"/>
                  </a:lnTo>
                  <a:lnTo>
                    <a:pt x="1593090" y="321782"/>
                  </a:lnTo>
                  <a:lnTo>
                    <a:pt x="1540702" y="455130"/>
                  </a:lnTo>
                  <a:lnTo>
                    <a:pt x="1655002" y="440842"/>
                  </a:lnTo>
                  <a:lnTo>
                    <a:pt x="1688338" y="478942"/>
                  </a:lnTo>
                  <a:lnTo>
                    <a:pt x="1688338" y="512282"/>
                  </a:lnTo>
                  <a:lnTo>
                    <a:pt x="1788354" y="598006"/>
                  </a:lnTo>
                  <a:lnTo>
                    <a:pt x="1778826" y="678968"/>
                  </a:lnTo>
                  <a:lnTo>
                    <a:pt x="1816926" y="702782"/>
                  </a:lnTo>
                  <a:lnTo>
                    <a:pt x="1816926" y="745642"/>
                  </a:lnTo>
                  <a:lnTo>
                    <a:pt x="1864554" y="759930"/>
                  </a:lnTo>
                  <a:lnTo>
                    <a:pt x="2007426" y="921856"/>
                  </a:lnTo>
                  <a:lnTo>
                    <a:pt x="1922974" y="1025504"/>
                  </a:lnTo>
                  <a:lnTo>
                    <a:pt x="1921702" y="1021868"/>
                  </a:lnTo>
                  <a:lnTo>
                    <a:pt x="1864554" y="1021868"/>
                  </a:lnTo>
                  <a:lnTo>
                    <a:pt x="1859790" y="1121882"/>
                  </a:lnTo>
                  <a:lnTo>
                    <a:pt x="1826454" y="1155218"/>
                  </a:lnTo>
                  <a:lnTo>
                    <a:pt x="1850266" y="1231418"/>
                  </a:lnTo>
                  <a:lnTo>
                    <a:pt x="1812166" y="1250468"/>
                  </a:lnTo>
                  <a:lnTo>
                    <a:pt x="1755014" y="1283806"/>
                  </a:lnTo>
                  <a:lnTo>
                    <a:pt x="1745490" y="1326668"/>
                  </a:lnTo>
                  <a:lnTo>
                    <a:pt x="1783590" y="1388582"/>
                  </a:lnTo>
                  <a:lnTo>
                    <a:pt x="1755014" y="1417156"/>
                  </a:lnTo>
                  <a:lnTo>
                    <a:pt x="1721678" y="1583842"/>
                  </a:lnTo>
                  <a:lnTo>
                    <a:pt x="1674054" y="1674330"/>
                  </a:lnTo>
                  <a:lnTo>
                    <a:pt x="1793114" y="1688618"/>
                  </a:lnTo>
                  <a:lnTo>
                    <a:pt x="1793114" y="1736242"/>
                  </a:lnTo>
                  <a:lnTo>
                    <a:pt x="1712154" y="1826730"/>
                  </a:lnTo>
                  <a:lnTo>
                    <a:pt x="1707390" y="1898168"/>
                  </a:lnTo>
                  <a:lnTo>
                    <a:pt x="1778828" y="2017230"/>
                  </a:lnTo>
                  <a:lnTo>
                    <a:pt x="1764540" y="2060094"/>
                  </a:lnTo>
                  <a:lnTo>
                    <a:pt x="1783590" y="2074382"/>
                  </a:lnTo>
                  <a:lnTo>
                    <a:pt x="1783590" y="2260118"/>
                  </a:lnTo>
                  <a:lnTo>
                    <a:pt x="1726440" y="2355368"/>
                  </a:lnTo>
                  <a:lnTo>
                    <a:pt x="1783590" y="2417282"/>
                  </a:lnTo>
                  <a:lnTo>
                    <a:pt x="1708802" y="2482722"/>
                  </a:lnTo>
                  <a:lnTo>
                    <a:pt x="1707390" y="2476018"/>
                  </a:lnTo>
                  <a:lnTo>
                    <a:pt x="1427990" y="2514118"/>
                  </a:lnTo>
                  <a:lnTo>
                    <a:pt x="1364490" y="2583968"/>
                  </a:lnTo>
                  <a:lnTo>
                    <a:pt x="1243840" y="2679218"/>
                  </a:lnTo>
                  <a:lnTo>
                    <a:pt x="1231140" y="2609368"/>
                  </a:lnTo>
                  <a:lnTo>
                    <a:pt x="1193040" y="2571268"/>
                  </a:lnTo>
                  <a:lnTo>
                    <a:pt x="1110490" y="2609368"/>
                  </a:lnTo>
                  <a:lnTo>
                    <a:pt x="989840" y="2622068"/>
                  </a:lnTo>
                  <a:lnTo>
                    <a:pt x="970790" y="2660168"/>
                  </a:lnTo>
                  <a:lnTo>
                    <a:pt x="767590" y="2685568"/>
                  </a:lnTo>
                  <a:lnTo>
                    <a:pt x="691390" y="2742718"/>
                  </a:lnTo>
                  <a:lnTo>
                    <a:pt x="608840" y="2780818"/>
                  </a:lnTo>
                  <a:lnTo>
                    <a:pt x="424690" y="2774466"/>
                  </a:lnTo>
                  <a:lnTo>
                    <a:pt x="373890" y="2768118"/>
                  </a:lnTo>
                  <a:lnTo>
                    <a:pt x="348490" y="2831618"/>
                  </a:lnTo>
                  <a:lnTo>
                    <a:pt x="259590" y="2888770"/>
                  </a:lnTo>
                  <a:lnTo>
                    <a:pt x="189740" y="2857018"/>
                  </a:lnTo>
                  <a:lnTo>
                    <a:pt x="113540" y="2869718"/>
                  </a:lnTo>
                  <a:lnTo>
                    <a:pt x="11940" y="2825266"/>
                  </a:lnTo>
                  <a:lnTo>
                    <a:pt x="0" y="2735718"/>
                  </a:lnTo>
                  <a:lnTo>
                    <a:pt x="83378" y="2712554"/>
                  </a:lnTo>
                  <a:lnTo>
                    <a:pt x="116714" y="2726842"/>
                  </a:lnTo>
                  <a:lnTo>
                    <a:pt x="178626" y="2693506"/>
                  </a:lnTo>
                  <a:lnTo>
                    <a:pt x="392938" y="2622068"/>
                  </a:lnTo>
                  <a:lnTo>
                    <a:pt x="421514" y="2545868"/>
                  </a:lnTo>
                  <a:lnTo>
                    <a:pt x="573914" y="2422042"/>
                  </a:lnTo>
                  <a:lnTo>
                    <a:pt x="688214" y="2298218"/>
                  </a:lnTo>
                  <a:lnTo>
                    <a:pt x="764414" y="2250594"/>
                  </a:lnTo>
                  <a:lnTo>
                    <a:pt x="821566" y="2202968"/>
                  </a:lnTo>
                  <a:lnTo>
                    <a:pt x="826326" y="2064856"/>
                  </a:lnTo>
                  <a:lnTo>
                    <a:pt x="921578" y="1988656"/>
                  </a:lnTo>
                  <a:lnTo>
                    <a:pt x="1007302" y="1931506"/>
                  </a:lnTo>
                  <a:lnTo>
                    <a:pt x="1031114" y="1874356"/>
                  </a:lnTo>
                  <a:lnTo>
                    <a:pt x="1045402" y="1821968"/>
                  </a:lnTo>
                  <a:lnTo>
                    <a:pt x="1078738" y="1788630"/>
                  </a:lnTo>
                  <a:lnTo>
                    <a:pt x="1078738" y="1736242"/>
                  </a:lnTo>
                  <a:lnTo>
                    <a:pt x="1026354" y="1712430"/>
                  </a:lnTo>
                  <a:lnTo>
                    <a:pt x="1026354" y="1679094"/>
                  </a:lnTo>
                  <a:lnTo>
                    <a:pt x="1016826" y="1636230"/>
                  </a:lnTo>
                  <a:lnTo>
                    <a:pt x="1069214" y="1607656"/>
                  </a:lnTo>
                  <a:lnTo>
                    <a:pt x="1088266" y="1521930"/>
                  </a:lnTo>
                  <a:lnTo>
                    <a:pt x="1007302" y="1469542"/>
                  </a:lnTo>
                  <a:lnTo>
                    <a:pt x="1012066" y="1431442"/>
                  </a:lnTo>
                  <a:lnTo>
                    <a:pt x="950154" y="1417156"/>
                  </a:lnTo>
                  <a:lnTo>
                    <a:pt x="978726" y="1379056"/>
                  </a:lnTo>
                  <a:lnTo>
                    <a:pt x="929322" y="1303648"/>
                  </a:lnTo>
                  <a:lnTo>
                    <a:pt x="970790" y="1288568"/>
                  </a:lnTo>
                  <a:lnTo>
                    <a:pt x="1091438" y="1199668"/>
                  </a:lnTo>
                  <a:lnTo>
                    <a:pt x="1097790" y="1085368"/>
                  </a:lnTo>
                  <a:lnTo>
                    <a:pt x="1046990" y="1047268"/>
                  </a:lnTo>
                  <a:lnTo>
                    <a:pt x="1059690" y="996468"/>
                  </a:lnTo>
                  <a:lnTo>
                    <a:pt x="1002538" y="907568"/>
                  </a:lnTo>
                  <a:lnTo>
                    <a:pt x="1021590" y="748818"/>
                  </a:lnTo>
                  <a:lnTo>
                    <a:pt x="1046990" y="621818"/>
                  </a:lnTo>
                  <a:lnTo>
                    <a:pt x="970790" y="520218"/>
                  </a:lnTo>
                  <a:lnTo>
                    <a:pt x="1008890" y="501168"/>
                  </a:lnTo>
                  <a:lnTo>
                    <a:pt x="1110490" y="507518"/>
                  </a:lnTo>
                  <a:lnTo>
                    <a:pt x="1116838" y="463068"/>
                  </a:lnTo>
                  <a:lnTo>
                    <a:pt x="1078738" y="444018"/>
                  </a:lnTo>
                  <a:lnTo>
                    <a:pt x="919990" y="399568"/>
                  </a:lnTo>
                  <a:lnTo>
                    <a:pt x="875538" y="355118"/>
                  </a:lnTo>
                  <a:lnTo>
                    <a:pt x="812038" y="367818"/>
                  </a:lnTo>
                  <a:lnTo>
                    <a:pt x="761238" y="304318"/>
                  </a:lnTo>
                  <a:lnTo>
                    <a:pt x="799338" y="247168"/>
                  </a:lnTo>
                  <a:lnTo>
                    <a:pt x="773938" y="107468"/>
                  </a:lnTo>
                  <a:lnTo>
                    <a:pt x="716790" y="63018"/>
                  </a:lnTo>
                  <a:lnTo>
                    <a:pt x="761238" y="12218"/>
                  </a:lnTo>
                  <a:lnTo>
                    <a:pt x="828438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32" name="フリーフォーム: 図形 1231">
              <a:extLst>
                <a:ext uri="{FF2B5EF4-FFF2-40B4-BE49-F238E27FC236}">
                  <a16:creationId xmlns:a16="http://schemas.microsoft.com/office/drawing/2014/main" id="{5E6F3147-0203-E2CB-D7E4-86A33EA60497}"/>
                </a:ext>
              </a:extLst>
            </p:cNvPr>
            <p:cNvSpPr/>
            <p:nvPr/>
          </p:nvSpPr>
          <p:spPr>
            <a:xfrm rot="2217890">
              <a:off x="1807469" y="5326187"/>
              <a:ext cx="421120" cy="457662"/>
            </a:xfrm>
            <a:custGeom>
              <a:avLst/>
              <a:gdLst>
                <a:gd name="connsiteX0" fmla="*/ 1162050 w 3672300"/>
                <a:gd name="connsiteY0" fmla="*/ 0 h 3990974"/>
                <a:gd name="connsiteX1" fmla="*/ 1346200 w 3672300"/>
                <a:gd name="connsiteY1" fmla="*/ 177800 h 3990974"/>
                <a:gd name="connsiteX2" fmla="*/ 1339850 w 3672300"/>
                <a:gd name="connsiteY2" fmla="*/ 215900 h 3990974"/>
                <a:gd name="connsiteX3" fmla="*/ 1403350 w 3672300"/>
                <a:gd name="connsiteY3" fmla="*/ 292100 h 3990974"/>
                <a:gd name="connsiteX4" fmla="*/ 1371600 w 3672300"/>
                <a:gd name="connsiteY4" fmla="*/ 374650 h 3990974"/>
                <a:gd name="connsiteX5" fmla="*/ 1257300 w 3672300"/>
                <a:gd name="connsiteY5" fmla="*/ 425450 h 3990974"/>
                <a:gd name="connsiteX6" fmla="*/ 1231900 w 3672300"/>
                <a:gd name="connsiteY6" fmla="*/ 457200 h 3990974"/>
                <a:gd name="connsiteX7" fmla="*/ 1212850 w 3672300"/>
                <a:gd name="connsiteY7" fmla="*/ 520700 h 3990974"/>
                <a:gd name="connsiteX8" fmla="*/ 1219200 w 3672300"/>
                <a:gd name="connsiteY8" fmla="*/ 546100 h 3990974"/>
                <a:gd name="connsiteX9" fmla="*/ 1073150 w 3672300"/>
                <a:gd name="connsiteY9" fmla="*/ 723900 h 3990974"/>
                <a:gd name="connsiteX10" fmla="*/ 1028700 w 3672300"/>
                <a:gd name="connsiteY10" fmla="*/ 762000 h 3990974"/>
                <a:gd name="connsiteX11" fmla="*/ 1035050 w 3672300"/>
                <a:gd name="connsiteY11" fmla="*/ 869950 h 3990974"/>
                <a:gd name="connsiteX12" fmla="*/ 1073150 w 3672300"/>
                <a:gd name="connsiteY12" fmla="*/ 869950 h 3990974"/>
                <a:gd name="connsiteX13" fmla="*/ 1085850 w 3672300"/>
                <a:gd name="connsiteY13" fmla="*/ 812800 h 3990974"/>
                <a:gd name="connsiteX14" fmla="*/ 1143000 w 3672300"/>
                <a:gd name="connsiteY14" fmla="*/ 787400 h 3990974"/>
                <a:gd name="connsiteX15" fmla="*/ 1143000 w 3672300"/>
                <a:gd name="connsiteY15" fmla="*/ 730250 h 3990974"/>
                <a:gd name="connsiteX16" fmla="*/ 1231900 w 3672300"/>
                <a:gd name="connsiteY16" fmla="*/ 679450 h 3990974"/>
                <a:gd name="connsiteX17" fmla="*/ 1231900 w 3672300"/>
                <a:gd name="connsiteY17" fmla="*/ 736600 h 3990974"/>
                <a:gd name="connsiteX18" fmla="*/ 1276350 w 3672300"/>
                <a:gd name="connsiteY18" fmla="*/ 793750 h 3990974"/>
                <a:gd name="connsiteX19" fmla="*/ 1263650 w 3672300"/>
                <a:gd name="connsiteY19" fmla="*/ 838200 h 3990974"/>
                <a:gd name="connsiteX20" fmla="*/ 1193800 w 3672300"/>
                <a:gd name="connsiteY20" fmla="*/ 819150 h 3990974"/>
                <a:gd name="connsiteX21" fmla="*/ 1181100 w 3672300"/>
                <a:gd name="connsiteY21" fmla="*/ 857250 h 3990974"/>
                <a:gd name="connsiteX22" fmla="*/ 1219200 w 3672300"/>
                <a:gd name="connsiteY22" fmla="*/ 895350 h 3990974"/>
                <a:gd name="connsiteX23" fmla="*/ 1276350 w 3672300"/>
                <a:gd name="connsiteY23" fmla="*/ 895350 h 3990974"/>
                <a:gd name="connsiteX24" fmla="*/ 1333500 w 3672300"/>
                <a:gd name="connsiteY24" fmla="*/ 971550 h 3990974"/>
                <a:gd name="connsiteX25" fmla="*/ 1428750 w 3672300"/>
                <a:gd name="connsiteY25" fmla="*/ 971550 h 3990974"/>
                <a:gd name="connsiteX26" fmla="*/ 1460500 w 3672300"/>
                <a:gd name="connsiteY26" fmla="*/ 958850 h 3990974"/>
                <a:gd name="connsiteX27" fmla="*/ 1466850 w 3672300"/>
                <a:gd name="connsiteY27" fmla="*/ 1009650 h 3990974"/>
                <a:gd name="connsiteX28" fmla="*/ 1428750 w 3672300"/>
                <a:gd name="connsiteY28" fmla="*/ 1174750 h 3990974"/>
                <a:gd name="connsiteX29" fmla="*/ 1485900 w 3672300"/>
                <a:gd name="connsiteY29" fmla="*/ 1143000 h 3990974"/>
                <a:gd name="connsiteX30" fmla="*/ 1517650 w 3672300"/>
                <a:gd name="connsiteY30" fmla="*/ 1060450 h 3990974"/>
                <a:gd name="connsiteX31" fmla="*/ 1644650 w 3672300"/>
                <a:gd name="connsiteY31" fmla="*/ 1092200 h 3990974"/>
                <a:gd name="connsiteX32" fmla="*/ 1657350 w 3672300"/>
                <a:gd name="connsiteY32" fmla="*/ 1041400 h 3990974"/>
                <a:gd name="connsiteX33" fmla="*/ 1530350 w 3672300"/>
                <a:gd name="connsiteY33" fmla="*/ 990600 h 3990974"/>
                <a:gd name="connsiteX34" fmla="*/ 1511300 w 3672300"/>
                <a:gd name="connsiteY34" fmla="*/ 895350 h 3990974"/>
                <a:gd name="connsiteX35" fmla="*/ 1765300 w 3672300"/>
                <a:gd name="connsiteY35" fmla="*/ 762000 h 3990974"/>
                <a:gd name="connsiteX36" fmla="*/ 1809750 w 3672300"/>
                <a:gd name="connsiteY36" fmla="*/ 717550 h 3990974"/>
                <a:gd name="connsiteX37" fmla="*/ 1841500 w 3672300"/>
                <a:gd name="connsiteY37" fmla="*/ 755650 h 3990974"/>
                <a:gd name="connsiteX38" fmla="*/ 1930400 w 3672300"/>
                <a:gd name="connsiteY38" fmla="*/ 806450 h 3990974"/>
                <a:gd name="connsiteX39" fmla="*/ 1931006 w 3672300"/>
                <a:gd name="connsiteY39" fmla="*/ 830068 h 3990974"/>
                <a:gd name="connsiteX40" fmla="*/ 1831340 w 3672300"/>
                <a:gd name="connsiteY40" fmla="*/ 956310 h 3990974"/>
                <a:gd name="connsiteX41" fmla="*/ 1877060 w 3672300"/>
                <a:gd name="connsiteY41" fmla="*/ 1055370 h 3990974"/>
                <a:gd name="connsiteX42" fmla="*/ 1861820 w 3672300"/>
                <a:gd name="connsiteY42" fmla="*/ 1177290 h 3990974"/>
                <a:gd name="connsiteX43" fmla="*/ 2044700 w 3672300"/>
                <a:gd name="connsiteY43" fmla="*/ 1337310 h 3990974"/>
                <a:gd name="connsiteX44" fmla="*/ 2059940 w 3672300"/>
                <a:gd name="connsiteY44" fmla="*/ 1489710 h 3990974"/>
                <a:gd name="connsiteX45" fmla="*/ 2341880 w 3672300"/>
                <a:gd name="connsiteY45" fmla="*/ 1527810 h 3990974"/>
                <a:gd name="connsiteX46" fmla="*/ 2524760 w 3672300"/>
                <a:gd name="connsiteY46" fmla="*/ 1581150 h 3990974"/>
                <a:gd name="connsiteX47" fmla="*/ 2593340 w 3672300"/>
                <a:gd name="connsiteY47" fmla="*/ 1619250 h 3990974"/>
                <a:gd name="connsiteX48" fmla="*/ 2646680 w 3672300"/>
                <a:gd name="connsiteY48" fmla="*/ 1588770 h 3990974"/>
                <a:gd name="connsiteX49" fmla="*/ 2722880 w 3672300"/>
                <a:gd name="connsiteY49" fmla="*/ 1565910 h 3990974"/>
                <a:gd name="connsiteX50" fmla="*/ 2799080 w 3672300"/>
                <a:gd name="connsiteY50" fmla="*/ 1604010 h 3990974"/>
                <a:gd name="connsiteX51" fmla="*/ 2805574 w 3672300"/>
                <a:gd name="connsiteY51" fmla="*/ 1598006 h 3990974"/>
                <a:gd name="connsiteX52" fmla="*/ 2806700 w 3672300"/>
                <a:gd name="connsiteY52" fmla="*/ 1604010 h 3990974"/>
                <a:gd name="connsiteX53" fmla="*/ 2951480 w 3672300"/>
                <a:gd name="connsiteY53" fmla="*/ 1764030 h 3990974"/>
                <a:gd name="connsiteX54" fmla="*/ 2989580 w 3672300"/>
                <a:gd name="connsiteY54" fmla="*/ 1870710 h 3990974"/>
                <a:gd name="connsiteX55" fmla="*/ 3103880 w 3672300"/>
                <a:gd name="connsiteY55" fmla="*/ 1863090 h 3990974"/>
                <a:gd name="connsiteX56" fmla="*/ 2989580 w 3672300"/>
                <a:gd name="connsiteY56" fmla="*/ 2099310 h 3990974"/>
                <a:gd name="connsiteX57" fmla="*/ 3088640 w 3672300"/>
                <a:gd name="connsiteY57" fmla="*/ 2343150 h 3990974"/>
                <a:gd name="connsiteX58" fmla="*/ 3020060 w 3672300"/>
                <a:gd name="connsiteY58" fmla="*/ 2686050 h 3990974"/>
                <a:gd name="connsiteX59" fmla="*/ 2966720 w 3672300"/>
                <a:gd name="connsiteY59" fmla="*/ 2731770 h 3990974"/>
                <a:gd name="connsiteX60" fmla="*/ 3035300 w 3672300"/>
                <a:gd name="connsiteY60" fmla="*/ 2868930 h 3990974"/>
                <a:gd name="connsiteX61" fmla="*/ 3004820 w 3672300"/>
                <a:gd name="connsiteY61" fmla="*/ 2937510 h 3990974"/>
                <a:gd name="connsiteX62" fmla="*/ 3058160 w 3672300"/>
                <a:gd name="connsiteY62" fmla="*/ 2960370 h 3990974"/>
                <a:gd name="connsiteX63" fmla="*/ 3088640 w 3672300"/>
                <a:gd name="connsiteY63" fmla="*/ 3028950 h 3990974"/>
                <a:gd name="connsiteX64" fmla="*/ 3149600 w 3672300"/>
                <a:gd name="connsiteY64" fmla="*/ 3097530 h 3990974"/>
                <a:gd name="connsiteX65" fmla="*/ 3111500 w 3672300"/>
                <a:gd name="connsiteY65" fmla="*/ 3303270 h 3990974"/>
                <a:gd name="connsiteX66" fmla="*/ 3202940 w 3672300"/>
                <a:gd name="connsiteY66" fmla="*/ 3371850 h 3990974"/>
                <a:gd name="connsiteX67" fmla="*/ 3324860 w 3672300"/>
                <a:gd name="connsiteY67" fmla="*/ 3326130 h 3990974"/>
                <a:gd name="connsiteX68" fmla="*/ 3332480 w 3672300"/>
                <a:gd name="connsiteY68" fmla="*/ 3425190 h 3990974"/>
                <a:gd name="connsiteX69" fmla="*/ 3431540 w 3672300"/>
                <a:gd name="connsiteY69" fmla="*/ 3463290 h 3990974"/>
                <a:gd name="connsiteX70" fmla="*/ 3538220 w 3672300"/>
                <a:gd name="connsiteY70" fmla="*/ 3501390 h 3990974"/>
                <a:gd name="connsiteX71" fmla="*/ 3538220 w 3672300"/>
                <a:gd name="connsiteY71" fmla="*/ 3547110 h 3990974"/>
                <a:gd name="connsiteX72" fmla="*/ 3583940 w 3672300"/>
                <a:gd name="connsiteY72" fmla="*/ 3577590 h 3990974"/>
                <a:gd name="connsiteX73" fmla="*/ 3553460 w 3672300"/>
                <a:gd name="connsiteY73" fmla="*/ 3623310 h 3990974"/>
                <a:gd name="connsiteX74" fmla="*/ 3591560 w 3672300"/>
                <a:gd name="connsiteY74" fmla="*/ 3707130 h 3990974"/>
                <a:gd name="connsiteX75" fmla="*/ 3604624 w 3672300"/>
                <a:gd name="connsiteY75" fmla="*/ 3701686 h 3990974"/>
                <a:gd name="connsiteX76" fmla="*/ 3652520 w 3672300"/>
                <a:gd name="connsiteY76" fmla="*/ 3737610 h 3990974"/>
                <a:gd name="connsiteX77" fmla="*/ 3629660 w 3672300"/>
                <a:gd name="connsiteY77" fmla="*/ 3790950 h 3990974"/>
                <a:gd name="connsiteX78" fmla="*/ 3669164 w 3672300"/>
                <a:gd name="connsiteY78" fmla="*/ 3875602 h 3990974"/>
                <a:gd name="connsiteX79" fmla="*/ 3671272 w 3672300"/>
                <a:gd name="connsiteY79" fmla="*/ 3871914 h 3990974"/>
                <a:gd name="connsiteX80" fmla="*/ 3672300 w 3672300"/>
                <a:gd name="connsiteY80" fmla="*/ 3873972 h 3990974"/>
                <a:gd name="connsiteX81" fmla="*/ 3616324 w 3672300"/>
                <a:gd name="connsiteY81" fmla="*/ 3971926 h 3990974"/>
                <a:gd name="connsiteX82" fmla="*/ 3568700 w 3672300"/>
                <a:gd name="connsiteY82" fmla="*/ 3976688 h 3990974"/>
                <a:gd name="connsiteX83" fmla="*/ 3540124 w 3672300"/>
                <a:gd name="connsiteY83" fmla="*/ 3962400 h 3990974"/>
                <a:gd name="connsiteX84" fmla="*/ 3468688 w 3672300"/>
                <a:gd name="connsiteY84" fmla="*/ 3957638 h 3990974"/>
                <a:gd name="connsiteX85" fmla="*/ 3444876 w 3672300"/>
                <a:gd name="connsiteY85" fmla="*/ 3876674 h 3990974"/>
                <a:gd name="connsiteX86" fmla="*/ 3387724 w 3672300"/>
                <a:gd name="connsiteY86" fmla="*/ 3862388 h 3990974"/>
                <a:gd name="connsiteX87" fmla="*/ 3297238 w 3672300"/>
                <a:gd name="connsiteY87" fmla="*/ 3871914 h 3990974"/>
                <a:gd name="connsiteX88" fmla="*/ 3249612 w 3672300"/>
                <a:gd name="connsiteY88" fmla="*/ 3838574 h 3990974"/>
                <a:gd name="connsiteX89" fmla="*/ 3178176 w 3672300"/>
                <a:gd name="connsiteY89" fmla="*/ 3976688 h 3990974"/>
                <a:gd name="connsiteX90" fmla="*/ 3011488 w 3672300"/>
                <a:gd name="connsiteY90" fmla="*/ 3990974 h 3990974"/>
                <a:gd name="connsiteX91" fmla="*/ 2930524 w 3672300"/>
                <a:gd name="connsiteY91" fmla="*/ 3948114 h 3990974"/>
                <a:gd name="connsiteX92" fmla="*/ 2759076 w 3672300"/>
                <a:gd name="connsiteY92" fmla="*/ 3905250 h 3990974"/>
                <a:gd name="connsiteX93" fmla="*/ 2744788 w 3672300"/>
                <a:gd name="connsiteY93" fmla="*/ 3852862 h 3990974"/>
                <a:gd name="connsiteX94" fmla="*/ 2711450 w 3672300"/>
                <a:gd name="connsiteY94" fmla="*/ 3829050 h 3990974"/>
                <a:gd name="connsiteX95" fmla="*/ 2679384 w 3672300"/>
                <a:gd name="connsiteY95" fmla="*/ 3737436 h 3990974"/>
                <a:gd name="connsiteX96" fmla="*/ 2763836 w 3672300"/>
                <a:gd name="connsiteY96" fmla="*/ 3633788 h 3990974"/>
                <a:gd name="connsiteX97" fmla="*/ 2620964 w 3672300"/>
                <a:gd name="connsiteY97" fmla="*/ 3471862 h 3990974"/>
                <a:gd name="connsiteX98" fmla="*/ 2573336 w 3672300"/>
                <a:gd name="connsiteY98" fmla="*/ 3457574 h 3990974"/>
                <a:gd name="connsiteX99" fmla="*/ 2573336 w 3672300"/>
                <a:gd name="connsiteY99" fmla="*/ 3414714 h 3990974"/>
                <a:gd name="connsiteX100" fmla="*/ 2535236 w 3672300"/>
                <a:gd name="connsiteY100" fmla="*/ 3390900 h 3990974"/>
                <a:gd name="connsiteX101" fmla="*/ 2544764 w 3672300"/>
                <a:gd name="connsiteY101" fmla="*/ 3309938 h 3990974"/>
                <a:gd name="connsiteX102" fmla="*/ 2444748 w 3672300"/>
                <a:gd name="connsiteY102" fmla="*/ 3224214 h 3990974"/>
                <a:gd name="connsiteX103" fmla="*/ 2444748 w 3672300"/>
                <a:gd name="connsiteY103" fmla="*/ 3190874 h 3990974"/>
                <a:gd name="connsiteX104" fmla="*/ 2411412 w 3672300"/>
                <a:gd name="connsiteY104" fmla="*/ 3152774 h 3990974"/>
                <a:gd name="connsiteX105" fmla="*/ 2297112 w 3672300"/>
                <a:gd name="connsiteY105" fmla="*/ 3167062 h 3990974"/>
                <a:gd name="connsiteX106" fmla="*/ 2349500 w 3672300"/>
                <a:gd name="connsiteY106" fmla="*/ 3033714 h 3990974"/>
                <a:gd name="connsiteX107" fmla="*/ 2297112 w 3672300"/>
                <a:gd name="connsiteY107" fmla="*/ 3009900 h 3990974"/>
                <a:gd name="connsiteX108" fmla="*/ 2263776 w 3672300"/>
                <a:gd name="connsiteY108" fmla="*/ 3033714 h 3990974"/>
                <a:gd name="connsiteX109" fmla="*/ 2230436 w 3672300"/>
                <a:gd name="connsiteY109" fmla="*/ 3000374 h 3990974"/>
                <a:gd name="connsiteX110" fmla="*/ 2192336 w 3672300"/>
                <a:gd name="connsiteY110" fmla="*/ 3038474 h 3990974"/>
                <a:gd name="connsiteX111" fmla="*/ 2206624 w 3672300"/>
                <a:gd name="connsiteY111" fmla="*/ 3086100 h 3990974"/>
                <a:gd name="connsiteX112" fmla="*/ 2168524 w 3672300"/>
                <a:gd name="connsiteY112" fmla="*/ 3095626 h 3990974"/>
                <a:gd name="connsiteX113" fmla="*/ 2178048 w 3672300"/>
                <a:gd name="connsiteY113" fmla="*/ 3138488 h 3990974"/>
                <a:gd name="connsiteX114" fmla="*/ 2235200 w 3672300"/>
                <a:gd name="connsiteY114" fmla="*/ 3148014 h 3990974"/>
                <a:gd name="connsiteX115" fmla="*/ 2220912 w 3672300"/>
                <a:gd name="connsiteY115" fmla="*/ 3214688 h 3990974"/>
                <a:gd name="connsiteX116" fmla="*/ 2125664 w 3672300"/>
                <a:gd name="connsiteY116" fmla="*/ 3200400 h 3990974"/>
                <a:gd name="connsiteX117" fmla="*/ 2020888 w 3672300"/>
                <a:gd name="connsiteY117" fmla="*/ 3128962 h 3990974"/>
                <a:gd name="connsiteX118" fmla="*/ 1939924 w 3672300"/>
                <a:gd name="connsiteY118" fmla="*/ 3105150 h 3990974"/>
                <a:gd name="connsiteX119" fmla="*/ 1968500 w 3672300"/>
                <a:gd name="connsiteY119" fmla="*/ 2952750 h 3990974"/>
                <a:gd name="connsiteX120" fmla="*/ 1797048 w 3672300"/>
                <a:gd name="connsiteY120" fmla="*/ 2867026 h 3990974"/>
                <a:gd name="connsiteX121" fmla="*/ 1754188 w 3672300"/>
                <a:gd name="connsiteY121" fmla="*/ 2881314 h 3990974"/>
                <a:gd name="connsiteX122" fmla="*/ 1730376 w 3672300"/>
                <a:gd name="connsiteY122" fmla="*/ 2862262 h 3990974"/>
                <a:gd name="connsiteX123" fmla="*/ 1654176 w 3672300"/>
                <a:gd name="connsiteY123" fmla="*/ 2867026 h 3990974"/>
                <a:gd name="connsiteX124" fmla="*/ 1611312 w 3672300"/>
                <a:gd name="connsiteY124" fmla="*/ 2833688 h 3990974"/>
                <a:gd name="connsiteX125" fmla="*/ 1630364 w 3672300"/>
                <a:gd name="connsiteY125" fmla="*/ 2800350 h 3990974"/>
                <a:gd name="connsiteX126" fmla="*/ 1616076 w 3672300"/>
                <a:gd name="connsiteY126" fmla="*/ 2724150 h 3990974"/>
                <a:gd name="connsiteX127" fmla="*/ 1584848 w 3672300"/>
                <a:gd name="connsiteY127" fmla="*/ 2711932 h 3990974"/>
                <a:gd name="connsiteX128" fmla="*/ 1587500 w 3672300"/>
                <a:gd name="connsiteY128" fmla="*/ 2711450 h 3990974"/>
                <a:gd name="connsiteX129" fmla="*/ 1682750 w 3672300"/>
                <a:gd name="connsiteY129" fmla="*/ 2590800 h 3990974"/>
                <a:gd name="connsiteX130" fmla="*/ 1651000 w 3672300"/>
                <a:gd name="connsiteY130" fmla="*/ 2489200 h 3990974"/>
                <a:gd name="connsiteX131" fmla="*/ 1670050 w 3672300"/>
                <a:gd name="connsiteY131" fmla="*/ 2419350 h 3990974"/>
                <a:gd name="connsiteX132" fmla="*/ 1492250 w 3672300"/>
                <a:gd name="connsiteY132" fmla="*/ 2393950 h 3990974"/>
                <a:gd name="connsiteX133" fmla="*/ 1454150 w 3672300"/>
                <a:gd name="connsiteY133" fmla="*/ 2343150 h 3990974"/>
                <a:gd name="connsiteX134" fmla="*/ 1365250 w 3672300"/>
                <a:gd name="connsiteY134" fmla="*/ 2368550 h 3990974"/>
                <a:gd name="connsiteX135" fmla="*/ 1301750 w 3672300"/>
                <a:gd name="connsiteY135" fmla="*/ 2349500 h 3990974"/>
                <a:gd name="connsiteX136" fmla="*/ 1365250 w 3672300"/>
                <a:gd name="connsiteY136" fmla="*/ 2286000 h 3990974"/>
                <a:gd name="connsiteX137" fmla="*/ 1276350 w 3672300"/>
                <a:gd name="connsiteY137" fmla="*/ 2241550 h 3990974"/>
                <a:gd name="connsiteX138" fmla="*/ 1168400 w 3672300"/>
                <a:gd name="connsiteY138" fmla="*/ 2247900 h 3990974"/>
                <a:gd name="connsiteX139" fmla="*/ 1149350 w 3672300"/>
                <a:gd name="connsiteY139" fmla="*/ 2286000 h 3990974"/>
                <a:gd name="connsiteX140" fmla="*/ 1104900 w 3672300"/>
                <a:gd name="connsiteY140" fmla="*/ 2298700 h 3990974"/>
                <a:gd name="connsiteX141" fmla="*/ 1035050 w 3672300"/>
                <a:gd name="connsiteY141" fmla="*/ 2228850 h 3990974"/>
                <a:gd name="connsiteX142" fmla="*/ 1073150 w 3672300"/>
                <a:gd name="connsiteY142" fmla="*/ 2139950 h 3990974"/>
                <a:gd name="connsiteX143" fmla="*/ 1022350 w 3672300"/>
                <a:gd name="connsiteY143" fmla="*/ 2095500 h 3990974"/>
                <a:gd name="connsiteX144" fmla="*/ 914400 w 3672300"/>
                <a:gd name="connsiteY144" fmla="*/ 2057400 h 3990974"/>
                <a:gd name="connsiteX145" fmla="*/ 965200 w 3672300"/>
                <a:gd name="connsiteY145" fmla="*/ 2006600 h 3990974"/>
                <a:gd name="connsiteX146" fmla="*/ 946150 w 3672300"/>
                <a:gd name="connsiteY146" fmla="*/ 1930400 h 3990974"/>
                <a:gd name="connsiteX147" fmla="*/ 800100 w 3672300"/>
                <a:gd name="connsiteY147" fmla="*/ 1930400 h 3990974"/>
                <a:gd name="connsiteX148" fmla="*/ 692150 w 3672300"/>
                <a:gd name="connsiteY148" fmla="*/ 1993900 h 3990974"/>
                <a:gd name="connsiteX149" fmla="*/ 615950 w 3672300"/>
                <a:gd name="connsiteY149" fmla="*/ 1911350 h 3990974"/>
                <a:gd name="connsiteX150" fmla="*/ 514350 w 3672300"/>
                <a:gd name="connsiteY150" fmla="*/ 1911350 h 3990974"/>
                <a:gd name="connsiteX151" fmla="*/ 482600 w 3672300"/>
                <a:gd name="connsiteY151" fmla="*/ 1847850 h 3990974"/>
                <a:gd name="connsiteX152" fmla="*/ 222250 w 3672300"/>
                <a:gd name="connsiteY152" fmla="*/ 1746250 h 3990974"/>
                <a:gd name="connsiteX153" fmla="*/ 228600 w 3672300"/>
                <a:gd name="connsiteY153" fmla="*/ 1644650 h 3990974"/>
                <a:gd name="connsiteX154" fmla="*/ 190500 w 3672300"/>
                <a:gd name="connsiteY154" fmla="*/ 1612900 h 3990974"/>
                <a:gd name="connsiteX155" fmla="*/ 222250 w 3672300"/>
                <a:gd name="connsiteY155" fmla="*/ 1574800 h 3990974"/>
                <a:gd name="connsiteX156" fmla="*/ 234950 w 3672300"/>
                <a:gd name="connsiteY156" fmla="*/ 1403350 h 3990974"/>
                <a:gd name="connsiteX157" fmla="*/ 279400 w 3672300"/>
                <a:gd name="connsiteY157" fmla="*/ 1352550 h 3990974"/>
                <a:gd name="connsiteX158" fmla="*/ 419100 w 3672300"/>
                <a:gd name="connsiteY158" fmla="*/ 1435100 h 3990974"/>
                <a:gd name="connsiteX159" fmla="*/ 438150 w 3672300"/>
                <a:gd name="connsiteY159" fmla="*/ 1466850 h 3990974"/>
                <a:gd name="connsiteX160" fmla="*/ 539750 w 3672300"/>
                <a:gd name="connsiteY160" fmla="*/ 1384300 h 3990974"/>
                <a:gd name="connsiteX161" fmla="*/ 609600 w 3672300"/>
                <a:gd name="connsiteY161" fmla="*/ 1384300 h 3990974"/>
                <a:gd name="connsiteX162" fmla="*/ 628650 w 3672300"/>
                <a:gd name="connsiteY162" fmla="*/ 1219200 h 3990974"/>
                <a:gd name="connsiteX163" fmla="*/ 571500 w 3672300"/>
                <a:gd name="connsiteY163" fmla="*/ 1136650 h 3990974"/>
                <a:gd name="connsiteX164" fmla="*/ 546100 w 3672300"/>
                <a:gd name="connsiteY164" fmla="*/ 1028700 h 3990974"/>
                <a:gd name="connsiteX165" fmla="*/ 596900 w 3672300"/>
                <a:gd name="connsiteY165" fmla="*/ 977900 h 3990974"/>
                <a:gd name="connsiteX166" fmla="*/ 552450 w 3672300"/>
                <a:gd name="connsiteY166" fmla="*/ 889000 h 3990974"/>
                <a:gd name="connsiteX167" fmla="*/ 457200 w 3672300"/>
                <a:gd name="connsiteY167" fmla="*/ 895350 h 3990974"/>
                <a:gd name="connsiteX168" fmla="*/ 241300 w 3672300"/>
                <a:gd name="connsiteY168" fmla="*/ 1009650 h 3990974"/>
                <a:gd name="connsiteX169" fmla="*/ 196850 w 3672300"/>
                <a:gd name="connsiteY169" fmla="*/ 965200 h 3990974"/>
                <a:gd name="connsiteX170" fmla="*/ 203200 w 3672300"/>
                <a:gd name="connsiteY170" fmla="*/ 889000 h 3990974"/>
                <a:gd name="connsiteX171" fmla="*/ 0 w 3672300"/>
                <a:gd name="connsiteY171" fmla="*/ 685800 h 3990974"/>
                <a:gd name="connsiteX172" fmla="*/ 76200 w 3672300"/>
                <a:gd name="connsiteY172" fmla="*/ 584200 h 3990974"/>
                <a:gd name="connsiteX173" fmla="*/ 33630 w 3672300"/>
                <a:gd name="connsiteY173" fmla="*/ 444330 h 3990974"/>
                <a:gd name="connsiteX174" fmla="*/ 101600 w 3672300"/>
                <a:gd name="connsiteY174" fmla="*/ 438150 h 3990974"/>
                <a:gd name="connsiteX175" fmla="*/ 177800 w 3672300"/>
                <a:gd name="connsiteY175" fmla="*/ 488950 h 3990974"/>
                <a:gd name="connsiteX176" fmla="*/ 368300 w 3672300"/>
                <a:gd name="connsiteY176" fmla="*/ 425450 h 3990974"/>
                <a:gd name="connsiteX177" fmla="*/ 406400 w 3672300"/>
                <a:gd name="connsiteY177" fmla="*/ 317500 h 3990974"/>
                <a:gd name="connsiteX178" fmla="*/ 539750 w 3672300"/>
                <a:gd name="connsiteY178" fmla="*/ 311150 h 3990974"/>
                <a:gd name="connsiteX179" fmla="*/ 571500 w 3672300"/>
                <a:gd name="connsiteY179" fmla="*/ 292100 h 3990974"/>
                <a:gd name="connsiteX180" fmla="*/ 666750 w 3672300"/>
                <a:gd name="connsiteY180" fmla="*/ 241300 h 3990974"/>
                <a:gd name="connsiteX181" fmla="*/ 723900 w 3672300"/>
                <a:gd name="connsiteY181" fmla="*/ 184150 h 3990974"/>
                <a:gd name="connsiteX182" fmla="*/ 730250 w 3672300"/>
                <a:gd name="connsiteY182" fmla="*/ 133350 h 3990974"/>
                <a:gd name="connsiteX183" fmla="*/ 857250 w 3672300"/>
                <a:gd name="connsiteY183" fmla="*/ 82550 h 3990974"/>
                <a:gd name="connsiteX184" fmla="*/ 984250 w 3672300"/>
                <a:gd name="connsiteY184" fmla="*/ 57150 h 3990974"/>
                <a:gd name="connsiteX185" fmla="*/ 1073150 w 3672300"/>
                <a:gd name="connsiteY185" fmla="*/ 19050 h 399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</a:cxnLst>
              <a:rect l="l" t="t" r="r" b="b"/>
              <a:pathLst>
                <a:path w="3672300" h="3990974">
                  <a:moveTo>
                    <a:pt x="1162050" y="0"/>
                  </a:moveTo>
                  <a:lnTo>
                    <a:pt x="1346200" y="177800"/>
                  </a:lnTo>
                  <a:lnTo>
                    <a:pt x="1339850" y="215900"/>
                  </a:lnTo>
                  <a:lnTo>
                    <a:pt x="1403350" y="292100"/>
                  </a:lnTo>
                  <a:lnTo>
                    <a:pt x="1371600" y="374650"/>
                  </a:lnTo>
                  <a:lnTo>
                    <a:pt x="1257300" y="425450"/>
                  </a:lnTo>
                  <a:lnTo>
                    <a:pt x="1231900" y="457200"/>
                  </a:lnTo>
                  <a:lnTo>
                    <a:pt x="1212850" y="520700"/>
                  </a:lnTo>
                  <a:lnTo>
                    <a:pt x="1219200" y="546100"/>
                  </a:lnTo>
                  <a:lnTo>
                    <a:pt x="1073150" y="723900"/>
                  </a:lnTo>
                  <a:lnTo>
                    <a:pt x="1028700" y="762000"/>
                  </a:lnTo>
                  <a:lnTo>
                    <a:pt x="1035050" y="869950"/>
                  </a:lnTo>
                  <a:lnTo>
                    <a:pt x="1073150" y="869950"/>
                  </a:lnTo>
                  <a:lnTo>
                    <a:pt x="1085850" y="812800"/>
                  </a:lnTo>
                  <a:lnTo>
                    <a:pt x="1143000" y="787400"/>
                  </a:lnTo>
                  <a:lnTo>
                    <a:pt x="1143000" y="730250"/>
                  </a:lnTo>
                  <a:lnTo>
                    <a:pt x="1231900" y="679450"/>
                  </a:lnTo>
                  <a:lnTo>
                    <a:pt x="1231900" y="736600"/>
                  </a:lnTo>
                  <a:lnTo>
                    <a:pt x="1276350" y="793750"/>
                  </a:lnTo>
                  <a:lnTo>
                    <a:pt x="1263650" y="838200"/>
                  </a:lnTo>
                  <a:lnTo>
                    <a:pt x="1193800" y="819150"/>
                  </a:lnTo>
                  <a:lnTo>
                    <a:pt x="1181100" y="857250"/>
                  </a:lnTo>
                  <a:lnTo>
                    <a:pt x="1219200" y="895350"/>
                  </a:lnTo>
                  <a:lnTo>
                    <a:pt x="1276350" y="895350"/>
                  </a:lnTo>
                  <a:lnTo>
                    <a:pt x="1333500" y="971550"/>
                  </a:lnTo>
                  <a:lnTo>
                    <a:pt x="1428750" y="971550"/>
                  </a:lnTo>
                  <a:lnTo>
                    <a:pt x="1460500" y="958850"/>
                  </a:lnTo>
                  <a:lnTo>
                    <a:pt x="1466850" y="1009650"/>
                  </a:lnTo>
                  <a:lnTo>
                    <a:pt x="1428750" y="1174750"/>
                  </a:lnTo>
                  <a:lnTo>
                    <a:pt x="1485900" y="1143000"/>
                  </a:lnTo>
                  <a:lnTo>
                    <a:pt x="1517650" y="1060450"/>
                  </a:lnTo>
                  <a:lnTo>
                    <a:pt x="1644650" y="1092200"/>
                  </a:lnTo>
                  <a:lnTo>
                    <a:pt x="1657350" y="1041400"/>
                  </a:lnTo>
                  <a:lnTo>
                    <a:pt x="1530350" y="990600"/>
                  </a:lnTo>
                  <a:lnTo>
                    <a:pt x="1511300" y="895350"/>
                  </a:lnTo>
                  <a:lnTo>
                    <a:pt x="1765300" y="762000"/>
                  </a:lnTo>
                  <a:lnTo>
                    <a:pt x="1809750" y="717550"/>
                  </a:lnTo>
                  <a:lnTo>
                    <a:pt x="1841500" y="755650"/>
                  </a:lnTo>
                  <a:lnTo>
                    <a:pt x="1930400" y="806450"/>
                  </a:lnTo>
                  <a:lnTo>
                    <a:pt x="1931006" y="830068"/>
                  </a:lnTo>
                  <a:lnTo>
                    <a:pt x="1831340" y="956310"/>
                  </a:lnTo>
                  <a:lnTo>
                    <a:pt x="1877060" y="1055370"/>
                  </a:lnTo>
                  <a:lnTo>
                    <a:pt x="1861820" y="1177290"/>
                  </a:lnTo>
                  <a:lnTo>
                    <a:pt x="2044700" y="1337310"/>
                  </a:lnTo>
                  <a:lnTo>
                    <a:pt x="2059940" y="1489710"/>
                  </a:lnTo>
                  <a:lnTo>
                    <a:pt x="2341880" y="1527810"/>
                  </a:lnTo>
                  <a:lnTo>
                    <a:pt x="2524760" y="1581150"/>
                  </a:lnTo>
                  <a:lnTo>
                    <a:pt x="2593340" y="1619250"/>
                  </a:lnTo>
                  <a:lnTo>
                    <a:pt x="2646680" y="1588770"/>
                  </a:lnTo>
                  <a:lnTo>
                    <a:pt x="2722880" y="1565910"/>
                  </a:lnTo>
                  <a:lnTo>
                    <a:pt x="2799080" y="1604010"/>
                  </a:lnTo>
                  <a:lnTo>
                    <a:pt x="2805574" y="1598006"/>
                  </a:lnTo>
                  <a:lnTo>
                    <a:pt x="2806700" y="1604010"/>
                  </a:lnTo>
                  <a:lnTo>
                    <a:pt x="2951480" y="1764030"/>
                  </a:lnTo>
                  <a:lnTo>
                    <a:pt x="2989580" y="1870710"/>
                  </a:lnTo>
                  <a:lnTo>
                    <a:pt x="3103880" y="1863090"/>
                  </a:lnTo>
                  <a:lnTo>
                    <a:pt x="2989580" y="2099310"/>
                  </a:lnTo>
                  <a:lnTo>
                    <a:pt x="3088640" y="2343150"/>
                  </a:lnTo>
                  <a:lnTo>
                    <a:pt x="3020060" y="2686050"/>
                  </a:lnTo>
                  <a:lnTo>
                    <a:pt x="2966720" y="2731770"/>
                  </a:lnTo>
                  <a:lnTo>
                    <a:pt x="3035300" y="2868930"/>
                  </a:lnTo>
                  <a:lnTo>
                    <a:pt x="3004820" y="2937510"/>
                  </a:lnTo>
                  <a:lnTo>
                    <a:pt x="3058160" y="2960370"/>
                  </a:lnTo>
                  <a:lnTo>
                    <a:pt x="3088640" y="3028950"/>
                  </a:lnTo>
                  <a:lnTo>
                    <a:pt x="3149600" y="3097530"/>
                  </a:lnTo>
                  <a:lnTo>
                    <a:pt x="3111500" y="3303270"/>
                  </a:lnTo>
                  <a:lnTo>
                    <a:pt x="3202940" y="3371850"/>
                  </a:lnTo>
                  <a:lnTo>
                    <a:pt x="3324860" y="3326130"/>
                  </a:lnTo>
                  <a:lnTo>
                    <a:pt x="3332480" y="3425190"/>
                  </a:lnTo>
                  <a:lnTo>
                    <a:pt x="3431540" y="3463290"/>
                  </a:lnTo>
                  <a:lnTo>
                    <a:pt x="3538220" y="3501390"/>
                  </a:lnTo>
                  <a:lnTo>
                    <a:pt x="3538220" y="3547110"/>
                  </a:lnTo>
                  <a:lnTo>
                    <a:pt x="3583940" y="3577590"/>
                  </a:lnTo>
                  <a:lnTo>
                    <a:pt x="3553460" y="3623310"/>
                  </a:lnTo>
                  <a:lnTo>
                    <a:pt x="3591560" y="3707130"/>
                  </a:lnTo>
                  <a:lnTo>
                    <a:pt x="3604624" y="3701686"/>
                  </a:lnTo>
                  <a:lnTo>
                    <a:pt x="3652520" y="3737610"/>
                  </a:lnTo>
                  <a:lnTo>
                    <a:pt x="3629660" y="3790950"/>
                  </a:lnTo>
                  <a:lnTo>
                    <a:pt x="3669164" y="3875602"/>
                  </a:lnTo>
                  <a:lnTo>
                    <a:pt x="3671272" y="3871914"/>
                  </a:lnTo>
                  <a:lnTo>
                    <a:pt x="3672300" y="3873972"/>
                  </a:lnTo>
                  <a:lnTo>
                    <a:pt x="3616324" y="3971926"/>
                  </a:lnTo>
                  <a:lnTo>
                    <a:pt x="3568700" y="3976688"/>
                  </a:lnTo>
                  <a:lnTo>
                    <a:pt x="3540124" y="3962400"/>
                  </a:lnTo>
                  <a:lnTo>
                    <a:pt x="3468688" y="3957638"/>
                  </a:lnTo>
                  <a:lnTo>
                    <a:pt x="3444876" y="3876674"/>
                  </a:lnTo>
                  <a:lnTo>
                    <a:pt x="3387724" y="3862388"/>
                  </a:lnTo>
                  <a:lnTo>
                    <a:pt x="3297238" y="3871914"/>
                  </a:lnTo>
                  <a:lnTo>
                    <a:pt x="3249612" y="3838574"/>
                  </a:lnTo>
                  <a:lnTo>
                    <a:pt x="3178176" y="3976688"/>
                  </a:lnTo>
                  <a:lnTo>
                    <a:pt x="3011488" y="3990974"/>
                  </a:lnTo>
                  <a:lnTo>
                    <a:pt x="2930524" y="3948114"/>
                  </a:lnTo>
                  <a:lnTo>
                    <a:pt x="2759076" y="3905250"/>
                  </a:lnTo>
                  <a:lnTo>
                    <a:pt x="2744788" y="3852862"/>
                  </a:lnTo>
                  <a:lnTo>
                    <a:pt x="2711450" y="3829050"/>
                  </a:lnTo>
                  <a:lnTo>
                    <a:pt x="2679384" y="3737436"/>
                  </a:lnTo>
                  <a:lnTo>
                    <a:pt x="2763836" y="3633788"/>
                  </a:lnTo>
                  <a:lnTo>
                    <a:pt x="2620964" y="3471862"/>
                  </a:lnTo>
                  <a:lnTo>
                    <a:pt x="2573336" y="3457574"/>
                  </a:lnTo>
                  <a:lnTo>
                    <a:pt x="2573336" y="3414714"/>
                  </a:lnTo>
                  <a:lnTo>
                    <a:pt x="2535236" y="3390900"/>
                  </a:lnTo>
                  <a:lnTo>
                    <a:pt x="2544764" y="3309938"/>
                  </a:lnTo>
                  <a:lnTo>
                    <a:pt x="2444748" y="3224214"/>
                  </a:lnTo>
                  <a:lnTo>
                    <a:pt x="2444748" y="3190874"/>
                  </a:lnTo>
                  <a:lnTo>
                    <a:pt x="2411412" y="3152774"/>
                  </a:lnTo>
                  <a:lnTo>
                    <a:pt x="2297112" y="3167062"/>
                  </a:lnTo>
                  <a:lnTo>
                    <a:pt x="2349500" y="3033714"/>
                  </a:lnTo>
                  <a:lnTo>
                    <a:pt x="2297112" y="3009900"/>
                  </a:lnTo>
                  <a:lnTo>
                    <a:pt x="2263776" y="3033714"/>
                  </a:lnTo>
                  <a:lnTo>
                    <a:pt x="2230436" y="3000374"/>
                  </a:lnTo>
                  <a:lnTo>
                    <a:pt x="2192336" y="3038474"/>
                  </a:lnTo>
                  <a:lnTo>
                    <a:pt x="2206624" y="3086100"/>
                  </a:lnTo>
                  <a:lnTo>
                    <a:pt x="2168524" y="3095626"/>
                  </a:lnTo>
                  <a:lnTo>
                    <a:pt x="2178048" y="3138488"/>
                  </a:lnTo>
                  <a:lnTo>
                    <a:pt x="2235200" y="3148014"/>
                  </a:lnTo>
                  <a:lnTo>
                    <a:pt x="2220912" y="3214688"/>
                  </a:lnTo>
                  <a:lnTo>
                    <a:pt x="2125664" y="3200400"/>
                  </a:lnTo>
                  <a:lnTo>
                    <a:pt x="2020888" y="3128962"/>
                  </a:lnTo>
                  <a:lnTo>
                    <a:pt x="1939924" y="3105150"/>
                  </a:lnTo>
                  <a:lnTo>
                    <a:pt x="1968500" y="2952750"/>
                  </a:lnTo>
                  <a:lnTo>
                    <a:pt x="1797048" y="2867026"/>
                  </a:lnTo>
                  <a:lnTo>
                    <a:pt x="1754188" y="2881314"/>
                  </a:lnTo>
                  <a:lnTo>
                    <a:pt x="1730376" y="2862262"/>
                  </a:lnTo>
                  <a:lnTo>
                    <a:pt x="1654176" y="2867026"/>
                  </a:lnTo>
                  <a:lnTo>
                    <a:pt x="1611312" y="2833688"/>
                  </a:lnTo>
                  <a:lnTo>
                    <a:pt x="1630364" y="2800350"/>
                  </a:lnTo>
                  <a:lnTo>
                    <a:pt x="1616076" y="2724150"/>
                  </a:lnTo>
                  <a:lnTo>
                    <a:pt x="1584848" y="2711932"/>
                  </a:lnTo>
                  <a:lnTo>
                    <a:pt x="1587500" y="2711450"/>
                  </a:lnTo>
                  <a:lnTo>
                    <a:pt x="1682750" y="2590800"/>
                  </a:lnTo>
                  <a:lnTo>
                    <a:pt x="1651000" y="2489200"/>
                  </a:lnTo>
                  <a:lnTo>
                    <a:pt x="1670050" y="2419350"/>
                  </a:lnTo>
                  <a:lnTo>
                    <a:pt x="1492250" y="2393950"/>
                  </a:lnTo>
                  <a:lnTo>
                    <a:pt x="1454150" y="2343150"/>
                  </a:lnTo>
                  <a:lnTo>
                    <a:pt x="1365250" y="2368550"/>
                  </a:lnTo>
                  <a:lnTo>
                    <a:pt x="1301750" y="2349500"/>
                  </a:lnTo>
                  <a:lnTo>
                    <a:pt x="1365250" y="2286000"/>
                  </a:lnTo>
                  <a:lnTo>
                    <a:pt x="1276350" y="2241550"/>
                  </a:lnTo>
                  <a:lnTo>
                    <a:pt x="1168400" y="2247900"/>
                  </a:lnTo>
                  <a:lnTo>
                    <a:pt x="1149350" y="2286000"/>
                  </a:lnTo>
                  <a:lnTo>
                    <a:pt x="1104900" y="2298700"/>
                  </a:lnTo>
                  <a:lnTo>
                    <a:pt x="1035050" y="2228850"/>
                  </a:lnTo>
                  <a:lnTo>
                    <a:pt x="1073150" y="2139950"/>
                  </a:lnTo>
                  <a:lnTo>
                    <a:pt x="1022350" y="2095500"/>
                  </a:lnTo>
                  <a:lnTo>
                    <a:pt x="914400" y="2057400"/>
                  </a:lnTo>
                  <a:lnTo>
                    <a:pt x="965200" y="2006600"/>
                  </a:lnTo>
                  <a:lnTo>
                    <a:pt x="946150" y="1930400"/>
                  </a:lnTo>
                  <a:lnTo>
                    <a:pt x="800100" y="1930400"/>
                  </a:lnTo>
                  <a:lnTo>
                    <a:pt x="692150" y="1993900"/>
                  </a:lnTo>
                  <a:lnTo>
                    <a:pt x="615950" y="1911350"/>
                  </a:lnTo>
                  <a:lnTo>
                    <a:pt x="514350" y="1911350"/>
                  </a:lnTo>
                  <a:lnTo>
                    <a:pt x="482600" y="1847850"/>
                  </a:lnTo>
                  <a:lnTo>
                    <a:pt x="222250" y="1746250"/>
                  </a:lnTo>
                  <a:lnTo>
                    <a:pt x="228600" y="1644650"/>
                  </a:lnTo>
                  <a:lnTo>
                    <a:pt x="190500" y="1612900"/>
                  </a:lnTo>
                  <a:lnTo>
                    <a:pt x="222250" y="1574800"/>
                  </a:lnTo>
                  <a:lnTo>
                    <a:pt x="234950" y="1403350"/>
                  </a:lnTo>
                  <a:lnTo>
                    <a:pt x="279400" y="1352550"/>
                  </a:lnTo>
                  <a:lnTo>
                    <a:pt x="419100" y="1435100"/>
                  </a:lnTo>
                  <a:lnTo>
                    <a:pt x="438150" y="1466850"/>
                  </a:lnTo>
                  <a:lnTo>
                    <a:pt x="539750" y="1384300"/>
                  </a:lnTo>
                  <a:lnTo>
                    <a:pt x="609600" y="1384300"/>
                  </a:lnTo>
                  <a:lnTo>
                    <a:pt x="628650" y="1219200"/>
                  </a:lnTo>
                  <a:lnTo>
                    <a:pt x="571500" y="1136650"/>
                  </a:lnTo>
                  <a:lnTo>
                    <a:pt x="546100" y="1028700"/>
                  </a:lnTo>
                  <a:lnTo>
                    <a:pt x="596900" y="977900"/>
                  </a:lnTo>
                  <a:lnTo>
                    <a:pt x="552450" y="889000"/>
                  </a:lnTo>
                  <a:lnTo>
                    <a:pt x="457200" y="895350"/>
                  </a:lnTo>
                  <a:lnTo>
                    <a:pt x="241300" y="1009650"/>
                  </a:lnTo>
                  <a:lnTo>
                    <a:pt x="196850" y="965200"/>
                  </a:lnTo>
                  <a:lnTo>
                    <a:pt x="203200" y="889000"/>
                  </a:lnTo>
                  <a:lnTo>
                    <a:pt x="0" y="685800"/>
                  </a:lnTo>
                  <a:lnTo>
                    <a:pt x="76200" y="584200"/>
                  </a:lnTo>
                  <a:lnTo>
                    <a:pt x="33630" y="444330"/>
                  </a:lnTo>
                  <a:lnTo>
                    <a:pt x="101600" y="438150"/>
                  </a:lnTo>
                  <a:lnTo>
                    <a:pt x="177800" y="488950"/>
                  </a:lnTo>
                  <a:lnTo>
                    <a:pt x="368300" y="425450"/>
                  </a:lnTo>
                  <a:lnTo>
                    <a:pt x="406400" y="317500"/>
                  </a:lnTo>
                  <a:lnTo>
                    <a:pt x="539750" y="311150"/>
                  </a:lnTo>
                  <a:lnTo>
                    <a:pt x="571500" y="292100"/>
                  </a:lnTo>
                  <a:lnTo>
                    <a:pt x="666750" y="241300"/>
                  </a:lnTo>
                  <a:lnTo>
                    <a:pt x="723900" y="184150"/>
                  </a:lnTo>
                  <a:lnTo>
                    <a:pt x="730250" y="133350"/>
                  </a:lnTo>
                  <a:lnTo>
                    <a:pt x="857250" y="82550"/>
                  </a:lnTo>
                  <a:lnTo>
                    <a:pt x="984250" y="57150"/>
                  </a:lnTo>
                  <a:lnTo>
                    <a:pt x="1073150" y="1905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72169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166025</TotalTime>
  <Words>116</Words>
  <Application>Microsoft Office PowerPoint</Application>
  <PresentationFormat>A4 210 x 297 mm</PresentationFormat>
  <Paragraphs>83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pptxn56_福井県のおとなり、隣接する県</dc:title>
  <dc:subject>pptxn56_福井県のおとなり、隣接する県</dc:subject>
  <dc:creator>でじけろお</dc:creator>
  <cp:revision>1</cp:revision>
  <dcterms:created xsi:type="dcterms:W3CDTF">2018-05-20T00:31:01Z</dcterms:created>
  <dcterms:modified xsi:type="dcterms:W3CDTF">2025-01-27T15:52:37Z</dcterms:modified>
  <cp:version>1</cp:version>
</cp:coreProperties>
</file>